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0"/>
  </p:notesMasterIdLst>
  <p:sldIdLst>
    <p:sldId id="256" r:id="rId5"/>
    <p:sldId id="347" r:id="rId6"/>
    <p:sldId id="257" r:id="rId7"/>
    <p:sldId id="300" r:id="rId8"/>
    <p:sldId id="34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y" initials="K" lastIdx="5" clrIdx="0">
    <p:extLst>
      <p:ext uri="{19B8F6BF-5375-455C-9EA6-DF929625EA0E}">
        <p15:presenceInfo xmlns:p15="http://schemas.microsoft.com/office/powerpoint/2012/main" userId="Kris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DFD07-2832-46B6-9198-9F61B6A2F16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B539A-65CC-4D75-A3E1-ACE1D300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539A-65CC-4D75-A3E1-ACE1D3008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EBG_PowerPoint201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12192000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4000" cy="972344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2515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AEBG_PowerPoint20182.png" descr="AEBG_PowerPoint20182.png">
            <a:extLst>
              <a:ext uri="{FF2B5EF4-FFF2-40B4-BE49-F238E27FC236}">
                <a16:creationId xmlns:a16="http://schemas.microsoft.com/office/drawing/2014/main" id="{EAD81273-D7D5-47DA-A909-FC98C5A42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70671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EBG_PowerPoint20182.png" descr="AEBG_PowerPoint20182.png">
            <a:extLst>
              <a:ext uri="{FF2B5EF4-FFF2-40B4-BE49-F238E27FC236}">
                <a16:creationId xmlns:a16="http://schemas.microsoft.com/office/drawing/2014/main" id="{2613A912-2F77-4E81-8901-0E88BC9D8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5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59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/>
  <p:hf hdr="0" ftr="0" dt="0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zzle-share-question-mark-question-174654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90B3-4730-4B65-A884-2A2CBF66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601095"/>
            <a:ext cx="10414000" cy="972344"/>
          </a:xfrm>
        </p:spPr>
        <p:txBody>
          <a:bodyPr>
            <a:normAutofit fontScale="90000"/>
          </a:bodyPr>
          <a:lstStyle/>
          <a:p>
            <a:r>
              <a:rPr lang="en-US" sz="3900" b="1" dirty="0"/>
              <a:t>CAEP </a:t>
            </a:r>
            <a:r>
              <a:rPr lang="en-US" sz="3900" b="1" dirty="0" smtClean="0"/>
              <a:t>Office Hour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30797-54C9-4EE1-B6D9-25E561C4510B}"/>
              </a:ext>
            </a:extLst>
          </p:cNvPr>
          <p:cNvSpPr txBox="1"/>
          <p:nvPr/>
        </p:nvSpPr>
        <p:spPr>
          <a:xfrm>
            <a:off x="3859427" y="5091255"/>
            <a:ext cx="447314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Neil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Kelly – State CAEP Office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Veronica Parker – CAEP </a:t>
            </a:r>
            <a:r>
              <a:rPr lang="en-US" b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TAP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May </a:t>
            </a:r>
            <a:r>
              <a:rPr lang="en-US" sz="16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907530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Zoom Room Controls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78666" y="1998564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is muted upon entry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4" y="2848377"/>
            <a:ext cx="1371601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97447" y="3889539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use your camera…or not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94" y="4721401"/>
            <a:ext cx="1714500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179288" y="1402411"/>
            <a:ext cx="507146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has the ability to speak…please</a:t>
            </a:r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raise your hand first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982" y="2247317"/>
            <a:ext cx="264694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182302" y="1998563"/>
            <a:ext cx="400969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communicate via the chat – even share files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129" y="2840358"/>
            <a:ext cx="2908044" cy="3102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b="27729"/>
          <a:stretch/>
        </p:blipFill>
        <p:spPr>
          <a:xfrm>
            <a:off x="4985744" y="5648846"/>
            <a:ext cx="1458548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09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usbilderWiss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88" y="207349"/>
            <a:ext cx="3437709" cy="1524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6360" y="1764265"/>
            <a:ext cx="8220364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3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CFAD </a:t>
            </a: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Update</a:t>
            </a: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Revise</a:t>
            </a:r>
            <a:endParaRPr kumimoji="0" lang="en-US" sz="3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for </a:t>
            </a: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May Revise</a:t>
            </a: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CAEP/WIOA II Survey</a:t>
            </a:r>
            <a:endParaRPr lang="en-US" sz="3000" b="1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CAEP COVID-19 Google </a:t>
            </a: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</a:t>
            </a: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Regional</a:t>
            </a:r>
            <a:r>
              <a:rPr kumimoji="0" lang="en-US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Network Meetings</a:t>
            </a: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baseline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Webinars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5702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Wrap Up and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519E9D-D01E-4037-A669-A0546A4A5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733468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Request Support from CAEP TAP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05" t="7235" r="19414" b="18241"/>
          <a:stretch/>
        </p:blipFill>
        <p:spPr>
          <a:xfrm>
            <a:off x="2786257" y="1825625"/>
            <a:ext cx="6619485" cy="43513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04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1DFD17-378D-4FD1-AC35-2C39048D01EC}"/>
</file>

<file path=customXml/itemProps2.xml><?xml version="1.0" encoding="utf-8"?>
<ds:datastoreItem xmlns:ds="http://schemas.openxmlformats.org/officeDocument/2006/customXml" ds:itemID="{514B85CC-384E-4C66-8A30-B63BEB994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0B6A7A-EAD6-4F97-9F55-F98107C654B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879b346-0b7d-453e-989e-4db3ade23c7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67673</TotalTime>
  <Words>90</Words>
  <Application>Microsoft Office PowerPoint</Application>
  <PresentationFormat>Widescreen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 Neue</vt:lpstr>
      <vt:lpstr>Helvetica Neue Light</vt:lpstr>
      <vt:lpstr>Helvetica Neue Medium</vt:lpstr>
      <vt:lpstr>White</vt:lpstr>
      <vt:lpstr>CAEP Office Hour  </vt:lpstr>
      <vt:lpstr>Zoom Room Controls</vt:lpstr>
      <vt:lpstr>PowerPoint Presentation</vt:lpstr>
      <vt:lpstr>Wrap Up and Questions</vt:lpstr>
      <vt:lpstr>Request Support from CAEP 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CAEP Overview</dc:title>
  <dc:creator>Kristy</dc:creator>
  <cp:lastModifiedBy>Veronica Parker</cp:lastModifiedBy>
  <cp:revision>115</cp:revision>
  <dcterms:created xsi:type="dcterms:W3CDTF">2019-02-28T16:51:35Z</dcterms:created>
  <dcterms:modified xsi:type="dcterms:W3CDTF">2020-05-08T18:50:50Z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