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  <p:sldMasterId id="2147483743" r:id="rId2"/>
    <p:sldMasterId id="2147483766" r:id="rId3"/>
  </p:sldMasterIdLst>
  <p:notesMasterIdLst>
    <p:notesMasterId r:id="rId34"/>
  </p:notesMasterIdLst>
  <p:handoutMasterIdLst>
    <p:handoutMasterId r:id="rId35"/>
  </p:handoutMasterIdLst>
  <p:sldIdLst>
    <p:sldId id="256" r:id="rId4"/>
    <p:sldId id="261" r:id="rId5"/>
    <p:sldId id="467" r:id="rId6"/>
    <p:sldId id="470" r:id="rId7"/>
    <p:sldId id="320" r:id="rId8"/>
    <p:sldId id="321" r:id="rId9"/>
    <p:sldId id="316" r:id="rId10"/>
    <p:sldId id="429" r:id="rId11"/>
    <p:sldId id="409" r:id="rId12"/>
    <p:sldId id="317" r:id="rId13"/>
    <p:sldId id="457" r:id="rId14"/>
    <p:sldId id="437" r:id="rId15"/>
    <p:sldId id="438" r:id="rId16"/>
    <p:sldId id="340" r:id="rId17"/>
    <p:sldId id="275" r:id="rId18"/>
    <p:sldId id="428" r:id="rId19"/>
    <p:sldId id="372" r:id="rId20"/>
    <p:sldId id="446" r:id="rId21"/>
    <p:sldId id="361" r:id="rId22"/>
    <p:sldId id="401" r:id="rId23"/>
    <p:sldId id="462" r:id="rId24"/>
    <p:sldId id="463" r:id="rId25"/>
    <p:sldId id="465" r:id="rId26"/>
    <p:sldId id="472" r:id="rId27"/>
    <p:sldId id="471" r:id="rId28"/>
    <p:sldId id="455" r:id="rId29"/>
    <p:sldId id="421" r:id="rId30"/>
    <p:sldId id="424" r:id="rId31"/>
    <p:sldId id="303" r:id="rId32"/>
    <p:sldId id="426" r:id="rId3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88307" autoAdjust="0"/>
  </p:normalViewPr>
  <p:slideViewPr>
    <p:cSldViewPr>
      <p:cViewPr varScale="1">
        <p:scale>
          <a:sx n="104" d="100"/>
          <a:sy n="104" d="100"/>
        </p:scale>
        <p:origin x="13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456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79089-6259-49E6-90E7-C8E69D5C26E1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7C00A7-C346-4FD6-88EA-5132D76A8A38}">
      <dgm:prSet phldrT="[Text]" custT="1"/>
      <dgm:spPr/>
      <dgm:t>
        <a:bodyPr/>
        <a:lstStyle/>
        <a:p>
          <a:r>
            <a:rPr lang="en-US" sz="2000" dirty="0" smtClean="0"/>
            <a:t>Reading</a:t>
          </a:r>
          <a:endParaRPr lang="en-US" sz="2000" dirty="0"/>
        </a:p>
      </dgm:t>
    </dgm:pt>
    <dgm:pt modelId="{2430882E-CCF6-45DD-BE6F-617035A7016D}" type="parTrans" cxnId="{E38B5087-D4A6-4BF6-8465-7C540A9A7388}">
      <dgm:prSet/>
      <dgm:spPr/>
      <dgm:t>
        <a:bodyPr/>
        <a:lstStyle/>
        <a:p>
          <a:endParaRPr lang="en-US" sz="900"/>
        </a:p>
      </dgm:t>
    </dgm:pt>
    <dgm:pt modelId="{FABFFF56-C423-49BC-8DD2-595D87AE4566}" type="sibTrans" cxnId="{E38B5087-D4A6-4BF6-8465-7C540A9A7388}">
      <dgm:prSet/>
      <dgm:spPr/>
      <dgm:t>
        <a:bodyPr/>
        <a:lstStyle/>
        <a:p>
          <a:endParaRPr lang="en-US" sz="900"/>
        </a:p>
      </dgm:t>
    </dgm:pt>
    <dgm:pt modelId="{97C36D36-4853-40CF-AC6D-A2C21F7D9090}">
      <dgm:prSet phldrT="[Text]" custT="1"/>
      <dgm:spPr/>
      <dgm:t>
        <a:bodyPr/>
        <a:lstStyle/>
        <a:p>
          <a:r>
            <a:rPr lang="en-US" sz="900" dirty="0" smtClean="0"/>
            <a:t>R1  Beginning literacy/phonics	</a:t>
          </a:r>
          <a:endParaRPr lang="en-US" sz="900" dirty="0"/>
        </a:p>
      </dgm:t>
    </dgm:pt>
    <dgm:pt modelId="{A0D1D669-F541-4868-A7BE-00DC5A674E87}" type="parTrans" cxnId="{1CE6FE18-F553-41EF-A16D-604610B85736}">
      <dgm:prSet/>
      <dgm:spPr/>
      <dgm:t>
        <a:bodyPr/>
        <a:lstStyle/>
        <a:p>
          <a:endParaRPr lang="en-US" sz="900"/>
        </a:p>
      </dgm:t>
    </dgm:pt>
    <dgm:pt modelId="{CC4F3936-8E27-44F3-AD65-D36798A1418D}" type="sibTrans" cxnId="{1CE6FE18-F553-41EF-A16D-604610B85736}">
      <dgm:prSet/>
      <dgm:spPr/>
      <dgm:t>
        <a:bodyPr/>
        <a:lstStyle/>
        <a:p>
          <a:endParaRPr lang="en-US" sz="900"/>
        </a:p>
      </dgm:t>
    </dgm:pt>
    <dgm:pt modelId="{76D69E01-99EE-4D0A-AFB7-AB1FA108E2FC}">
      <dgm:prSet phldrT="[Text]" custT="1"/>
      <dgm:spPr/>
      <dgm:t>
        <a:bodyPr/>
        <a:lstStyle/>
        <a:p>
          <a:r>
            <a:rPr lang="en-US" sz="2000" dirty="0" smtClean="0"/>
            <a:t>Listening</a:t>
          </a:r>
          <a:endParaRPr lang="en-US" sz="2000" dirty="0"/>
        </a:p>
      </dgm:t>
    </dgm:pt>
    <dgm:pt modelId="{3704E71D-D6F0-4BAA-82F0-6A466C028C05}" type="parTrans" cxnId="{7B55C218-AE51-44AB-9090-6D21F3CF51DD}">
      <dgm:prSet/>
      <dgm:spPr/>
      <dgm:t>
        <a:bodyPr/>
        <a:lstStyle/>
        <a:p>
          <a:endParaRPr lang="en-US" sz="900"/>
        </a:p>
      </dgm:t>
    </dgm:pt>
    <dgm:pt modelId="{0CAEAB6C-0A07-4D63-8EE8-BD6ED5AE26C2}" type="sibTrans" cxnId="{7B55C218-AE51-44AB-9090-6D21F3CF51DD}">
      <dgm:prSet/>
      <dgm:spPr/>
      <dgm:t>
        <a:bodyPr/>
        <a:lstStyle/>
        <a:p>
          <a:endParaRPr lang="en-US" sz="900"/>
        </a:p>
      </dgm:t>
    </dgm:pt>
    <dgm:pt modelId="{E804CEC0-D47B-4AE0-A4DD-9F1204A3402B}">
      <dgm:prSet phldrT="[Text]" custT="1"/>
      <dgm:spPr/>
      <dgm:t>
        <a:bodyPr/>
        <a:lstStyle/>
        <a:p>
          <a:r>
            <a:rPr lang="en-US" sz="900" dirty="0" smtClean="0"/>
            <a:t>L1   Phonology </a:t>
          </a:r>
          <a:endParaRPr lang="en-US" sz="900" dirty="0"/>
        </a:p>
      </dgm:t>
    </dgm:pt>
    <dgm:pt modelId="{1DAF2CF1-54FB-4B3E-ABE7-83CDFCA6B84E}" type="parTrans" cxnId="{CEA44368-2A16-4DEE-B4D6-A6F846C27078}">
      <dgm:prSet/>
      <dgm:spPr/>
      <dgm:t>
        <a:bodyPr/>
        <a:lstStyle/>
        <a:p>
          <a:endParaRPr lang="en-US" sz="900"/>
        </a:p>
      </dgm:t>
    </dgm:pt>
    <dgm:pt modelId="{F2BCC93B-A043-4AFD-A25A-252FF399D60D}" type="sibTrans" cxnId="{CEA44368-2A16-4DEE-B4D6-A6F846C27078}">
      <dgm:prSet/>
      <dgm:spPr/>
      <dgm:t>
        <a:bodyPr/>
        <a:lstStyle/>
        <a:p>
          <a:endParaRPr lang="en-US" sz="900"/>
        </a:p>
      </dgm:t>
    </dgm:pt>
    <dgm:pt modelId="{F02E9654-DBC0-44F7-B127-9EB99275283D}">
      <dgm:prSet phldrT="[Text]" custT="1"/>
      <dgm:spPr/>
      <dgm:t>
        <a:bodyPr/>
        <a:lstStyle/>
        <a:p>
          <a:r>
            <a:rPr lang="en-US" sz="2000" dirty="0" smtClean="0"/>
            <a:t>Math</a:t>
          </a:r>
          <a:endParaRPr lang="en-US" sz="2000" dirty="0"/>
        </a:p>
      </dgm:t>
    </dgm:pt>
    <dgm:pt modelId="{08EAA84D-156E-43C2-9240-0F81042FE815}" type="parTrans" cxnId="{90D3B908-907E-4CF9-B79E-0545F557682E}">
      <dgm:prSet/>
      <dgm:spPr/>
      <dgm:t>
        <a:bodyPr/>
        <a:lstStyle/>
        <a:p>
          <a:endParaRPr lang="en-US" sz="900"/>
        </a:p>
      </dgm:t>
    </dgm:pt>
    <dgm:pt modelId="{6591AD53-0ED7-4F79-BE4F-8E5140374031}" type="sibTrans" cxnId="{90D3B908-907E-4CF9-B79E-0545F557682E}">
      <dgm:prSet/>
      <dgm:spPr/>
      <dgm:t>
        <a:bodyPr/>
        <a:lstStyle/>
        <a:p>
          <a:endParaRPr lang="en-US" sz="900"/>
        </a:p>
      </dgm:t>
    </dgm:pt>
    <dgm:pt modelId="{33BF9C3D-9226-422F-BA58-C207EF756372}">
      <dgm:prSet phldrT="[Text]" custT="1"/>
      <dgm:spPr/>
      <dgm:t>
        <a:bodyPr/>
        <a:lstStyle/>
        <a:p>
          <a:r>
            <a:rPr lang="en-US" sz="900" dirty="0" smtClean="0"/>
            <a:t>M1    Number Sense</a:t>
          </a:r>
          <a:endParaRPr lang="en-US" sz="900" dirty="0"/>
        </a:p>
      </dgm:t>
    </dgm:pt>
    <dgm:pt modelId="{BF94B3EA-9775-4B49-803D-9B5C78D35868}" type="parTrans" cxnId="{4823E172-592F-4CF8-BBE7-6DCB0103ACDF}">
      <dgm:prSet/>
      <dgm:spPr/>
      <dgm:t>
        <a:bodyPr/>
        <a:lstStyle/>
        <a:p>
          <a:endParaRPr lang="en-US" sz="900"/>
        </a:p>
      </dgm:t>
    </dgm:pt>
    <dgm:pt modelId="{4A1E6AA7-DA3F-45A7-8820-9F1748FDA02B}" type="sibTrans" cxnId="{4823E172-592F-4CF8-BBE7-6DCB0103ACDF}">
      <dgm:prSet/>
      <dgm:spPr/>
      <dgm:t>
        <a:bodyPr/>
        <a:lstStyle/>
        <a:p>
          <a:endParaRPr lang="en-US" sz="900"/>
        </a:p>
      </dgm:t>
    </dgm:pt>
    <dgm:pt modelId="{F5C61098-D6BC-4AAD-A789-211C19343D65}">
      <dgm:prSet custT="1"/>
      <dgm:spPr/>
      <dgm:t>
        <a:bodyPr/>
        <a:lstStyle/>
        <a:p>
          <a:r>
            <a:rPr lang="en-US" sz="900" dirty="0" smtClean="0"/>
            <a:t>R2   Vocabulary</a:t>
          </a:r>
          <a:endParaRPr lang="en-US" sz="900" dirty="0"/>
        </a:p>
      </dgm:t>
    </dgm:pt>
    <dgm:pt modelId="{17DD1160-37D8-49F3-97FC-A0E9E2DA790A}" type="parTrans" cxnId="{41CA6161-E71E-4AB7-84C6-4DF7090611CC}">
      <dgm:prSet/>
      <dgm:spPr/>
      <dgm:t>
        <a:bodyPr/>
        <a:lstStyle/>
        <a:p>
          <a:endParaRPr lang="en-US" sz="900"/>
        </a:p>
      </dgm:t>
    </dgm:pt>
    <dgm:pt modelId="{03C589FF-6F22-486C-B034-3D4A8AD16574}" type="sibTrans" cxnId="{41CA6161-E71E-4AB7-84C6-4DF7090611CC}">
      <dgm:prSet/>
      <dgm:spPr/>
      <dgm:t>
        <a:bodyPr/>
        <a:lstStyle/>
        <a:p>
          <a:endParaRPr lang="en-US" sz="900"/>
        </a:p>
      </dgm:t>
    </dgm:pt>
    <dgm:pt modelId="{AC355F9F-9C76-4D9E-8DE3-ED8A0CD37340}">
      <dgm:prSet custT="1"/>
      <dgm:spPr/>
      <dgm:t>
        <a:bodyPr/>
        <a:lstStyle/>
        <a:p>
          <a:r>
            <a:rPr lang="en-US" sz="900" dirty="0" smtClean="0"/>
            <a:t>R3   General reading comprehension</a:t>
          </a:r>
          <a:endParaRPr lang="en-US" sz="900" dirty="0"/>
        </a:p>
      </dgm:t>
    </dgm:pt>
    <dgm:pt modelId="{C7662DC1-DCB1-4DC1-8FC9-F599B3BBC92E}" type="parTrans" cxnId="{A47FFA9B-C08B-4552-A3AA-D82E7A3453DA}">
      <dgm:prSet/>
      <dgm:spPr/>
      <dgm:t>
        <a:bodyPr/>
        <a:lstStyle/>
        <a:p>
          <a:endParaRPr lang="en-US" sz="900"/>
        </a:p>
      </dgm:t>
    </dgm:pt>
    <dgm:pt modelId="{DBCD1741-19CB-4CE2-BC30-56378A22B269}" type="sibTrans" cxnId="{A47FFA9B-C08B-4552-A3AA-D82E7A3453DA}">
      <dgm:prSet/>
      <dgm:spPr/>
      <dgm:t>
        <a:bodyPr/>
        <a:lstStyle/>
        <a:p>
          <a:endParaRPr lang="en-US" sz="900"/>
        </a:p>
      </dgm:t>
    </dgm:pt>
    <dgm:pt modelId="{AFE84B1A-5FE0-4326-A471-129DE918681B}">
      <dgm:prSet custT="1"/>
      <dgm:spPr/>
      <dgm:t>
        <a:bodyPr/>
        <a:lstStyle/>
        <a:p>
          <a:r>
            <a:rPr lang="en-US" sz="900" dirty="0" smtClean="0"/>
            <a:t>R4   Text in format</a:t>
          </a:r>
          <a:endParaRPr lang="en-US" sz="900" dirty="0"/>
        </a:p>
      </dgm:t>
    </dgm:pt>
    <dgm:pt modelId="{6E0D4939-5543-431B-B104-4E6BA5C8EBB8}" type="parTrans" cxnId="{79B4FC72-D3A4-4A97-8E90-32CEED95C004}">
      <dgm:prSet/>
      <dgm:spPr/>
      <dgm:t>
        <a:bodyPr/>
        <a:lstStyle/>
        <a:p>
          <a:endParaRPr lang="en-US" sz="900"/>
        </a:p>
      </dgm:t>
    </dgm:pt>
    <dgm:pt modelId="{414AB9D4-0796-42DD-949A-145EC33845E8}" type="sibTrans" cxnId="{79B4FC72-D3A4-4A97-8E90-32CEED95C004}">
      <dgm:prSet/>
      <dgm:spPr/>
      <dgm:t>
        <a:bodyPr/>
        <a:lstStyle/>
        <a:p>
          <a:endParaRPr lang="en-US" sz="900"/>
        </a:p>
      </dgm:t>
    </dgm:pt>
    <dgm:pt modelId="{2DB482B4-F66A-4620-914F-E95ADDD2AF0C}">
      <dgm:prSet custT="1"/>
      <dgm:spPr/>
      <dgm:t>
        <a:bodyPr/>
        <a:lstStyle/>
        <a:p>
          <a:r>
            <a:rPr lang="en-US" sz="900" dirty="0" smtClean="0"/>
            <a:t>R5   Reference materials</a:t>
          </a:r>
          <a:endParaRPr lang="en-US" sz="900" dirty="0"/>
        </a:p>
      </dgm:t>
    </dgm:pt>
    <dgm:pt modelId="{37EFF732-DC29-45B5-9CD4-8B08990D60B1}" type="parTrans" cxnId="{56CF392B-DDE4-4C1F-9E38-79693B2E8903}">
      <dgm:prSet/>
      <dgm:spPr/>
      <dgm:t>
        <a:bodyPr/>
        <a:lstStyle/>
        <a:p>
          <a:endParaRPr lang="en-US" sz="900"/>
        </a:p>
      </dgm:t>
    </dgm:pt>
    <dgm:pt modelId="{117DB5D5-9524-484A-A0E1-301CDDF6F220}" type="sibTrans" cxnId="{56CF392B-DDE4-4C1F-9E38-79693B2E8903}">
      <dgm:prSet/>
      <dgm:spPr/>
      <dgm:t>
        <a:bodyPr/>
        <a:lstStyle/>
        <a:p>
          <a:endParaRPr lang="en-US" sz="900"/>
        </a:p>
      </dgm:t>
    </dgm:pt>
    <dgm:pt modelId="{855DA468-8692-4E2C-B5BD-4EF731C6D03E}">
      <dgm:prSet custT="1"/>
      <dgm:spPr/>
      <dgm:t>
        <a:bodyPr/>
        <a:lstStyle/>
        <a:p>
          <a:r>
            <a:rPr lang="en-US" sz="900" dirty="0" smtClean="0"/>
            <a:t>R6   Reading strategies</a:t>
          </a:r>
          <a:endParaRPr lang="en-US" sz="900" dirty="0"/>
        </a:p>
      </dgm:t>
    </dgm:pt>
    <dgm:pt modelId="{1ED8F0C4-22D4-403A-A066-A9777AAF89A7}" type="parTrans" cxnId="{CD57427B-4CA2-4407-838F-9A0F0AD1663E}">
      <dgm:prSet/>
      <dgm:spPr/>
      <dgm:t>
        <a:bodyPr/>
        <a:lstStyle/>
        <a:p>
          <a:endParaRPr lang="en-US" sz="900"/>
        </a:p>
      </dgm:t>
    </dgm:pt>
    <dgm:pt modelId="{B1CC9EF2-75D6-4300-905A-751A4C30E8C2}" type="sibTrans" cxnId="{CD57427B-4CA2-4407-838F-9A0F0AD1663E}">
      <dgm:prSet/>
      <dgm:spPr/>
      <dgm:t>
        <a:bodyPr/>
        <a:lstStyle/>
        <a:p>
          <a:endParaRPr lang="en-US" sz="900"/>
        </a:p>
      </dgm:t>
    </dgm:pt>
    <dgm:pt modelId="{F28C0F44-8F1A-4410-A8DB-2D13078DCE56}">
      <dgm:prSet custT="1"/>
      <dgm:spPr/>
      <dgm:t>
        <a:bodyPr/>
        <a:lstStyle/>
        <a:p>
          <a:r>
            <a:rPr lang="en-US" sz="900" dirty="0" smtClean="0"/>
            <a:t>R7   Reading and thinking skills</a:t>
          </a:r>
          <a:endParaRPr lang="en-US" sz="900" dirty="0"/>
        </a:p>
      </dgm:t>
    </dgm:pt>
    <dgm:pt modelId="{01E60EB1-2A92-499E-AC96-E386448A7101}" type="parTrans" cxnId="{3935266F-EF2F-4395-A8C4-66E40B83C487}">
      <dgm:prSet/>
      <dgm:spPr/>
      <dgm:t>
        <a:bodyPr/>
        <a:lstStyle/>
        <a:p>
          <a:endParaRPr lang="en-US" sz="900"/>
        </a:p>
      </dgm:t>
    </dgm:pt>
    <dgm:pt modelId="{F763FEC9-5903-409E-8BF7-E3C0F48F3CC3}" type="sibTrans" cxnId="{3935266F-EF2F-4395-A8C4-66E40B83C487}">
      <dgm:prSet/>
      <dgm:spPr/>
      <dgm:t>
        <a:bodyPr/>
        <a:lstStyle/>
        <a:p>
          <a:endParaRPr lang="en-US" sz="900"/>
        </a:p>
      </dgm:t>
    </dgm:pt>
    <dgm:pt modelId="{7F605506-AC22-4040-9DB1-8CB797659DF3}">
      <dgm:prSet custT="1"/>
      <dgm:spPr/>
      <dgm:t>
        <a:bodyPr/>
        <a:lstStyle/>
        <a:p>
          <a:r>
            <a:rPr lang="en-US" sz="900" dirty="0" smtClean="0"/>
            <a:t>R8   Academic-oriented skills</a:t>
          </a:r>
          <a:endParaRPr lang="en-US" sz="900" dirty="0"/>
        </a:p>
      </dgm:t>
    </dgm:pt>
    <dgm:pt modelId="{B5C7CA83-67D7-46DE-940E-8D8092D436D3}" type="parTrans" cxnId="{F394D942-59BB-46CB-B9FB-594E99B8E4FB}">
      <dgm:prSet/>
      <dgm:spPr/>
      <dgm:t>
        <a:bodyPr/>
        <a:lstStyle/>
        <a:p>
          <a:endParaRPr lang="en-US" sz="900"/>
        </a:p>
      </dgm:t>
    </dgm:pt>
    <dgm:pt modelId="{B1E26B26-626F-464F-8602-B184A7D584FE}" type="sibTrans" cxnId="{F394D942-59BB-46CB-B9FB-594E99B8E4FB}">
      <dgm:prSet/>
      <dgm:spPr/>
      <dgm:t>
        <a:bodyPr/>
        <a:lstStyle/>
        <a:p>
          <a:endParaRPr lang="en-US" sz="900"/>
        </a:p>
      </dgm:t>
    </dgm:pt>
    <dgm:pt modelId="{04C43169-8341-4CB9-A3C1-B00946CCE6E9}">
      <dgm:prSet custT="1"/>
      <dgm:spPr/>
      <dgm:t>
        <a:bodyPr/>
        <a:lstStyle/>
        <a:p>
          <a:r>
            <a:rPr lang="en-US" sz="900" dirty="0" smtClean="0"/>
            <a:t>R9   Literary Analysis (ABE/ASE only)</a:t>
          </a:r>
          <a:endParaRPr lang="en-US" sz="900" dirty="0"/>
        </a:p>
      </dgm:t>
    </dgm:pt>
    <dgm:pt modelId="{D6B766B0-56FA-4396-81A5-66393C41FB69}" type="parTrans" cxnId="{F0B84438-9380-468A-8186-0B32FEE6531C}">
      <dgm:prSet/>
      <dgm:spPr/>
      <dgm:t>
        <a:bodyPr/>
        <a:lstStyle/>
        <a:p>
          <a:endParaRPr lang="en-US" sz="900"/>
        </a:p>
      </dgm:t>
    </dgm:pt>
    <dgm:pt modelId="{FB06C3F5-3FDA-46AA-B4B6-856E64E611E9}" type="sibTrans" cxnId="{F0B84438-9380-468A-8186-0B32FEE6531C}">
      <dgm:prSet/>
      <dgm:spPr/>
      <dgm:t>
        <a:bodyPr/>
        <a:lstStyle/>
        <a:p>
          <a:endParaRPr lang="en-US" sz="900"/>
        </a:p>
      </dgm:t>
    </dgm:pt>
    <dgm:pt modelId="{DEF7D448-F4D2-4E0E-921B-5C61B8540734}">
      <dgm:prSet custT="1"/>
      <dgm:spPr/>
      <dgm:t>
        <a:bodyPr/>
        <a:lstStyle/>
        <a:p>
          <a:r>
            <a:rPr lang="en-US" sz="900" dirty="0" smtClean="0"/>
            <a:t>L2   Vocabulary </a:t>
          </a:r>
          <a:endParaRPr lang="en-US" sz="900" dirty="0"/>
        </a:p>
      </dgm:t>
    </dgm:pt>
    <dgm:pt modelId="{079D1C82-54D2-4574-8F3C-645BD8150053}" type="parTrans" cxnId="{0497BD05-2985-4BE9-BCD8-7BF44777D47E}">
      <dgm:prSet/>
      <dgm:spPr/>
      <dgm:t>
        <a:bodyPr/>
        <a:lstStyle/>
        <a:p>
          <a:endParaRPr lang="en-US" sz="900"/>
        </a:p>
      </dgm:t>
    </dgm:pt>
    <dgm:pt modelId="{D88166FF-45FC-44ED-B469-5D852BFD609B}" type="sibTrans" cxnId="{0497BD05-2985-4BE9-BCD8-7BF44777D47E}">
      <dgm:prSet/>
      <dgm:spPr/>
      <dgm:t>
        <a:bodyPr/>
        <a:lstStyle/>
        <a:p>
          <a:endParaRPr lang="en-US" sz="900"/>
        </a:p>
      </dgm:t>
    </dgm:pt>
    <dgm:pt modelId="{71F3E918-F032-4958-9EFC-8757A4E9A17C}">
      <dgm:prSet custT="1"/>
      <dgm:spPr/>
      <dgm:t>
        <a:bodyPr/>
        <a:lstStyle/>
        <a:p>
          <a:r>
            <a:rPr lang="en-US" sz="900" dirty="0" smtClean="0"/>
            <a:t>L3   Grammar </a:t>
          </a:r>
          <a:endParaRPr lang="en-US" sz="900" dirty="0"/>
        </a:p>
      </dgm:t>
    </dgm:pt>
    <dgm:pt modelId="{8A85BA6B-C7E4-42B7-BEED-A50D2417C800}" type="parTrans" cxnId="{C10F4847-A759-4094-9ED7-809A422FE590}">
      <dgm:prSet/>
      <dgm:spPr/>
      <dgm:t>
        <a:bodyPr/>
        <a:lstStyle/>
        <a:p>
          <a:endParaRPr lang="en-US" sz="900"/>
        </a:p>
      </dgm:t>
    </dgm:pt>
    <dgm:pt modelId="{29688B60-C531-46B0-B069-000713D18A40}" type="sibTrans" cxnId="{C10F4847-A759-4094-9ED7-809A422FE590}">
      <dgm:prSet/>
      <dgm:spPr/>
      <dgm:t>
        <a:bodyPr/>
        <a:lstStyle/>
        <a:p>
          <a:endParaRPr lang="en-US" sz="900"/>
        </a:p>
      </dgm:t>
    </dgm:pt>
    <dgm:pt modelId="{47F5934B-E706-4E7F-8AEB-4A8AAF34BA68}">
      <dgm:prSet custT="1"/>
      <dgm:spPr/>
      <dgm:t>
        <a:bodyPr/>
        <a:lstStyle/>
        <a:p>
          <a:r>
            <a:rPr lang="en-US" sz="900" dirty="0" smtClean="0"/>
            <a:t>L4   General Discourse </a:t>
          </a:r>
          <a:endParaRPr lang="en-US" sz="900" dirty="0"/>
        </a:p>
      </dgm:t>
    </dgm:pt>
    <dgm:pt modelId="{362349D7-4284-4250-9E99-5F88E7A78337}" type="parTrans" cxnId="{4B68D4D4-A6CE-4344-841E-24C5DFDBC15F}">
      <dgm:prSet/>
      <dgm:spPr/>
      <dgm:t>
        <a:bodyPr/>
        <a:lstStyle/>
        <a:p>
          <a:endParaRPr lang="en-US" sz="900"/>
        </a:p>
      </dgm:t>
    </dgm:pt>
    <dgm:pt modelId="{C89F4AAA-3D2C-4842-A2D0-8EC8FFB941C0}" type="sibTrans" cxnId="{4B68D4D4-A6CE-4344-841E-24C5DFDBC15F}">
      <dgm:prSet/>
      <dgm:spPr/>
      <dgm:t>
        <a:bodyPr/>
        <a:lstStyle/>
        <a:p>
          <a:endParaRPr lang="en-US" sz="900"/>
        </a:p>
      </dgm:t>
    </dgm:pt>
    <dgm:pt modelId="{B5C5B6C3-130E-4EBC-9BCF-E6427E19608B}">
      <dgm:prSet custT="1"/>
      <dgm:spPr/>
      <dgm:t>
        <a:bodyPr/>
        <a:lstStyle/>
        <a:p>
          <a:r>
            <a:rPr lang="en-US" sz="900" dirty="0" smtClean="0"/>
            <a:t>L5   Informational Discourse </a:t>
          </a:r>
          <a:endParaRPr lang="en-US" sz="900" dirty="0"/>
        </a:p>
      </dgm:t>
    </dgm:pt>
    <dgm:pt modelId="{F9B6054A-7676-41E6-9DA5-15EECB104013}" type="parTrans" cxnId="{3AD23B5F-5530-4519-9DE2-81AD271A4DC0}">
      <dgm:prSet/>
      <dgm:spPr/>
      <dgm:t>
        <a:bodyPr/>
        <a:lstStyle/>
        <a:p>
          <a:endParaRPr lang="en-US" sz="900"/>
        </a:p>
      </dgm:t>
    </dgm:pt>
    <dgm:pt modelId="{F8C91C6D-8BA4-49C6-B234-568BC424EF08}" type="sibTrans" cxnId="{3AD23B5F-5530-4519-9DE2-81AD271A4DC0}">
      <dgm:prSet/>
      <dgm:spPr/>
      <dgm:t>
        <a:bodyPr/>
        <a:lstStyle/>
        <a:p>
          <a:endParaRPr lang="en-US" sz="900"/>
        </a:p>
      </dgm:t>
    </dgm:pt>
    <dgm:pt modelId="{03EE4503-BB45-418A-B1FD-33D4C47A01AE}">
      <dgm:prSet custT="1"/>
      <dgm:spPr/>
      <dgm:t>
        <a:bodyPr/>
        <a:lstStyle/>
        <a:p>
          <a:r>
            <a:rPr lang="en-US" sz="900" dirty="0" smtClean="0"/>
            <a:t>L6   Strategies and Critical Thinking </a:t>
          </a:r>
          <a:endParaRPr lang="en-US" sz="900" dirty="0"/>
        </a:p>
      </dgm:t>
    </dgm:pt>
    <dgm:pt modelId="{2720E117-25EF-4D93-B43B-785CF31BD4D2}" type="parTrans" cxnId="{8E1FD90A-D713-4374-A1FF-08DA7F194697}">
      <dgm:prSet/>
      <dgm:spPr/>
      <dgm:t>
        <a:bodyPr/>
        <a:lstStyle/>
        <a:p>
          <a:endParaRPr lang="en-US" sz="900"/>
        </a:p>
      </dgm:t>
    </dgm:pt>
    <dgm:pt modelId="{65C1F294-DD2F-46ED-B50A-13ED91708158}" type="sibTrans" cxnId="{8E1FD90A-D713-4374-A1FF-08DA7F194697}">
      <dgm:prSet/>
      <dgm:spPr/>
      <dgm:t>
        <a:bodyPr/>
        <a:lstStyle/>
        <a:p>
          <a:endParaRPr lang="en-US" sz="900"/>
        </a:p>
      </dgm:t>
    </dgm:pt>
    <dgm:pt modelId="{A27204E8-8599-429E-900A-604A2A140EDD}">
      <dgm:prSet custT="1"/>
      <dgm:spPr/>
      <dgm:t>
        <a:bodyPr/>
        <a:lstStyle/>
        <a:p>
          <a:r>
            <a:rPr lang="en-US" sz="900" dirty="0" smtClean="0"/>
            <a:t>M2    Algebra</a:t>
          </a:r>
          <a:endParaRPr lang="en-US" sz="900" dirty="0"/>
        </a:p>
      </dgm:t>
    </dgm:pt>
    <dgm:pt modelId="{DA0A5DE3-C4D9-4406-92DD-CF3889AB9CA5}" type="parTrans" cxnId="{D8B3E93C-E0FF-41EF-B83C-898C2FAE0714}">
      <dgm:prSet/>
      <dgm:spPr/>
      <dgm:t>
        <a:bodyPr/>
        <a:lstStyle/>
        <a:p>
          <a:endParaRPr lang="en-US" sz="900"/>
        </a:p>
      </dgm:t>
    </dgm:pt>
    <dgm:pt modelId="{08CE3B1C-247F-4171-A046-EC08BCC1E639}" type="sibTrans" cxnId="{D8B3E93C-E0FF-41EF-B83C-898C2FAE0714}">
      <dgm:prSet/>
      <dgm:spPr/>
      <dgm:t>
        <a:bodyPr/>
        <a:lstStyle/>
        <a:p>
          <a:endParaRPr lang="en-US" sz="900"/>
        </a:p>
      </dgm:t>
    </dgm:pt>
    <dgm:pt modelId="{C258EB35-1876-42E1-9248-F09A977F9CF1}">
      <dgm:prSet custT="1"/>
      <dgm:spPr/>
      <dgm:t>
        <a:bodyPr/>
        <a:lstStyle/>
        <a:p>
          <a:r>
            <a:rPr lang="en-US" sz="900" dirty="0" smtClean="0"/>
            <a:t>M3    Geometry</a:t>
          </a:r>
          <a:endParaRPr lang="en-US" sz="900" dirty="0"/>
        </a:p>
      </dgm:t>
    </dgm:pt>
    <dgm:pt modelId="{90B5F7EB-5D91-4FE9-B8EB-91304C511310}" type="parTrans" cxnId="{13B082A6-6687-4D06-91C1-22A5597B25A2}">
      <dgm:prSet/>
      <dgm:spPr/>
      <dgm:t>
        <a:bodyPr/>
        <a:lstStyle/>
        <a:p>
          <a:endParaRPr lang="en-US" sz="900"/>
        </a:p>
      </dgm:t>
    </dgm:pt>
    <dgm:pt modelId="{3438BBE1-65D1-4B1B-BE8D-4E86705BCA0E}" type="sibTrans" cxnId="{13B082A6-6687-4D06-91C1-22A5597B25A2}">
      <dgm:prSet/>
      <dgm:spPr/>
      <dgm:t>
        <a:bodyPr/>
        <a:lstStyle/>
        <a:p>
          <a:endParaRPr lang="en-US" sz="900"/>
        </a:p>
      </dgm:t>
    </dgm:pt>
    <dgm:pt modelId="{E2A30E1A-339E-4A59-8DE2-9539AA8F76EF}">
      <dgm:prSet custT="1"/>
      <dgm:spPr/>
      <dgm:t>
        <a:bodyPr/>
        <a:lstStyle/>
        <a:p>
          <a:r>
            <a:rPr lang="en-US" sz="900" dirty="0" smtClean="0"/>
            <a:t>M4    Measurement</a:t>
          </a:r>
          <a:endParaRPr lang="en-US" sz="900" dirty="0"/>
        </a:p>
      </dgm:t>
    </dgm:pt>
    <dgm:pt modelId="{61498D9A-C203-484A-BDA1-CF626530026D}" type="parTrans" cxnId="{EA02FD1E-6FA5-44F4-970E-6B88547624A9}">
      <dgm:prSet/>
      <dgm:spPr/>
      <dgm:t>
        <a:bodyPr/>
        <a:lstStyle/>
        <a:p>
          <a:endParaRPr lang="en-US" sz="900"/>
        </a:p>
      </dgm:t>
    </dgm:pt>
    <dgm:pt modelId="{AC291830-6229-4522-89EF-008D6F3751F9}" type="sibTrans" cxnId="{EA02FD1E-6FA5-44F4-970E-6B88547624A9}">
      <dgm:prSet/>
      <dgm:spPr/>
      <dgm:t>
        <a:bodyPr/>
        <a:lstStyle/>
        <a:p>
          <a:endParaRPr lang="en-US" sz="900"/>
        </a:p>
      </dgm:t>
    </dgm:pt>
    <dgm:pt modelId="{3B0B3C6A-1AF9-4B11-8101-5A80F1165495}">
      <dgm:prSet custT="1"/>
      <dgm:spPr/>
      <dgm:t>
        <a:bodyPr/>
        <a:lstStyle/>
        <a:p>
          <a:r>
            <a:rPr lang="en-US" sz="900" dirty="0" smtClean="0"/>
            <a:t>M5    Statistics, Data Analysis and Probability</a:t>
          </a:r>
          <a:endParaRPr lang="en-US" sz="900" dirty="0"/>
        </a:p>
      </dgm:t>
    </dgm:pt>
    <dgm:pt modelId="{C87740E2-F116-48DB-AB0B-2A3851A125E6}" type="parTrans" cxnId="{2607B0C4-7052-4705-B296-7AA3335E9841}">
      <dgm:prSet/>
      <dgm:spPr/>
      <dgm:t>
        <a:bodyPr/>
        <a:lstStyle/>
        <a:p>
          <a:endParaRPr lang="en-US" sz="900"/>
        </a:p>
      </dgm:t>
    </dgm:pt>
    <dgm:pt modelId="{4435B5D3-09D6-449E-9E38-FC093EA4A558}" type="sibTrans" cxnId="{2607B0C4-7052-4705-B296-7AA3335E9841}">
      <dgm:prSet/>
      <dgm:spPr/>
      <dgm:t>
        <a:bodyPr/>
        <a:lstStyle/>
        <a:p>
          <a:endParaRPr lang="en-US" sz="900"/>
        </a:p>
      </dgm:t>
    </dgm:pt>
    <dgm:pt modelId="{BDAFFAE9-42B9-4B7E-BB20-1D49230AFD21}">
      <dgm:prSet custT="1"/>
      <dgm:spPr/>
      <dgm:t>
        <a:bodyPr/>
        <a:lstStyle/>
        <a:p>
          <a:r>
            <a:rPr lang="en-US" sz="2000" dirty="0" smtClean="0"/>
            <a:t>Writing</a:t>
          </a:r>
          <a:endParaRPr lang="en-US" sz="2000" dirty="0"/>
        </a:p>
      </dgm:t>
    </dgm:pt>
    <dgm:pt modelId="{37497266-8EE1-427E-A588-C093DA63D3F4}" type="parTrans" cxnId="{867332F0-1760-4342-B0C3-488BFE892925}">
      <dgm:prSet/>
      <dgm:spPr/>
      <dgm:t>
        <a:bodyPr/>
        <a:lstStyle/>
        <a:p>
          <a:endParaRPr lang="en-US" sz="900"/>
        </a:p>
      </dgm:t>
    </dgm:pt>
    <dgm:pt modelId="{CAFD28EF-A56D-4B16-8B7E-18A27661960C}" type="sibTrans" cxnId="{867332F0-1760-4342-B0C3-488BFE892925}">
      <dgm:prSet/>
      <dgm:spPr/>
      <dgm:t>
        <a:bodyPr/>
        <a:lstStyle/>
        <a:p>
          <a:endParaRPr lang="en-US" sz="900"/>
        </a:p>
      </dgm:t>
    </dgm:pt>
    <dgm:pt modelId="{0E493247-5467-4799-9BFE-C29062FCA05C}">
      <dgm:prSet custT="1"/>
      <dgm:spPr/>
      <dgm:t>
        <a:bodyPr/>
        <a:lstStyle/>
        <a:p>
          <a:r>
            <a:rPr lang="en-US" sz="900" smtClean="0"/>
            <a:t>W1 Beginning Literacy </a:t>
          </a:r>
          <a:endParaRPr lang="en-US" sz="900"/>
        </a:p>
      </dgm:t>
    </dgm:pt>
    <dgm:pt modelId="{C7B19366-D5EE-41A1-8211-4CACD184FACC}" type="parTrans" cxnId="{0C5DDF59-0B2B-436A-AF0E-5853DEFBBB05}">
      <dgm:prSet/>
      <dgm:spPr/>
      <dgm:t>
        <a:bodyPr/>
        <a:lstStyle/>
        <a:p>
          <a:endParaRPr lang="en-US" sz="900"/>
        </a:p>
      </dgm:t>
    </dgm:pt>
    <dgm:pt modelId="{13B33388-7035-4643-A635-37184C3D8142}" type="sibTrans" cxnId="{0C5DDF59-0B2B-436A-AF0E-5853DEFBBB05}">
      <dgm:prSet/>
      <dgm:spPr/>
      <dgm:t>
        <a:bodyPr/>
        <a:lstStyle/>
        <a:p>
          <a:endParaRPr lang="en-US" sz="900"/>
        </a:p>
      </dgm:t>
    </dgm:pt>
    <dgm:pt modelId="{39FC925C-D146-49BD-9D3E-46FB8DD525D8}">
      <dgm:prSet custT="1"/>
      <dgm:spPr/>
      <dgm:t>
        <a:bodyPr/>
        <a:lstStyle/>
        <a:p>
          <a:r>
            <a:rPr lang="en-US" sz="900" smtClean="0"/>
            <a:t>W2 Spelling and Mechanics </a:t>
          </a:r>
          <a:endParaRPr lang="en-US" sz="900"/>
        </a:p>
      </dgm:t>
    </dgm:pt>
    <dgm:pt modelId="{EA68683F-5B2D-4294-B274-8F7B1CFF687A}" type="parTrans" cxnId="{C05D1D3A-A6BC-44AB-9F3A-94ED7E80865C}">
      <dgm:prSet/>
      <dgm:spPr/>
      <dgm:t>
        <a:bodyPr/>
        <a:lstStyle/>
        <a:p>
          <a:endParaRPr lang="en-US" sz="900"/>
        </a:p>
      </dgm:t>
    </dgm:pt>
    <dgm:pt modelId="{A3F08435-5869-4E29-B6EC-9EE7A2542FEF}" type="sibTrans" cxnId="{C05D1D3A-A6BC-44AB-9F3A-94ED7E80865C}">
      <dgm:prSet/>
      <dgm:spPr/>
      <dgm:t>
        <a:bodyPr/>
        <a:lstStyle/>
        <a:p>
          <a:endParaRPr lang="en-US" sz="900"/>
        </a:p>
      </dgm:t>
    </dgm:pt>
    <dgm:pt modelId="{1E76BA41-1836-4194-9BA4-1A5559B90B6F}">
      <dgm:prSet custT="1"/>
      <dgm:spPr/>
      <dgm:t>
        <a:bodyPr/>
        <a:lstStyle/>
        <a:p>
          <a:r>
            <a:rPr lang="en-US" sz="900" dirty="0" smtClean="0"/>
            <a:t>W3 Grammar and Sentence Structure </a:t>
          </a:r>
          <a:endParaRPr lang="en-US" sz="900" dirty="0"/>
        </a:p>
      </dgm:t>
    </dgm:pt>
    <dgm:pt modelId="{E67E77D1-2BF3-4728-B0EF-5A43CF825787}" type="parTrans" cxnId="{0FE48B5E-5D90-4508-9192-616A254120FB}">
      <dgm:prSet/>
      <dgm:spPr/>
      <dgm:t>
        <a:bodyPr/>
        <a:lstStyle/>
        <a:p>
          <a:endParaRPr lang="en-US" sz="900"/>
        </a:p>
      </dgm:t>
    </dgm:pt>
    <dgm:pt modelId="{1891ACD3-4B39-48BB-BE36-586ACB1F16CF}" type="sibTrans" cxnId="{0FE48B5E-5D90-4508-9192-616A254120FB}">
      <dgm:prSet/>
      <dgm:spPr/>
      <dgm:t>
        <a:bodyPr/>
        <a:lstStyle/>
        <a:p>
          <a:endParaRPr lang="en-US" sz="900"/>
        </a:p>
      </dgm:t>
    </dgm:pt>
    <dgm:pt modelId="{01D1EDF7-D3AF-42BE-B8FC-38D9F0BB6DBE}">
      <dgm:prSet custT="1"/>
      <dgm:spPr/>
      <dgm:t>
        <a:bodyPr/>
        <a:lstStyle/>
        <a:p>
          <a:r>
            <a:rPr lang="en-US" sz="900" smtClean="0"/>
            <a:t>W4 Vocabulary/Word Choice </a:t>
          </a:r>
          <a:endParaRPr lang="en-US" sz="900"/>
        </a:p>
      </dgm:t>
    </dgm:pt>
    <dgm:pt modelId="{32D4B204-6D27-4BE8-B097-F428BD34EC55}" type="parTrans" cxnId="{5E508B42-6FA3-4A77-84E7-F01ACA90A811}">
      <dgm:prSet/>
      <dgm:spPr/>
      <dgm:t>
        <a:bodyPr/>
        <a:lstStyle/>
        <a:p>
          <a:endParaRPr lang="en-US" sz="900"/>
        </a:p>
      </dgm:t>
    </dgm:pt>
    <dgm:pt modelId="{C1ED848A-55AC-40DD-8F98-2F5AC683D8B6}" type="sibTrans" cxnId="{5E508B42-6FA3-4A77-84E7-F01ACA90A811}">
      <dgm:prSet/>
      <dgm:spPr/>
      <dgm:t>
        <a:bodyPr/>
        <a:lstStyle/>
        <a:p>
          <a:endParaRPr lang="en-US" sz="900"/>
        </a:p>
      </dgm:t>
    </dgm:pt>
    <dgm:pt modelId="{34DCF0AE-936A-41AD-87D6-08546EC10762}">
      <dgm:prSet custT="1"/>
      <dgm:spPr/>
      <dgm:t>
        <a:bodyPr/>
        <a:lstStyle/>
        <a:p>
          <a:r>
            <a:rPr lang="en-US" sz="900" smtClean="0"/>
            <a:t>W5 Organization </a:t>
          </a:r>
          <a:endParaRPr lang="en-US" sz="900"/>
        </a:p>
      </dgm:t>
    </dgm:pt>
    <dgm:pt modelId="{0A79FBAF-0160-4D14-8D8A-E2CF4B86A04B}" type="parTrans" cxnId="{D5C5CE7E-BB9A-40DA-8A89-BC8D2B348A2D}">
      <dgm:prSet/>
      <dgm:spPr/>
      <dgm:t>
        <a:bodyPr/>
        <a:lstStyle/>
        <a:p>
          <a:endParaRPr lang="en-US" sz="900"/>
        </a:p>
      </dgm:t>
    </dgm:pt>
    <dgm:pt modelId="{B478E8CF-38D4-4B19-8AA2-FD145F5D8BFF}" type="sibTrans" cxnId="{D5C5CE7E-BB9A-40DA-8A89-BC8D2B348A2D}">
      <dgm:prSet/>
      <dgm:spPr/>
      <dgm:t>
        <a:bodyPr/>
        <a:lstStyle/>
        <a:p>
          <a:endParaRPr lang="en-US" sz="900"/>
        </a:p>
      </dgm:t>
    </dgm:pt>
    <dgm:pt modelId="{CCFB0C7E-1D29-4696-8E21-97FA3A0B258A}">
      <dgm:prSet custT="1"/>
      <dgm:spPr/>
      <dgm:t>
        <a:bodyPr/>
        <a:lstStyle/>
        <a:p>
          <a:r>
            <a:rPr lang="en-US" sz="900" smtClean="0"/>
            <a:t>W6 Content </a:t>
          </a:r>
          <a:endParaRPr lang="en-US" sz="900"/>
        </a:p>
      </dgm:t>
    </dgm:pt>
    <dgm:pt modelId="{97F761E0-EAFA-4BF2-9819-FBA2848B162B}" type="parTrans" cxnId="{858D9504-FE27-44AD-93FA-A43DCB3A67A3}">
      <dgm:prSet/>
      <dgm:spPr/>
      <dgm:t>
        <a:bodyPr/>
        <a:lstStyle/>
        <a:p>
          <a:endParaRPr lang="en-US" sz="900"/>
        </a:p>
      </dgm:t>
    </dgm:pt>
    <dgm:pt modelId="{2D7F8A03-DD73-4451-B5B1-5A608EDCBA10}" type="sibTrans" cxnId="{858D9504-FE27-44AD-93FA-A43DCB3A67A3}">
      <dgm:prSet/>
      <dgm:spPr/>
      <dgm:t>
        <a:bodyPr/>
        <a:lstStyle/>
        <a:p>
          <a:endParaRPr lang="en-US" sz="900"/>
        </a:p>
      </dgm:t>
    </dgm:pt>
    <dgm:pt modelId="{D4DCA531-6D9B-4ACE-99B6-02336F438C26}">
      <dgm:prSet custT="1"/>
      <dgm:spPr/>
      <dgm:t>
        <a:bodyPr/>
        <a:lstStyle/>
        <a:p>
          <a:r>
            <a:rPr lang="en-US" sz="900" smtClean="0"/>
            <a:t>W7 Writing for Varied Purposes </a:t>
          </a:r>
          <a:endParaRPr lang="en-US" sz="900"/>
        </a:p>
      </dgm:t>
    </dgm:pt>
    <dgm:pt modelId="{73D3CBFF-E61F-411C-9D03-963BFB9CFF2D}" type="parTrans" cxnId="{9925EBBC-892E-444C-BE44-2782C4D18A79}">
      <dgm:prSet/>
      <dgm:spPr/>
      <dgm:t>
        <a:bodyPr/>
        <a:lstStyle/>
        <a:p>
          <a:endParaRPr lang="en-US" sz="900"/>
        </a:p>
      </dgm:t>
    </dgm:pt>
    <dgm:pt modelId="{0887D10E-1C08-47CE-AD15-D675B6E09D54}" type="sibTrans" cxnId="{9925EBBC-892E-444C-BE44-2782C4D18A79}">
      <dgm:prSet/>
      <dgm:spPr/>
      <dgm:t>
        <a:bodyPr/>
        <a:lstStyle/>
        <a:p>
          <a:endParaRPr lang="en-US" sz="900"/>
        </a:p>
      </dgm:t>
    </dgm:pt>
    <dgm:pt modelId="{34A28ACC-16E7-4BF6-B63C-34AC8EDB8808}">
      <dgm:prSet custT="1"/>
      <dgm:spPr/>
      <dgm:t>
        <a:bodyPr/>
        <a:lstStyle/>
        <a:p>
          <a:r>
            <a:rPr lang="en-US" sz="900" smtClean="0"/>
            <a:t>W8 Academic-oriented Skills </a:t>
          </a:r>
          <a:endParaRPr lang="en-US" sz="900"/>
        </a:p>
      </dgm:t>
    </dgm:pt>
    <dgm:pt modelId="{648D9191-C8AB-42BF-A348-57A6CF099D28}" type="parTrans" cxnId="{F2068FA5-4FF8-4EEA-B0A7-80B1A620012F}">
      <dgm:prSet/>
      <dgm:spPr/>
      <dgm:t>
        <a:bodyPr/>
        <a:lstStyle/>
        <a:p>
          <a:endParaRPr lang="en-US" sz="900"/>
        </a:p>
      </dgm:t>
    </dgm:pt>
    <dgm:pt modelId="{0E8C59F1-A7A0-4935-A640-267EC38AB720}" type="sibTrans" cxnId="{F2068FA5-4FF8-4EEA-B0A7-80B1A620012F}">
      <dgm:prSet/>
      <dgm:spPr/>
      <dgm:t>
        <a:bodyPr/>
        <a:lstStyle/>
        <a:p>
          <a:endParaRPr lang="en-US" sz="900"/>
        </a:p>
      </dgm:t>
    </dgm:pt>
    <dgm:pt modelId="{2D6FEB74-D1C1-4E44-9C4D-9813587DCF6F}">
      <dgm:prSet custT="1"/>
      <dgm:spPr/>
      <dgm:t>
        <a:bodyPr/>
        <a:lstStyle/>
        <a:p>
          <a:r>
            <a:rPr lang="en-US" sz="2000" dirty="0" smtClean="0"/>
            <a:t>Speaking</a:t>
          </a:r>
          <a:endParaRPr lang="en-US" sz="2000" dirty="0"/>
        </a:p>
      </dgm:t>
    </dgm:pt>
    <dgm:pt modelId="{B1E123AD-FCDE-453B-9D81-7D948B5957B2}" type="parTrans" cxnId="{4CFE1D07-2CC3-4282-8031-7EBC741AC0A3}">
      <dgm:prSet/>
      <dgm:spPr/>
      <dgm:t>
        <a:bodyPr/>
        <a:lstStyle/>
        <a:p>
          <a:endParaRPr lang="en-US" sz="900"/>
        </a:p>
      </dgm:t>
    </dgm:pt>
    <dgm:pt modelId="{4C96CE90-C41A-405A-8224-D14BEBDB5E2C}" type="sibTrans" cxnId="{4CFE1D07-2CC3-4282-8031-7EBC741AC0A3}">
      <dgm:prSet/>
      <dgm:spPr/>
      <dgm:t>
        <a:bodyPr/>
        <a:lstStyle/>
        <a:p>
          <a:endParaRPr lang="en-US" sz="900"/>
        </a:p>
      </dgm:t>
    </dgm:pt>
    <dgm:pt modelId="{B0F11A3F-A434-48DE-A0D7-3FFE1CD6E1CA}">
      <dgm:prSet custT="1"/>
      <dgm:spPr/>
      <dgm:t>
        <a:bodyPr/>
        <a:lstStyle/>
        <a:p>
          <a:r>
            <a:rPr lang="en-US" sz="900" dirty="0" smtClean="0"/>
            <a:t>S1 Phonology/ Pronunciation </a:t>
          </a:r>
          <a:endParaRPr lang="en-US" sz="900" dirty="0"/>
        </a:p>
      </dgm:t>
    </dgm:pt>
    <dgm:pt modelId="{FC85EBEE-5B4F-4FF3-8232-4E213BB0F8F7}" type="parTrans" cxnId="{AD01FDCF-4240-477D-AA0A-5F8804C14B8E}">
      <dgm:prSet/>
      <dgm:spPr/>
      <dgm:t>
        <a:bodyPr/>
        <a:lstStyle/>
        <a:p>
          <a:endParaRPr lang="en-US" sz="900"/>
        </a:p>
      </dgm:t>
    </dgm:pt>
    <dgm:pt modelId="{AD26662E-9D3F-4068-A33F-70638BA157F1}" type="sibTrans" cxnId="{AD01FDCF-4240-477D-AA0A-5F8804C14B8E}">
      <dgm:prSet/>
      <dgm:spPr/>
      <dgm:t>
        <a:bodyPr/>
        <a:lstStyle/>
        <a:p>
          <a:endParaRPr lang="en-US" sz="900"/>
        </a:p>
      </dgm:t>
    </dgm:pt>
    <dgm:pt modelId="{ECD9C28B-6763-4958-AC7B-9C004615F61B}">
      <dgm:prSet custT="1"/>
      <dgm:spPr/>
      <dgm:t>
        <a:bodyPr/>
        <a:lstStyle/>
        <a:p>
          <a:r>
            <a:rPr lang="en-US" sz="900" smtClean="0"/>
            <a:t>S2 Vocabulary </a:t>
          </a:r>
          <a:endParaRPr lang="en-US" sz="900"/>
        </a:p>
      </dgm:t>
    </dgm:pt>
    <dgm:pt modelId="{C91BE1B6-822E-4A69-B9DF-88E520779E80}" type="parTrans" cxnId="{01E56A1F-B8C6-4409-819A-764151CD6346}">
      <dgm:prSet/>
      <dgm:spPr/>
      <dgm:t>
        <a:bodyPr/>
        <a:lstStyle/>
        <a:p>
          <a:endParaRPr lang="en-US" sz="900"/>
        </a:p>
      </dgm:t>
    </dgm:pt>
    <dgm:pt modelId="{20129E35-3792-40D4-BC04-FA8DD0868BA1}" type="sibTrans" cxnId="{01E56A1F-B8C6-4409-819A-764151CD6346}">
      <dgm:prSet/>
      <dgm:spPr/>
      <dgm:t>
        <a:bodyPr/>
        <a:lstStyle/>
        <a:p>
          <a:endParaRPr lang="en-US" sz="900"/>
        </a:p>
      </dgm:t>
    </dgm:pt>
    <dgm:pt modelId="{9ED0FE1A-C90C-42B4-B641-8E232A17BF3D}">
      <dgm:prSet custT="1"/>
      <dgm:spPr/>
      <dgm:t>
        <a:bodyPr/>
        <a:lstStyle/>
        <a:p>
          <a:r>
            <a:rPr lang="en-US" sz="900" smtClean="0"/>
            <a:t>S3 Grammar </a:t>
          </a:r>
          <a:endParaRPr lang="en-US" sz="900"/>
        </a:p>
      </dgm:t>
    </dgm:pt>
    <dgm:pt modelId="{2946525B-0D23-417F-833E-CB4462FDE30B}" type="parTrans" cxnId="{E5375A4B-5D71-4883-B125-35DBAFADD17F}">
      <dgm:prSet/>
      <dgm:spPr/>
      <dgm:t>
        <a:bodyPr/>
        <a:lstStyle/>
        <a:p>
          <a:endParaRPr lang="en-US" sz="900"/>
        </a:p>
      </dgm:t>
    </dgm:pt>
    <dgm:pt modelId="{D4D763F3-9EB3-4C5E-AF2B-155186948321}" type="sibTrans" cxnId="{E5375A4B-5D71-4883-B125-35DBAFADD17F}">
      <dgm:prSet/>
      <dgm:spPr/>
      <dgm:t>
        <a:bodyPr/>
        <a:lstStyle/>
        <a:p>
          <a:endParaRPr lang="en-US" sz="900"/>
        </a:p>
      </dgm:t>
    </dgm:pt>
    <dgm:pt modelId="{02F5CAC5-3462-4C28-8B3F-0942067B02C2}">
      <dgm:prSet custT="1"/>
      <dgm:spPr/>
      <dgm:t>
        <a:bodyPr/>
        <a:lstStyle/>
        <a:p>
          <a:r>
            <a:rPr lang="en-US" sz="900" smtClean="0"/>
            <a:t>S4 General Discourse </a:t>
          </a:r>
          <a:endParaRPr lang="en-US" sz="900"/>
        </a:p>
      </dgm:t>
    </dgm:pt>
    <dgm:pt modelId="{FB532A63-EBF6-4E74-957D-F1601E334310}" type="parTrans" cxnId="{1F4C0A56-C045-4A6B-BB69-42E73687BC08}">
      <dgm:prSet/>
      <dgm:spPr/>
      <dgm:t>
        <a:bodyPr/>
        <a:lstStyle/>
        <a:p>
          <a:endParaRPr lang="en-US" sz="900"/>
        </a:p>
      </dgm:t>
    </dgm:pt>
    <dgm:pt modelId="{D7DF8C01-2F05-4F2B-8E44-EE212943E5E8}" type="sibTrans" cxnId="{1F4C0A56-C045-4A6B-BB69-42E73687BC08}">
      <dgm:prSet/>
      <dgm:spPr/>
      <dgm:t>
        <a:bodyPr/>
        <a:lstStyle/>
        <a:p>
          <a:endParaRPr lang="en-US" sz="900"/>
        </a:p>
      </dgm:t>
    </dgm:pt>
    <dgm:pt modelId="{7B2B9748-3428-4898-9865-154BCF11DEF7}">
      <dgm:prSet custT="1"/>
      <dgm:spPr/>
      <dgm:t>
        <a:bodyPr/>
        <a:lstStyle/>
        <a:p>
          <a:r>
            <a:rPr lang="en-US" sz="900" smtClean="0"/>
            <a:t>S5 Informational Discourse </a:t>
          </a:r>
          <a:endParaRPr lang="en-US" sz="900"/>
        </a:p>
      </dgm:t>
    </dgm:pt>
    <dgm:pt modelId="{FA7BACA4-6BAD-4C1C-8CD8-3860FABC2A34}" type="parTrans" cxnId="{B86D4F29-A5BE-4223-B9BD-08CC15D2EE85}">
      <dgm:prSet/>
      <dgm:spPr/>
      <dgm:t>
        <a:bodyPr/>
        <a:lstStyle/>
        <a:p>
          <a:endParaRPr lang="en-US" sz="900"/>
        </a:p>
      </dgm:t>
    </dgm:pt>
    <dgm:pt modelId="{4B295466-0E41-4059-B53F-0D0CF483BFEE}" type="sibTrans" cxnId="{B86D4F29-A5BE-4223-B9BD-08CC15D2EE85}">
      <dgm:prSet/>
      <dgm:spPr/>
      <dgm:t>
        <a:bodyPr/>
        <a:lstStyle/>
        <a:p>
          <a:endParaRPr lang="en-US" sz="900"/>
        </a:p>
      </dgm:t>
    </dgm:pt>
    <dgm:pt modelId="{70548466-5890-42CF-B233-6831A2BE8A5F}">
      <dgm:prSet custT="1"/>
      <dgm:spPr/>
      <dgm:t>
        <a:bodyPr/>
        <a:lstStyle/>
        <a:p>
          <a:r>
            <a:rPr lang="en-US" sz="900" dirty="0" smtClean="0"/>
            <a:t>S6 Strategies and Critical Thinking </a:t>
          </a:r>
          <a:endParaRPr lang="en-US" sz="900" dirty="0"/>
        </a:p>
      </dgm:t>
    </dgm:pt>
    <dgm:pt modelId="{C5C9488E-2C68-44AF-9E43-B3D5FB911881}" type="parTrans" cxnId="{B4E21665-DDF9-41FF-A44A-6A7260CA8F60}">
      <dgm:prSet/>
      <dgm:spPr/>
      <dgm:t>
        <a:bodyPr/>
        <a:lstStyle/>
        <a:p>
          <a:endParaRPr lang="en-US" sz="900"/>
        </a:p>
      </dgm:t>
    </dgm:pt>
    <dgm:pt modelId="{36039B9E-9E94-46D9-A3EE-81213218CD00}" type="sibTrans" cxnId="{B4E21665-DDF9-41FF-A44A-6A7260CA8F60}">
      <dgm:prSet/>
      <dgm:spPr/>
      <dgm:t>
        <a:bodyPr/>
        <a:lstStyle/>
        <a:p>
          <a:endParaRPr lang="en-US" sz="900"/>
        </a:p>
      </dgm:t>
    </dgm:pt>
    <dgm:pt modelId="{64B24858-5E74-45FD-B914-D687FF6094A3}" type="pres">
      <dgm:prSet presAssocID="{2B179089-6259-49E6-90E7-C8E69D5C26E1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8A0268-BBF7-4641-9066-13E075F712D6}" type="pres">
      <dgm:prSet presAssocID="{F07C00A7-C346-4FD6-88EA-5132D76A8A38}" presName="compNode" presStyleCnt="0"/>
      <dgm:spPr/>
    </dgm:pt>
    <dgm:pt modelId="{1B6183C7-E0C4-460A-A37C-E67018FB643B}" type="pres">
      <dgm:prSet presAssocID="{F07C00A7-C346-4FD6-88EA-5132D76A8A38}" presName="childRec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83156-7D29-44D0-8966-1E81EA62CEF8}" type="pres">
      <dgm:prSet presAssocID="{F07C00A7-C346-4FD6-88EA-5132D76A8A3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92626-DC71-449C-9539-F9B8247D718E}" type="pres">
      <dgm:prSet presAssocID="{F07C00A7-C346-4FD6-88EA-5132D76A8A38}" presName="parentRect" presStyleLbl="alignNode1" presStyleIdx="0" presStyleCnt="5"/>
      <dgm:spPr/>
      <dgm:t>
        <a:bodyPr/>
        <a:lstStyle/>
        <a:p>
          <a:endParaRPr lang="en-US"/>
        </a:p>
      </dgm:t>
    </dgm:pt>
    <dgm:pt modelId="{44A3B690-D0A9-4B03-B008-BB45C1A6269F}" type="pres">
      <dgm:prSet presAssocID="{F07C00A7-C346-4FD6-88EA-5132D76A8A38}" presName="adorn" presStyleLbl="fgAccFollow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DE10CE8-019E-48BB-8CCF-E44B7D6DA785}" type="pres">
      <dgm:prSet presAssocID="{FABFFF56-C423-49BC-8DD2-595D87AE456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F24084E-D768-45AD-8680-0AD96A577E18}" type="pres">
      <dgm:prSet presAssocID="{76D69E01-99EE-4D0A-AFB7-AB1FA108E2FC}" presName="compNode" presStyleCnt="0"/>
      <dgm:spPr/>
    </dgm:pt>
    <dgm:pt modelId="{016E8883-B3D4-4919-B8D0-2BB77D5473A3}" type="pres">
      <dgm:prSet presAssocID="{76D69E01-99EE-4D0A-AFB7-AB1FA108E2FC}" presName="childRec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F78C8-CEE2-4702-94CA-2A95B7F47CCB}" type="pres">
      <dgm:prSet presAssocID="{76D69E01-99EE-4D0A-AFB7-AB1FA108E2F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88E48-6EE6-47F4-8044-132C13BB701F}" type="pres">
      <dgm:prSet presAssocID="{76D69E01-99EE-4D0A-AFB7-AB1FA108E2FC}" presName="parentRect" presStyleLbl="alignNode1" presStyleIdx="1" presStyleCnt="5"/>
      <dgm:spPr/>
      <dgm:t>
        <a:bodyPr/>
        <a:lstStyle/>
        <a:p>
          <a:endParaRPr lang="en-US"/>
        </a:p>
      </dgm:t>
    </dgm:pt>
    <dgm:pt modelId="{13A656F8-31FC-40E6-B1D0-BCBF0E5ADB5C}" type="pres">
      <dgm:prSet presAssocID="{76D69E01-99EE-4D0A-AFB7-AB1FA108E2FC}" presName="adorn" presStyleLbl="fgAccFollowNod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A57DAA0-FEE4-4431-9D07-6D5FDCFDEBBA}" type="pres">
      <dgm:prSet presAssocID="{0CAEAB6C-0A07-4D63-8EE8-BD6ED5AE26C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394025B-06B5-4FF4-B91F-B0FF51A14AB9}" type="pres">
      <dgm:prSet presAssocID="{F02E9654-DBC0-44F7-B127-9EB99275283D}" presName="compNode" presStyleCnt="0"/>
      <dgm:spPr/>
    </dgm:pt>
    <dgm:pt modelId="{9B1A2699-5082-4D64-8A3E-DCE2E5E9EA73}" type="pres">
      <dgm:prSet presAssocID="{F02E9654-DBC0-44F7-B127-9EB99275283D}" presName="childRec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9E135-C71A-486E-A0BD-75470107AE23}" type="pres">
      <dgm:prSet presAssocID="{F02E9654-DBC0-44F7-B127-9EB99275283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310D2-7A67-47EC-B6D6-D84121FC1E7F}" type="pres">
      <dgm:prSet presAssocID="{F02E9654-DBC0-44F7-B127-9EB99275283D}" presName="parentRect" presStyleLbl="alignNode1" presStyleIdx="2" presStyleCnt="5"/>
      <dgm:spPr/>
      <dgm:t>
        <a:bodyPr/>
        <a:lstStyle/>
        <a:p>
          <a:endParaRPr lang="en-US"/>
        </a:p>
      </dgm:t>
    </dgm:pt>
    <dgm:pt modelId="{732C773E-D3AA-4BAD-9BD6-C6797BE904B2}" type="pres">
      <dgm:prSet presAssocID="{F02E9654-DBC0-44F7-B127-9EB99275283D}" presName="adorn" presStyleLbl="fgAccFollowNod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60C5ADB-C25A-4E51-8968-86904B4AD0F3}" type="pres">
      <dgm:prSet presAssocID="{6591AD53-0ED7-4F79-BE4F-8E514037403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59FC58B-9D18-4658-BA1D-C47987BB6A9F}" type="pres">
      <dgm:prSet presAssocID="{BDAFFAE9-42B9-4B7E-BB20-1D49230AFD21}" presName="compNode" presStyleCnt="0"/>
      <dgm:spPr/>
    </dgm:pt>
    <dgm:pt modelId="{62623BA7-4FE2-481A-ACDA-802EF55AB63E}" type="pres">
      <dgm:prSet presAssocID="{BDAFFAE9-42B9-4B7E-BB20-1D49230AFD21}" presName="childRec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B6B4D-9100-46C3-B447-E98424935D33}" type="pres">
      <dgm:prSet presAssocID="{BDAFFAE9-42B9-4B7E-BB20-1D49230AFD2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C34E5-8888-41A6-AF1F-9E421E017BEE}" type="pres">
      <dgm:prSet presAssocID="{BDAFFAE9-42B9-4B7E-BB20-1D49230AFD21}" presName="parentRect" presStyleLbl="alignNode1" presStyleIdx="3" presStyleCnt="5"/>
      <dgm:spPr/>
      <dgm:t>
        <a:bodyPr/>
        <a:lstStyle/>
        <a:p>
          <a:endParaRPr lang="en-US"/>
        </a:p>
      </dgm:t>
    </dgm:pt>
    <dgm:pt modelId="{C7B91658-E041-4C10-A82E-E64A542E902F}" type="pres">
      <dgm:prSet presAssocID="{BDAFFAE9-42B9-4B7E-BB20-1D49230AFD21}" presName="adorn" presStyleLbl="fgAccFollow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3CB150C-700B-4F7A-8C6C-EA360686066A}" type="pres">
      <dgm:prSet presAssocID="{CAFD28EF-A56D-4B16-8B7E-18A27661960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1A3009D-E3B1-4C5B-860A-FB6DA7E49CA7}" type="pres">
      <dgm:prSet presAssocID="{2D6FEB74-D1C1-4E44-9C4D-9813587DCF6F}" presName="compNode" presStyleCnt="0"/>
      <dgm:spPr/>
    </dgm:pt>
    <dgm:pt modelId="{A16A2EB2-4D66-4F8B-AE7E-5B39719CCF2E}" type="pres">
      <dgm:prSet presAssocID="{2D6FEB74-D1C1-4E44-9C4D-9813587DCF6F}" presName="childRec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5FB24-2DAF-4CD9-9DA1-C7B518945950}" type="pres">
      <dgm:prSet presAssocID="{2D6FEB74-D1C1-4E44-9C4D-9813587DCF6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42FC2-B50A-4D48-8CDC-8FCFA8ACABF4}" type="pres">
      <dgm:prSet presAssocID="{2D6FEB74-D1C1-4E44-9C4D-9813587DCF6F}" presName="parentRect" presStyleLbl="alignNode1" presStyleIdx="4" presStyleCnt="5"/>
      <dgm:spPr/>
      <dgm:t>
        <a:bodyPr/>
        <a:lstStyle/>
        <a:p>
          <a:endParaRPr lang="en-US"/>
        </a:p>
      </dgm:t>
    </dgm:pt>
    <dgm:pt modelId="{45C70E2C-8E95-4FF5-87FB-EBCE8A9EA643}" type="pres">
      <dgm:prSet presAssocID="{2D6FEB74-D1C1-4E44-9C4D-9813587DCF6F}" presName="adorn" presStyleLbl="fgAccFollow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0497BD05-2985-4BE9-BCD8-7BF44777D47E}" srcId="{76D69E01-99EE-4D0A-AFB7-AB1FA108E2FC}" destId="{DEF7D448-F4D2-4E0E-921B-5C61B8540734}" srcOrd="1" destOrd="0" parTransId="{079D1C82-54D2-4574-8F3C-645BD8150053}" sibTransId="{D88166FF-45FC-44ED-B469-5D852BFD609B}"/>
    <dgm:cxn modelId="{4F7B96BC-2DF3-49E8-A8FD-CC4D67A13248}" type="presOf" srcId="{BDAFFAE9-42B9-4B7E-BB20-1D49230AFD21}" destId="{DDCB6B4D-9100-46C3-B447-E98424935D33}" srcOrd="0" destOrd="0" presId="urn:microsoft.com/office/officeart/2005/8/layout/bList2"/>
    <dgm:cxn modelId="{91B36B5E-9554-4857-AF65-9FDAA1CD0A13}" type="presOf" srcId="{D4DCA531-6D9B-4ACE-99B6-02336F438C26}" destId="{62623BA7-4FE2-481A-ACDA-802EF55AB63E}" srcOrd="0" destOrd="6" presId="urn:microsoft.com/office/officeart/2005/8/layout/bList2"/>
    <dgm:cxn modelId="{E38B5087-D4A6-4BF6-8465-7C540A9A7388}" srcId="{2B179089-6259-49E6-90E7-C8E69D5C26E1}" destId="{F07C00A7-C346-4FD6-88EA-5132D76A8A38}" srcOrd="0" destOrd="0" parTransId="{2430882E-CCF6-45DD-BE6F-617035A7016D}" sibTransId="{FABFFF56-C423-49BC-8DD2-595D87AE4566}"/>
    <dgm:cxn modelId="{3AD23B5F-5530-4519-9DE2-81AD271A4DC0}" srcId="{76D69E01-99EE-4D0A-AFB7-AB1FA108E2FC}" destId="{B5C5B6C3-130E-4EBC-9BCF-E6427E19608B}" srcOrd="4" destOrd="0" parTransId="{F9B6054A-7676-41E6-9DA5-15EECB104013}" sibTransId="{F8C91C6D-8BA4-49C6-B234-568BC424EF08}"/>
    <dgm:cxn modelId="{2E023783-BF9E-4A91-9EC4-820B7EAFE098}" type="presOf" srcId="{2DB482B4-F66A-4620-914F-E95ADDD2AF0C}" destId="{1B6183C7-E0C4-460A-A37C-E67018FB643B}" srcOrd="0" destOrd="4" presId="urn:microsoft.com/office/officeart/2005/8/layout/bList2"/>
    <dgm:cxn modelId="{3935266F-EF2F-4395-A8C4-66E40B83C487}" srcId="{F07C00A7-C346-4FD6-88EA-5132D76A8A38}" destId="{F28C0F44-8F1A-4410-A8DB-2D13078DCE56}" srcOrd="6" destOrd="0" parTransId="{01E60EB1-2A92-499E-AC96-E386448A7101}" sibTransId="{F763FEC9-5903-409E-8BF7-E3C0F48F3CC3}"/>
    <dgm:cxn modelId="{A90E7D00-AFEC-4B04-B0F6-2A3D5B423BBE}" type="presOf" srcId="{AC355F9F-9C76-4D9E-8DE3-ED8A0CD37340}" destId="{1B6183C7-E0C4-460A-A37C-E67018FB643B}" srcOrd="0" destOrd="2" presId="urn:microsoft.com/office/officeart/2005/8/layout/bList2"/>
    <dgm:cxn modelId="{A380B61E-DE9B-4DC2-8BEC-3A397BD133AB}" type="presOf" srcId="{C258EB35-1876-42E1-9248-F09A977F9CF1}" destId="{9B1A2699-5082-4D64-8A3E-DCE2E5E9EA73}" srcOrd="0" destOrd="2" presId="urn:microsoft.com/office/officeart/2005/8/layout/bList2"/>
    <dgm:cxn modelId="{C750D22D-35C7-4223-9493-8C67DEF17424}" type="presOf" srcId="{F5C61098-D6BC-4AAD-A789-211C19343D65}" destId="{1B6183C7-E0C4-460A-A37C-E67018FB643B}" srcOrd="0" destOrd="1" presId="urn:microsoft.com/office/officeart/2005/8/layout/bList2"/>
    <dgm:cxn modelId="{C10F4847-A759-4094-9ED7-809A422FE590}" srcId="{76D69E01-99EE-4D0A-AFB7-AB1FA108E2FC}" destId="{71F3E918-F032-4958-9EFC-8757A4E9A17C}" srcOrd="2" destOrd="0" parTransId="{8A85BA6B-C7E4-42B7-BEED-A50D2417C800}" sibTransId="{29688B60-C531-46B0-B069-000713D18A40}"/>
    <dgm:cxn modelId="{0FE48B5E-5D90-4508-9192-616A254120FB}" srcId="{BDAFFAE9-42B9-4B7E-BB20-1D49230AFD21}" destId="{1E76BA41-1836-4194-9BA4-1A5559B90B6F}" srcOrd="2" destOrd="0" parTransId="{E67E77D1-2BF3-4728-B0EF-5A43CF825787}" sibTransId="{1891ACD3-4B39-48BB-BE36-586ACB1F16CF}"/>
    <dgm:cxn modelId="{0A8052E8-5ACA-4259-AB94-1005CD2639ED}" type="presOf" srcId="{CAFD28EF-A56D-4B16-8B7E-18A27661960C}" destId="{63CB150C-700B-4F7A-8C6C-EA360686066A}" srcOrd="0" destOrd="0" presId="urn:microsoft.com/office/officeart/2005/8/layout/bList2"/>
    <dgm:cxn modelId="{F2068FA5-4FF8-4EEA-B0A7-80B1A620012F}" srcId="{BDAFFAE9-42B9-4B7E-BB20-1D49230AFD21}" destId="{34A28ACC-16E7-4BF6-B63C-34AC8EDB8808}" srcOrd="7" destOrd="0" parTransId="{648D9191-C8AB-42BF-A348-57A6CF099D28}" sibTransId="{0E8C59F1-A7A0-4935-A640-267EC38AB720}"/>
    <dgm:cxn modelId="{41CA6161-E71E-4AB7-84C6-4DF7090611CC}" srcId="{F07C00A7-C346-4FD6-88EA-5132D76A8A38}" destId="{F5C61098-D6BC-4AAD-A789-211C19343D65}" srcOrd="1" destOrd="0" parTransId="{17DD1160-37D8-49F3-97FC-A0E9E2DA790A}" sibTransId="{03C589FF-6F22-486C-B034-3D4A8AD16574}"/>
    <dgm:cxn modelId="{A52B7BF3-70E2-4175-9A32-63410CF42DAF}" type="presOf" srcId="{7F605506-AC22-4040-9DB1-8CB797659DF3}" destId="{1B6183C7-E0C4-460A-A37C-E67018FB643B}" srcOrd="0" destOrd="7" presId="urn:microsoft.com/office/officeart/2005/8/layout/bList2"/>
    <dgm:cxn modelId="{D8B3E93C-E0FF-41EF-B83C-898C2FAE0714}" srcId="{F02E9654-DBC0-44F7-B127-9EB99275283D}" destId="{A27204E8-8599-429E-900A-604A2A140EDD}" srcOrd="1" destOrd="0" parTransId="{DA0A5DE3-C4D9-4406-92DD-CF3889AB9CA5}" sibTransId="{08CE3B1C-247F-4171-A046-EC08BCC1E639}"/>
    <dgm:cxn modelId="{7B9E8A11-7A7F-45E0-8204-17F20AA8F39F}" type="presOf" srcId="{39FC925C-D146-49BD-9D3E-46FB8DD525D8}" destId="{62623BA7-4FE2-481A-ACDA-802EF55AB63E}" srcOrd="0" destOrd="1" presId="urn:microsoft.com/office/officeart/2005/8/layout/bList2"/>
    <dgm:cxn modelId="{5F7FA8F2-D231-47E1-84AE-1FC6412BDCAC}" type="presOf" srcId="{F07C00A7-C346-4FD6-88EA-5132D76A8A38}" destId="{65083156-7D29-44D0-8966-1E81EA62CEF8}" srcOrd="0" destOrd="0" presId="urn:microsoft.com/office/officeart/2005/8/layout/bList2"/>
    <dgm:cxn modelId="{F394D942-59BB-46CB-B9FB-594E99B8E4FB}" srcId="{F07C00A7-C346-4FD6-88EA-5132D76A8A38}" destId="{7F605506-AC22-4040-9DB1-8CB797659DF3}" srcOrd="7" destOrd="0" parTransId="{B5C7CA83-67D7-46DE-940E-8D8092D436D3}" sibTransId="{B1E26B26-626F-464F-8602-B184A7D584FE}"/>
    <dgm:cxn modelId="{867332F0-1760-4342-B0C3-488BFE892925}" srcId="{2B179089-6259-49E6-90E7-C8E69D5C26E1}" destId="{BDAFFAE9-42B9-4B7E-BB20-1D49230AFD21}" srcOrd="3" destOrd="0" parTransId="{37497266-8EE1-427E-A588-C093DA63D3F4}" sibTransId="{CAFD28EF-A56D-4B16-8B7E-18A27661960C}"/>
    <dgm:cxn modelId="{7B55C218-AE51-44AB-9090-6D21F3CF51DD}" srcId="{2B179089-6259-49E6-90E7-C8E69D5C26E1}" destId="{76D69E01-99EE-4D0A-AFB7-AB1FA108E2FC}" srcOrd="1" destOrd="0" parTransId="{3704E71D-D6F0-4BAA-82F0-6A466C028C05}" sibTransId="{0CAEAB6C-0A07-4D63-8EE8-BD6ED5AE26C2}"/>
    <dgm:cxn modelId="{4D28E40D-204E-4AF5-B759-F78AD0B54742}" type="presOf" srcId="{01D1EDF7-D3AF-42BE-B8FC-38D9F0BB6DBE}" destId="{62623BA7-4FE2-481A-ACDA-802EF55AB63E}" srcOrd="0" destOrd="3" presId="urn:microsoft.com/office/officeart/2005/8/layout/bList2"/>
    <dgm:cxn modelId="{13B082A6-6687-4D06-91C1-22A5597B25A2}" srcId="{F02E9654-DBC0-44F7-B127-9EB99275283D}" destId="{C258EB35-1876-42E1-9248-F09A977F9CF1}" srcOrd="2" destOrd="0" parTransId="{90B5F7EB-5D91-4FE9-B8EB-91304C511310}" sibTransId="{3438BBE1-65D1-4B1B-BE8D-4E86705BCA0E}"/>
    <dgm:cxn modelId="{56CF392B-DDE4-4C1F-9E38-79693B2E8903}" srcId="{F07C00A7-C346-4FD6-88EA-5132D76A8A38}" destId="{2DB482B4-F66A-4620-914F-E95ADDD2AF0C}" srcOrd="4" destOrd="0" parTransId="{37EFF732-DC29-45B5-9CD4-8B08990D60B1}" sibTransId="{117DB5D5-9524-484A-A0E1-301CDDF6F220}"/>
    <dgm:cxn modelId="{4CFE1D07-2CC3-4282-8031-7EBC741AC0A3}" srcId="{2B179089-6259-49E6-90E7-C8E69D5C26E1}" destId="{2D6FEB74-D1C1-4E44-9C4D-9813587DCF6F}" srcOrd="4" destOrd="0" parTransId="{B1E123AD-FCDE-453B-9D81-7D948B5957B2}" sibTransId="{4C96CE90-C41A-405A-8224-D14BEBDB5E2C}"/>
    <dgm:cxn modelId="{51FA9BE8-B5FE-472D-92F7-3FD9E53E7CE8}" type="presOf" srcId="{F02E9654-DBC0-44F7-B127-9EB99275283D}" destId="{2F69E135-C71A-486E-A0BD-75470107AE23}" srcOrd="0" destOrd="0" presId="urn:microsoft.com/office/officeart/2005/8/layout/bList2"/>
    <dgm:cxn modelId="{E5375A4B-5D71-4883-B125-35DBAFADD17F}" srcId="{2D6FEB74-D1C1-4E44-9C4D-9813587DCF6F}" destId="{9ED0FE1A-C90C-42B4-B641-8E232A17BF3D}" srcOrd="2" destOrd="0" parTransId="{2946525B-0D23-417F-833E-CB4462FDE30B}" sibTransId="{D4D763F3-9EB3-4C5E-AF2B-155186948321}"/>
    <dgm:cxn modelId="{B4E21665-DDF9-41FF-A44A-6A7260CA8F60}" srcId="{2D6FEB74-D1C1-4E44-9C4D-9813587DCF6F}" destId="{70548466-5890-42CF-B233-6831A2BE8A5F}" srcOrd="5" destOrd="0" parTransId="{C5C9488E-2C68-44AF-9E43-B3D5FB911881}" sibTransId="{36039B9E-9E94-46D9-A3EE-81213218CD00}"/>
    <dgm:cxn modelId="{6ACEA086-8384-4870-A5EA-D0671DD49FC6}" type="presOf" srcId="{2D6FEB74-D1C1-4E44-9C4D-9813587DCF6F}" destId="{EBC42FC2-B50A-4D48-8CDC-8FCFA8ACABF4}" srcOrd="1" destOrd="0" presId="urn:microsoft.com/office/officeart/2005/8/layout/bList2"/>
    <dgm:cxn modelId="{EFB9A443-B508-4ECE-B2A2-3257C7E8D3EB}" type="presOf" srcId="{76D69E01-99EE-4D0A-AFB7-AB1FA108E2FC}" destId="{D7B88E48-6EE6-47F4-8044-132C13BB701F}" srcOrd="1" destOrd="0" presId="urn:microsoft.com/office/officeart/2005/8/layout/bList2"/>
    <dgm:cxn modelId="{669E4E14-E612-4BEF-B99F-371B66BF1672}" type="presOf" srcId="{BDAFFAE9-42B9-4B7E-BB20-1D49230AFD21}" destId="{6ABC34E5-8888-41A6-AF1F-9E421E017BEE}" srcOrd="1" destOrd="0" presId="urn:microsoft.com/office/officeart/2005/8/layout/bList2"/>
    <dgm:cxn modelId="{01E56A1F-B8C6-4409-819A-764151CD6346}" srcId="{2D6FEB74-D1C1-4E44-9C4D-9813587DCF6F}" destId="{ECD9C28B-6763-4958-AC7B-9C004615F61B}" srcOrd="1" destOrd="0" parTransId="{C91BE1B6-822E-4A69-B9DF-88E520779E80}" sibTransId="{20129E35-3792-40D4-BC04-FA8DD0868BA1}"/>
    <dgm:cxn modelId="{DB56EB22-0FE3-4B1A-9EEE-4DFEE3EC83F3}" type="presOf" srcId="{7B2B9748-3428-4898-9865-154BCF11DEF7}" destId="{A16A2EB2-4D66-4F8B-AE7E-5B39719CCF2E}" srcOrd="0" destOrd="4" presId="urn:microsoft.com/office/officeart/2005/8/layout/bList2"/>
    <dgm:cxn modelId="{D16F827C-A149-47D2-AD18-69C472F84583}" type="presOf" srcId="{FABFFF56-C423-49BC-8DD2-595D87AE4566}" destId="{8DE10CE8-019E-48BB-8CCF-E44B7D6DA785}" srcOrd="0" destOrd="0" presId="urn:microsoft.com/office/officeart/2005/8/layout/bList2"/>
    <dgm:cxn modelId="{65F1CEDB-60C2-4D58-BF7F-B8E0BE58317B}" type="presOf" srcId="{F07C00A7-C346-4FD6-88EA-5132D76A8A38}" destId="{BE592626-DC71-449C-9539-F9B8247D718E}" srcOrd="1" destOrd="0" presId="urn:microsoft.com/office/officeart/2005/8/layout/bList2"/>
    <dgm:cxn modelId="{B872870C-61DA-45DF-9C9E-7BE2AFBAF441}" type="presOf" srcId="{855DA468-8692-4E2C-B5BD-4EF731C6D03E}" destId="{1B6183C7-E0C4-460A-A37C-E67018FB643B}" srcOrd="0" destOrd="5" presId="urn:microsoft.com/office/officeart/2005/8/layout/bList2"/>
    <dgm:cxn modelId="{BA0686D9-9D7A-44DE-B5C2-4E6AF3696FB0}" type="presOf" srcId="{CCFB0C7E-1D29-4696-8E21-97FA3A0B258A}" destId="{62623BA7-4FE2-481A-ACDA-802EF55AB63E}" srcOrd="0" destOrd="5" presId="urn:microsoft.com/office/officeart/2005/8/layout/bList2"/>
    <dgm:cxn modelId="{E00DBBFD-AA7E-4A20-A979-1C34955A6D30}" type="presOf" srcId="{34DCF0AE-936A-41AD-87D6-08546EC10762}" destId="{62623BA7-4FE2-481A-ACDA-802EF55AB63E}" srcOrd="0" destOrd="4" presId="urn:microsoft.com/office/officeart/2005/8/layout/bList2"/>
    <dgm:cxn modelId="{656DCEBE-84CB-4208-BD2E-F8FCECE4BC7B}" type="presOf" srcId="{ECD9C28B-6763-4958-AC7B-9C004615F61B}" destId="{A16A2EB2-4D66-4F8B-AE7E-5B39719CCF2E}" srcOrd="0" destOrd="1" presId="urn:microsoft.com/office/officeart/2005/8/layout/bList2"/>
    <dgm:cxn modelId="{D808ADF9-357A-4260-B7EE-5F4CFB78D115}" type="presOf" srcId="{F02E9654-DBC0-44F7-B127-9EB99275283D}" destId="{A5E310D2-7A67-47EC-B6D6-D84121FC1E7F}" srcOrd="1" destOrd="0" presId="urn:microsoft.com/office/officeart/2005/8/layout/bList2"/>
    <dgm:cxn modelId="{4A8D571C-4B30-465A-A085-ABD5F47A2873}" type="presOf" srcId="{3B0B3C6A-1AF9-4B11-8101-5A80F1165495}" destId="{9B1A2699-5082-4D64-8A3E-DCE2E5E9EA73}" srcOrd="0" destOrd="4" presId="urn:microsoft.com/office/officeart/2005/8/layout/bList2"/>
    <dgm:cxn modelId="{858D9504-FE27-44AD-93FA-A43DCB3A67A3}" srcId="{BDAFFAE9-42B9-4B7E-BB20-1D49230AFD21}" destId="{CCFB0C7E-1D29-4696-8E21-97FA3A0B258A}" srcOrd="5" destOrd="0" parTransId="{97F761E0-EAFA-4BF2-9819-FBA2848B162B}" sibTransId="{2D7F8A03-DD73-4451-B5B1-5A608EDCBA10}"/>
    <dgm:cxn modelId="{980DB5A1-0C6D-48DB-8D50-A63CE99DAC28}" type="presOf" srcId="{DEF7D448-F4D2-4E0E-921B-5C61B8540734}" destId="{016E8883-B3D4-4919-B8D0-2BB77D5473A3}" srcOrd="0" destOrd="1" presId="urn:microsoft.com/office/officeart/2005/8/layout/bList2"/>
    <dgm:cxn modelId="{20670B93-8F2E-489D-BF5A-2A9757319E48}" type="presOf" srcId="{03EE4503-BB45-418A-B1FD-33D4C47A01AE}" destId="{016E8883-B3D4-4919-B8D0-2BB77D5473A3}" srcOrd="0" destOrd="5" presId="urn:microsoft.com/office/officeart/2005/8/layout/bList2"/>
    <dgm:cxn modelId="{4B68D4D4-A6CE-4344-841E-24C5DFDBC15F}" srcId="{76D69E01-99EE-4D0A-AFB7-AB1FA108E2FC}" destId="{47F5934B-E706-4E7F-8AEB-4A8AAF34BA68}" srcOrd="3" destOrd="0" parTransId="{362349D7-4284-4250-9E99-5F88E7A78337}" sibTransId="{C89F4AAA-3D2C-4842-A2D0-8EC8FFB941C0}"/>
    <dgm:cxn modelId="{929B0ADC-50CD-47BE-B080-C7EC3063E4FE}" type="presOf" srcId="{E2A30E1A-339E-4A59-8DE2-9539AA8F76EF}" destId="{9B1A2699-5082-4D64-8A3E-DCE2E5E9EA73}" srcOrd="0" destOrd="3" presId="urn:microsoft.com/office/officeart/2005/8/layout/bList2"/>
    <dgm:cxn modelId="{F2913B9A-FFBE-4A6E-85A3-89E3503CC41B}" type="presOf" srcId="{E804CEC0-D47B-4AE0-A4DD-9F1204A3402B}" destId="{016E8883-B3D4-4919-B8D0-2BB77D5473A3}" srcOrd="0" destOrd="0" presId="urn:microsoft.com/office/officeart/2005/8/layout/bList2"/>
    <dgm:cxn modelId="{CD2BE398-0717-4778-9F97-C91DBA8CBC4E}" type="presOf" srcId="{47F5934B-E706-4E7F-8AEB-4A8AAF34BA68}" destId="{016E8883-B3D4-4919-B8D0-2BB77D5473A3}" srcOrd="0" destOrd="3" presId="urn:microsoft.com/office/officeart/2005/8/layout/bList2"/>
    <dgm:cxn modelId="{D3BE991C-CF65-48F2-BA21-F8038F42A51A}" type="presOf" srcId="{2B179089-6259-49E6-90E7-C8E69D5C26E1}" destId="{64B24858-5E74-45FD-B914-D687FF6094A3}" srcOrd="0" destOrd="0" presId="urn:microsoft.com/office/officeart/2005/8/layout/bList2"/>
    <dgm:cxn modelId="{B86D4F29-A5BE-4223-B9BD-08CC15D2EE85}" srcId="{2D6FEB74-D1C1-4E44-9C4D-9813587DCF6F}" destId="{7B2B9748-3428-4898-9865-154BCF11DEF7}" srcOrd="4" destOrd="0" parTransId="{FA7BACA4-6BAD-4C1C-8CD8-3860FABC2A34}" sibTransId="{4B295466-0E41-4059-B53F-0D0CF483BFEE}"/>
    <dgm:cxn modelId="{75CE35BC-3AFE-49BB-81E5-72158284E990}" type="presOf" srcId="{04C43169-8341-4CB9-A3C1-B00946CCE6E9}" destId="{1B6183C7-E0C4-460A-A37C-E67018FB643B}" srcOrd="0" destOrd="8" presId="urn:microsoft.com/office/officeart/2005/8/layout/bList2"/>
    <dgm:cxn modelId="{6C5D8DA1-FD42-4AEA-8863-BA40C25E0F53}" type="presOf" srcId="{F28C0F44-8F1A-4410-A8DB-2D13078DCE56}" destId="{1B6183C7-E0C4-460A-A37C-E67018FB643B}" srcOrd="0" destOrd="6" presId="urn:microsoft.com/office/officeart/2005/8/layout/bList2"/>
    <dgm:cxn modelId="{715B5F15-FA4A-432C-B793-0F0C9966B423}" type="presOf" srcId="{6591AD53-0ED7-4F79-BE4F-8E5140374031}" destId="{760C5ADB-C25A-4E51-8968-86904B4AD0F3}" srcOrd="0" destOrd="0" presId="urn:microsoft.com/office/officeart/2005/8/layout/bList2"/>
    <dgm:cxn modelId="{C5EEA3A4-435B-4D9B-A7E8-CD39777184C2}" type="presOf" srcId="{0CAEAB6C-0A07-4D63-8EE8-BD6ED5AE26C2}" destId="{2A57DAA0-FEE4-4431-9D07-6D5FDCFDEBBA}" srcOrd="0" destOrd="0" presId="urn:microsoft.com/office/officeart/2005/8/layout/bList2"/>
    <dgm:cxn modelId="{0C5DDF59-0B2B-436A-AF0E-5853DEFBBB05}" srcId="{BDAFFAE9-42B9-4B7E-BB20-1D49230AFD21}" destId="{0E493247-5467-4799-9BFE-C29062FCA05C}" srcOrd="0" destOrd="0" parTransId="{C7B19366-D5EE-41A1-8211-4CACD184FACC}" sibTransId="{13B33388-7035-4643-A635-37184C3D8142}"/>
    <dgm:cxn modelId="{0D606CAA-AA7C-443C-BB96-F78E27365525}" type="presOf" srcId="{76D69E01-99EE-4D0A-AFB7-AB1FA108E2FC}" destId="{AC8F78C8-CEE2-4702-94CA-2A95B7F47CCB}" srcOrd="0" destOrd="0" presId="urn:microsoft.com/office/officeart/2005/8/layout/bList2"/>
    <dgm:cxn modelId="{EA02FD1E-6FA5-44F4-970E-6B88547624A9}" srcId="{F02E9654-DBC0-44F7-B127-9EB99275283D}" destId="{E2A30E1A-339E-4A59-8DE2-9539AA8F76EF}" srcOrd="3" destOrd="0" parTransId="{61498D9A-C203-484A-BDA1-CF626530026D}" sibTransId="{AC291830-6229-4522-89EF-008D6F3751F9}"/>
    <dgm:cxn modelId="{E289F0F1-A0D1-4183-B06F-8AA03F550A19}" type="presOf" srcId="{AFE84B1A-5FE0-4326-A471-129DE918681B}" destId="{1B6183C7-E0C4-460A-A37C-E67018FB643B}" srcOrd="0" destOrd="3" presId="urn:microsoft.com/office/officeart/2005/8/layout/bList2"/>
    <dgm:cxn modelId="{2607B0C4-7052-4705-B296-7AA3335E9841}" srcId="{F02E9654-DBC0-44F7-B127-9EB99275283D}" destId="{3B0B3C6A-1AF9-4B11-8101-5A80F1165495}" srcOrd="4" destOrd="0" parTransId="{C87740E2-F116-48DB-AB0B-2A3851A125E6}" sibTransId="{4435B5D3-09D6-449E-9E38-FC093EA4A558}"/>
    <dgm:cxn modelId="{A47FFA9B-C08B-4552-A3AA-D82E7A3453DA}" srcId="{F07C00A7-C346-4FD6-88EA-5132D76A8A38}" destId="{AC355F9F-9C76-4D9E-8DE3-ED8A0CD37340}" srcOrd="2" destOrd="0" parTransId="{C7662DC1-DCB1-4DC1-8FC9-F599B3BBC92E}" sibTransId="{DBCD1741-19CB-4CE2-BC30-56378A22B269}"/>
    <dgm:cxn modelId="{1F4C0A56-C045-4A6B-BB69-42E73687BC08}" srcId="{2D6FEB74-D1C1-4E44-9C4D-9813587DCF6F}" destId="{02F5CAC5-3462-4C28-8B3F-0942067B02C2}" srcOrd="3" destOrd="0" parTransId="{FB532A63-EBF6-4E74-957D-F1601E334310}" sibTransId="{D7DF8C01-2F05-4F2B-8E44-EE212943E5E8}"/>
    <dgm:cxn modelId="{79B4FC72-D3A4-4A97-8E90-32CEED95C004}" srcId="{F07C00A7-C346-4FD6-88EA-5132D76A8A38}" destId="{AFE84B1A-5FE0-4326-A471-129DE918681B}" srcOrd="3" destOrd="0" parTransId="{6E0D4939-5543-431B-B104-4E6BA5C8EBB8}" sibTransId="{414AB9D4-0796-42DD-949A-145EC33845E8}"/>
    <dgm:cxn modelId="{7212A197-1102-4C5D-AEF7-C0897DE1D0D7}" type="presOf" srcId="{97C36D36-4853-40CF-AC6D-A2C21F7D9090}" destId="{1B6183C7-E0C4-460A-A37C-E67018FB643B}" srcOrd="0" destOrd="0" presId="urn:microsoft.com/office/officeart/2005/8/layout/bList2"/>
    <dgm:cxn modelId="{C349F35C-171A-474F-87C9-1584A484AB30}" type="presOf" srcId="{71F3E918-F032-4958-9EFC-8757A4E9A17C}" destId="{016E8883-B3D4-4919-B8D0-2BB77D5473A3}" srcOrd="0" destOrd="2" presId="urn:microsoft.com/office/officeart/2005/8/layout/bList2"/>
    <dgm:cxn modelId="{0CD69AAB-3669-4CCB-BD90-5597F2BCE2D1}" type="presOf" srcId="{2D6FEB74-D1C1-4E44-9C4D-9813587DCF6F}" destId="{F905FB24-2DAF-4CD9-9DA1-C7B518945950}" srcOrd="0" destOrd="0" presId="urn:microsoft.com/office/officeart/2005/8/layout/bList2"/>
    <dgm:cxn modelId="{90D3B908-907E-4CF9-B79E-0545F557682E}" srcId="{2B179089-6259-49E6-90E7-C8E69D5C26E1}" destId="{F02E9654-DBC0-44F7-B127-9EB99275283D}" srcOrd="2" destOrd="0" parTransId="{08EAA84D-156E-43C2-9240-0F81042FE815}" sibTransId="{6591AD53-0ED7-4F79-BE4F-8E5140374031}"/>
    <dgm:cxn modelId="{1CE6FE18-F553-41EF-A16D-604610B85736}" srcId="{F07C00A7-C346-4FD6-88EA-5132D76A8A38}" destId="{97C36D36-4853-40CF-AC6D-A2C21F7D9090}" srcOrd="0" destOrd="0" parTransId="{A0D1D669-F541-4868-A7BE-00DC5A674E87}" sibTransId="{CC4F3936-8E27-44F3-AD65-D36798A1418D}"/>
    <dgm:cxn modelId="{C05D1D3A-A6BC-44AB-9F3A-94ED7E80865C}" srcId="{BDAFFAE9-42B9-4B7E-BB20-1D49230AFD21}" destId="{39FC925C-D146-49BD-9D3E-46FB8DD525D8}" srcOrd="1" destOrd="0" parTransId="{EA68683F-5B2D-4294-B274-8F7B1CFF687A}" sibTransId="{A3F08435-5869-4E29-B6EC-9EE7A2542FEF}"/>
    <dgm:cxn modelId="{404E0BA8-558C-4337-A25C-6140D46ED91C}" type="presOf" srcId="{A27204E8-8599-429E-900A-604A2A140EDD}" destId="{9B1A2699-5082-4D64-8A3E-DCE2E5E9EA73}" srcOrd="0" destOrd="1" presId="urn:microsoft.com/office/officeart/2005/8/layout/bList2"/>
    <dgm:cxn modelId="{4823E172-592F-4CF8-BBE7-6DCB0103ACDF}" srcId="{F02E9654-DBC0-44F7-B127-9EB99275283D}" destId="{33BF9C3D-9226-422F-BA58-C207EF756372}" srcOrd="0" destOrd="0" parTransId="{BF94B3EA-9775-4B49-803D-9B5C78D35868}" sibTransId="{4A1E6AA7-DA3F-45A7-8820-9F1748FDA02B}"/>
    <dgm:cxn modelId="{B259154B-3D7D-4245-B9FF-E6C5A9438CED}" type="presOf" srcId="{02F5CAC5-3462-4C28-8B3F-0942067B02C2}" destId="{A16A2EB2-4D66-4F8B-AE7E-5B39719CCF2E}" srcOrd="0" destOrd="3" presId="urn:microsoft.com/office/officeart/2005/8/layout/bList2"/>
    <dgm:cxn modelId="{4BE72862-00A0-4113-A25B-3C830B51006C}" type="presOf" srcId="{70548466-5890-42CF-B233-6831A2BE8A5F}" destId="{A16A2EB2-4D66-4F8B-AE7E-5B39719CCF2E}" srcOrd="0" destOrd="5" presId="urn:microsoft.com/office/officeart/2005/8/layout/bList2"/>
    <dgm:cxn modelId="{AFC50794-C882-4345-93FE-3950EDC0CAEE}" type="presOf" srcId="{B5C5B6C3-130E-4EBC-9BCF-E6427E19608B}" destId="{016E8883-B3D4-4919-B8D0-2BB77D5473A3}" srcOrd="0" destOrd="4" presId="urn:microsoft.com/office/officeart/2005/8/layout/bList2"/>
    <dgm:cxn modelId="{8E1FD90A-D713-4374-A1FF-08DA7F194697}" srcId="{76D69E01-99EE-4D0A-AFB7-AB1FA108E2FC}" destId="{03EE4503-BB45-418A-B1FD-33D4C47A01AE}" srcOrd="5" destOrd="0" parTransId="{2720E117-25EF-4D93-B43B-785CF31BD4D2}" sibTransId="{65C1F294-DD2F-46ED-B50A-13ED91708158}"/>
    <dgm:cxn modelId="{E3090BD4-3779-4418-9156-4C40C23866C0}" type="presOf" srcId="{0E493247-5467-4799-9BFE-C29062FCA05C}" destId="{62623BA7-4FE2-481A-ACDA-802EF55AB63E}" srcOrd="0" destOrd="0" presId="urn:microsoft.com/office/officeart/2005/8/layout/bList2"/>
    <dgm:cxn modelId="{F0B84438-9380-468A-8186-0B32FEE6531C}" srcId="{F07C00A7-C346-4FD6-88EA-5132D76A8A38}" destId="{04C43169-8341-4CB9-A3C1-B00946CCE6E9}" srcOrd="8" destOrd="0" parTransId="{D6B766B0-56FA-4396-81A5-66393C41FB69}" sibTransId="{FB06C3F5-3FDA-46AA-B4B6-856E64E611E9}"/>
    <dgm:cxn modelId="{8C72D5EA-FF17-4CB5-969C-D4B75E4F0E14}" type="presOf" srcId="{34A28ACC-16E7-4BF6-B63C-34AC8EDB8808}" destId="{62623BA7-4FE2-481A-ACDA-802EF55AB63E}" srcOrd="0" destOrd="7" presId="urn:microsoft.com/office/officeart/2005/8/layout/bList2"/>
    <dgm:cxn modelId="{5E508B42-6FA3-4A77-84E7-F01ACA90A811}" srcId="{BDAFFAE9-42B9-4B7E-BB20-1D49230AFD21}" destId="{01D1EDF7-D3AF-42BE-B8FC-38D9F0BB6DBE}" srcOrd="3" destOrd="0" parTransId="{32D4B204-6D27-4BE8-B097-F428BD34EC55}" sibTransId="{C1ED848A-55AC-40DD-8F98-2F5AC683D8B6}"/>
    <dgm:cxn modelId="{AD01FDCF-4240-477D-AA0A-5F8804C14B8E}" srcId="{2D6FEB74-D1C1-4E44-9C4D-9813587DCF6F}" destId="{B0F11A3F-A434-48DE-A0D7-3FFE1CD6E1CA}" srcOrd="0" destOrd="0" parTransId="{FC85EBEE-5B4F-4FF3-8232-4E213BB0F8F7}" sibTransId="{AD26662E-9D3F-4068-A33F-70638BA157F1}"/>
    <dgm:cxn modelId="{D5C5CE7E-BB9A-40DA-8A89-BC8D2B348A2D}" srcId="{BDAFFAE9-42B9-4B7E-BB20-1D49230AFD21}" destId="{34DCF0AE-936A-41AD-87D6-08546EC10762}" srcOrd="4" destOrd="0" parTransId="{0A79FBAF-0160-4D14-8D8A-E2CF4B86A04B}" sibTransId="{B478E8CF-38D4-4B19-8AA2-FD145F5D8BFF}"/>
    <dgm:cxn modelId="{606C182D-A4B2-45CE-B682-AB7A6CDD3D1D}" type="presOf" srcId="{9ED0FE1A-C90C-42B4-B641-8E232A17BF3D}" destId="{A16A2EB2-4D66-4F8B-AE7E-5B39719CCF2E}" srcOrd="0" destOrd="2" presId="urn:microsoft.com/office/officeart/2005/8/layout/bList2"/>
    <dgm:cxn modelId="{9925EBBC-892E-444C-BE44-2782C4D18A79}" srcId="{BDAFFAE9-42B9-4B7E-BB20-1D49230AFD21}" destId="{D4DCA531-6D9B-4ACE-99B6-02336F438C26}" srcOrd="6" destOrd="0" parTransId="{73D3CBFF-E61F-411C-9D03-963BFB9CFF2D}" sibTransId="{0887D10E-1C08-47CE-AD15-D675B6E09D54}"/>
    <dgm:cxn modelId="{D940C369-5DEF-4333-B39B-9F445DB75D21}" type="presOf" srcId="{B0F11A3F-A434-48DE-A0D7-3FFE1CD6E1CA}" destId="{A16A2EB2-4D66-4F8B-AE7E-5B39719CCF2E}" srcOrd="0" destOrd="0" presId="urn:microsoft.com/office/officeart/2005/8/layout/bList2"/>
    <dgm:cxn modelId="{CEA44368-2A16-4DEE-B4D6-A6F846C27078}" srcId="{76D69E01-99EE-4D0A-AFB7-AB1FA108E2FC}" destId="{E804CEC0-D47B-4AE0-A4DD-9F1204A3402B}" srcOrd="0" destOrd="0" parTransId="{1DAF2CF1-54FB-4B3E-ABE7-83CDFCA6B84E}" sibTransId="{F2BCC93B-A043-4AFD-A25A-252FF399D60D}"/>
    <dgm:cxn modelId="{CD57427B-4CA2-4407-838F-9A0F0AD1663E}" srcId="{F07C00A7-C346-4FD6-88EA-5132D76A8A38}" destId="{855DA468-8692-4E2C-B5BD-4EF731C6D03E}" srcOrd="5" destOrd="0" parTransId="{1ED8F0C4-22D4-403A-A066-A9777AAF89A7}" sibTransId="{B1CC9EF2-75D6-4300-905A-751A4C30E8C2}"/>
    <dgm:cxn modelId="{7A1E5A31-5A95-4EAB-836F-C6A9FBEB3F8C}" type="presOf" srcId="{1E76BA41-1836-4194-9BA4-1A5559B90B6F}" destId="{62623BA7-4FE2-481A-ACDA-802EF55AB63E}" srcOrd="0" destOrd="2" presId="urn:microsoft.com/office/officeart/2005/8/layout/bList2"/>
    <dgm:cxn modelId="{795BCC60-95E9-4C8D-ACED-4CF18DDE320C}" type="presOf" srcId="{33BF9C3D-9226-422F-BA58-C207EF756372}" destId="{9B1A2699-5082-4D64-8A3E-DCE2E5E9EA73}" srcOrd="0" destOrd="0" presId="urn:microsoft.com/office/officeart/2005/8/layout/bList2"/>
    <dgm:cxn modelId="{63B6A669-00C0-4B87-8928-1C0C2828CB78}" type="presParOf" srcId="{64B24858-5E74-45FD-B914-D687FF6094A3}" destId="{998A0268-BBF7-4641-9066-13E075F712D6}" srcOrd="0" destOrd="0" presId="urn:microsoft.com/office/officeart/2005/8/layout/bList2"/>
    <dgm:cxn modelId="{4D89D36E-482D-467A-BD91-C3C98AAF6D4B}" type="presParOf" srcId="{998A0268-BBF7-4641-9066-13E075F712D6}" destId="{1B6183C7-E0C4-460A-A37C-E67018FB643B}" srcOrd="0" destOrd="0" presId="urn:microsoft.com/office/officeart/2005/8/layout/bList2"/>
    <dgm:cxn modelId="{6E7A64DF-8230-40C9-97F8-C29E4D691278}" type="presParOf" srcId="{998A0268-BBF7-4641-9066-13E075F712D6}" destId="{65083156-7D29-44D0-8966-1E81EA62CEF8}" srcOrd="1" destOrd="0" presId="urn:microsoft.com/office/officeart/2005/8/layout/bList2"/>
    <dgm:cxn modelId="{25E3F38E-1014-4772-86A4-0DB553BF334D}" type="presParOf" srcId="{998A0268-BBF7-4641-9066-13E075F712D6}" destId="{BE592626-DC71-449C-9539-F9B8247D718E}" srcOrd="2" destOrd="0" presId="urn:microsoft.com/office/officeart/2005/8/layout/bList2"/>
    <dgm:cxn modelId="{F2CBC5B2-DB88-43B4-8DED-3F7D69837584}" type="presParOf" srcId="{998A0268-BBF7-4641-9066-13E075F712D6}" destId="{44A3B690-D0A9-4B03-B008-BB45C1A6269F}" srcOrd="3" destOrd="0" presId="urn:microsoft.com/office/officeart/2005/8/layout/bList2"/>
    <dgm:cxn modelId="{81136DBF-A44F-4DB0-8FC5-4EFDDFFAD998}" type="presParOf" srcId="{64B24858-5E74-45FD-B914-D687FF6094A3}" destId="{8DE10CE8-019E-48BB-8CCF-E44B7D6DA785}" srcOrd="1" destOrd="0" presId="urn:microsoft.com/office/officeart/2005/8/layout/bList2"/>
    <dgm:cxn modelId="{25C5AD07-6CFD-4377-B037-4CA3295515C1}" type="presParOf" srcId="{64B24858-5E74-45FD-B914-D687FF6094A3}" destId="{0F24084E-D768-45AD-8680-0AD96A577E18}" srcOrd="2" destOrd="0" presId="urn:microsoft.com/office/officeart/2005/8/layout/bList2"/>
    <dgm:cxn modelId="{34B22C0D-0EEF-42C7-96A6-5FD42D9DACB7}" type="presParOf" srcId="{0F24084E-D768-45AD-8680-0AD96A577E18}" destId="{016E8883-B3D4-4919-B8D0-2BB77D5473A3}" srcOrd="0" destOrd="0" presId="urn:microsoft.com/office/officeart/2005/8/layout/bList2"/>
    <dgm:cxn modelId="{4C45CE25-E48D-4C0D-9193-4A97041293EF}" type="presParOf" srcId="{0F24084E-D768-45AD-8680-0AD96A577E18}" destId="{AC8F78C8-CEE2-4702-94CA-2A95B7F47CCB}" srcOrd="1" destOrd="0" presId="urn:microsoft.com/office/officeart/2005/8/layout/bList2"/>
    <dgm:cxn modelId="{33A99A1C-53E1-4404-9C13-DCB81A26AC22}" type="presParOf" srcId="{0F24084E-D768-45AD-8680-0AD96A577E18}" destId="{D7B88E48-6EE6-47F4-8044-132C13BB701F}" srcOrd="2" destOrd="0" presId="urn:microsoft.com/office/officeart/2005/8/layout/bList2"/>
    <dgm:cxn modelId="{C4605B18-C41C-4335-8ED7-4F1F7EBECCE0}" type="presParOf" srcId="{0F24084E-D768-45AD-8680-0AD96A577E18}" destId="{13A656F8-31FC-40E6-B1D0-BCBF0E5ADB5C}" srcOrd="3" destOrd="0" presId="urn:microsoft.com/office/officeart/2005/8/layout/bList2"/>
    <dgm:cxn modelId="{F042C2E9-D2B9-475D-A6AF-F485C14A48E0}" type="presParOf" srcId="{64B24858-5E74-45FD-B914-D687FF6094A3}" destId="{2A57DAA0-FEE4-4431-9D07-6D5FDCFDEBBA}" srcOrd="3" destOrd="0" presId="urn:microsoft.com/office/officeart/2005/8/layout/bList2"/>
    <dgm:cxn modelId="{AD1CEA70-E5F6-4423-A698-57433DD34155}" type="presParOf" srcId="{64B24858-5E74-45FD-B914-D687FF6094A3}" destId="{E394025B-06B5-4FF4-B91F-B0FF51A14AB9}" srcOrd="4" destOrd="0" presId="urn:microsoft.com/office/officeart/2005/8/layout/bList2"/>
    <dgm:cxn modelId="{0B4AE5D1-B867-4E91-BA40-CD152098A628}" type="presParOf" srcId="{E394025B-06B5-4FF4-B91F-B0FF51A14AB9}" destId="{9B1A2699-5082-4D64-8A3E-DCE2E5E9EA73}" srcOrd="0" destOrd="0" presId="urn:microsoft.com/office/officeart/2005/8/layout/bList2"/>
    <dgm:cxn modelId="{D19E115F-3139-47EB-8EF1-1DA4A365B3E4}" type="presParOf" srcId="{E394025B-06B5-4FF4-B91F-B0FF51A14AB9}" destId="{2F69E135-C71A-486E-A0BD-75470107AE23}" srcOrd="1" destOrd="0" presId="urn:microsoft.com/office/officeart/2005/8/layout/bList2"/>
    <dgm:cxn modelId="{4A4BF26F-2A06-4D7C-A02F-413E93FAF04B}" type="presParOf" srcId="{E394025B-06B5-4FF4-B91F-B0FF51A14AB9}" destId="{A5E310D2-7A67-47EC-B6D6-D84121FC1E7F}" srcOrd="2" destOrd="0" presId="urn:microsoft.com/office/officeart/2005/8/layout/bList2"/>
    <dgm:cxn modelId="{C902926C-BAF1-4099-BA78-C708D5A861CE}" type="presParOf" srcId="{E394025B-06B5-4FF4-B91F-B0FF51A14AB9}" destId="{732C773E-D3AA-4BAD-9BD6-C6797BE904B2}" srcOrd="3" destOrd="0" presId="urn:microsoft.com/office/officeart/2005/8/layout/bList2"/>
    <dgm:cxn modelId="{68C0122B-EFFE-4DBD-A968-1D839C9B9120}" type="presParOf" srcId="{64B24858-5E74-45FD-B914-D687FF6094A3}" destId="{760C5ADB-C25A-4E51-8968-86904B4AD0F3}" srcOrd="5" destOrd="0" presId="urn:microsoft.com/office/officeart/2005/8/layout/bList2"/>
    <dgm:cxn modelId="{8DEACC73-217F-4EF8-9384-CC8F5D6AA1AD}" type="presParOf" srcId="{64B24858-5E74-45FD-B914-D687FF6094A3}" destId="{659FC58B-9D18-4658-BA1D-C47987BB6A9F}" srcOrd="6" destOrd="0" presId="urn:microsoft.com/office/officeart/2005/8/layout/bList2"/>
    <dgm:cxn modelId="{27775A1C-5562-4B99-89E4-B2ABDBE2F504}" type="presParOf" srcId="{659FC58B-9D18-4658-BA1D-C47987BB6A9F}" destId="{62623BA7-4FE2-481A-ACDA-802EF55AB63E}" srcOrd="0" destOrd="0" presId="urn:microsoft.com/office/officeart/2005/8/layout/bList2"/>
    <dgm:cxn modelId="{89E24653-DBE6-4DAF-8AB1-C5BECEF20A97}" type="presParOf" srcId="{659FC58B-9D18-4658-BA1D-C47987BB6A9F}" destId="{DDCB6B4D-9100-46C3-B447-E98424935D33}" srcOrd="1" destOrd="0" presId="urn:microsoft.com/office/officeart/2005/8/layout/bList2"/>
    <dgm:cxn modelId="{D3DBF85C-EEF2-4B7C-A9F9-E21A0ECF8D39}" type="presParOf" srcId="{659FC58B-9D18-4658-BA1D-C47987BB6A9F}" destId="{6ABC34E5-8888-41A6-AF1F-9E421E017BEE}" srcOrd="2" destOrd="0" presId="urn:microsoft.com/office/officeart/2005/8/layout/bList2"/>
    <dgm:cxn modelId="{A2090D43-03E1-4418-8E53-B3B833801267}" type="presParOf" srcId="{659FC58B-9D18-4658-BA1D-C47987BB6A9F}" destId="{C7B91658-E041-4C10-A82E-E64A542E902F}" srcOrd="3" destOrd="0" presId="urn:microsoft.com/office/officeart/2005/8/layout/bList2"/>
    <dgm:cxn modelId="{95447FEE-023F-4808-A2FD-9C0E9712CB02}" type="presParOf" srcId="{64B24858-5E74-45FD-B914-D687FF6094A3}" destId="{63CB150C-700B-4F7A-8C6C-EA360686066A}" srcOrd="7" destOrd="0" presId="urn:microsoft.com/office/officeart/2005/8/layout/bList2"/>
    <dgm:cxn modelId="{196FFCE8-8A49-49CF-8CB0-923511A07BC7}" type="presParOf" srcId="{64B24858-5E74-45FD-B914-D687FF6094A3}" destId="{E1A3009D-E3B1-4C5B-860A-FB6DA7E49CA7}" srcOrd="8" destOrd="0" presId="urn:microsoft.com/office/officeart/2005/8/layout/bList2"/>
    <dgm:cxn modelId="{0EE6AC52-8B28-4B89-AF79-E823B37A4B13}" type="presParOf" srcId="{E1A3009D-E3B1-4C5B-860A-FB6DA7E49CA7}" destId="{A16A2EB2-4D66-4F8B-AE7E-5B39719CCF2E}" srcOrd="0" destOrd="0" presId="urn:microsoft.com/office/officeart/2005/8/layout/bList2"/>
    <dgm:cxn modelId="{ACECC93A-8E2F-4FAA-B2DE-BEE6AC097612}" type="presParOf" srcId="{E1A3009D-E3B1-4C5B-860A-FB6DA7E49CA7}" destId="{F905FB24-2DAF-4CD9-9DA1-C7B518945950}" srcOrd="1" destOrd="0" presId="urn:microsoft.com/office/officeart/2005/8/layout/bList2"/>
    <dgm:cxn modelId="{D86D9060-5F60-4B19-BD74-56E9283B7D3B}" type="presParOf" srcId="{E1A3009D-E3B1-4C5B-860A-FB6DA7E49CA7}" destId="{EBC42FC2-B50A-4D48-8CDC-8FCFA8ACABF4}" srcOrd="2" destOrd="0" presId="urn:microsoft.com/office/officeart/2005/8/layout/bList2"/>
    <dgm:cxn modelId="{47BF63EA-C0B7-4976-8EF7-6AFB941DB793}" type="presParOf" srcId="{E1A3009D-E3B1-4C5B-860A-FB6DA7E49CA7}" destId="{45C70E2C-8E95-4FF5-87FB-EBCE8A9EA64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626036C-45FA-4286-B3F4-50EB628DE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87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0F80D74-62E5-42A7-BB72-B31D01532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12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A39A7E14-4C8C-4911-8CB5-1905E8A208D6}" type="slidenum">
              <a:rPr lang="en-US" smtClean="0">
                <a:latin typeface="Arial" pitchFamily="34" charset="0"/>
              </a:rPr>
              <a:pPr eaLnBrk="1" hangingPunct="1"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9973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F5F7737C-DBE2-42F6-81F6-9C1A7CE3731A}" type="slidenum">
              <a:rPr lang="en-US" smtClean="0">
                <a:latin typeface="Arial" pitchFamily="34" charset="0"/>
              </a:rPr>
              <a:pPr eaLnBrk="1" hangingPunct="1"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5325"/>
            <a:ext cx="4649787" cy="34877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4994"/>
          </a:xfrm>
          <a:noFill/>
        </p:spPr>
        <p:txBody>
          <a:bodyPr lIns="94044" tIns="47023" rIns="94044" bIns="47023"/>
          <a:lstStyle/>
          <a:p>
            <a:pPr eaLnBrk="1" hangingPunct="1"/>
            <a:r>
              <a:rPr lang="en-US" dirty="0" smtClean="0"/>
              <a:t>Remember that a Competency is a measurable learning objective, what a learner can do.</a:t>
            </a:r>
          </a:p>
          <a:p>
            <a:pPr eaLnBrk="1" hangingPunct="1"/>
            <a:r>
              <a:rPr lang="en-US" dirty="0" smtClean="0"/>
              <a:t>The Competencies are the “shells” in which the Content</a:t>
            </a:r>
            <a:r>
              <a:rPr lang="en-US" baseline="0" dirty="0" smtClean="0"/>
              <a:t> Standards are taught</a:t>
            </a:r>
            <a:endParaRPr lang="en-US" dirty="0" smtClean="0"/>
          </a:p>
          <a:p>
            <a:pPr eaLnBrk="1" hangingPunct="1"/>
            <a:r>
              <a:rPr lang="en-US" dirty="0" smtClean="0"/>
              <a:t>The more CS that are necessary for that competency a student can do the better understanding of the Competency they will have.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7977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8E859BEA-7402-43B3-B8DC-F2E41744D7FD}" type="slidenum">
              <a:rPr lang="en-US" smtClean="0">
                <a:latin typeface="Arial" pitchFamily="34" charset="0"/>
              </a:rPr>
              <a:pPr eaLnBrk="1" hangingPunct="1"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49787" cy="3487737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044" tIns="47023" rIns="94044" bIns="47023"/>
          <a:lstStyle/>
          <a:p>
            <a:pPr eaLnBrk="1" hangingPunct="1"/>
            <a:endParaRPr lang="en-US" b="0" smtClean="0">
              <a:solidFill>
                <a:schemeClr val="hlink"/>
              </a:solidFill>
            </a:endParaRPr>
          </a:p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There are four main ways to track a learner’s performance with assessments. First, place students into your program by using a screening instrument or an appraisal. For ESL this can include an oral interview to check listening/speaking level, a form to screen for literacy and/or a short simple reading test.  You can use your own screening instruments or the CASAS appraisal which includes literacy screening, oral interview and a listening and reading test for ESL. Next pre-test your students at their appropriate class level to diagnose their learning needs. </a:t>
            </a:r>
          </a:p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Third, provide instruction, and finally, post-test your students to measure their progress.</a:t>
            </a:r>
          </a:p>
        </p:txBody>
      </p:sp>
    </p:spTree>
    <p:extLst>
      <p:ext uri="{BB962C8B-B14F-4D97-AF65-F5344CB8AC3E}">
        <p14:creationId xmlns:p14="http://schemas.microsoft.com/office/powerpoint/2010/main" val="2991918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498B51D4-03F4-4323-A2EA-9C97419EDE2F}" type="slidenum">
              <a:rPr lang="en-US" smtClean="0">
                <a:latin typeface="Arial" pitchFamily="34" charset="0"/>
              </a:rPr>
              <a:pPr eaLnBrk="1" hangingPunct="1"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 w="12700" cap="flat">
            <a:solidFill>
              <a:schemeClr val="tx1"/>
            </a:solidFill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89" y="4415790"/>
            <a:ext cx="5053035" cy="4184994"/>
          </a:xfrm>
          <a:noFill/>
        </p:spPr>
        <p:txBody>
          <a:bodyPr lIns="92879" tIns="45622" rIns="92879" bIns="45622"/>
          <a:lstStyle/>
          <a:p>
            <a:pPr marL="117163" indent="-117163" eaLnBrk="1" hangingPunct="1"/>
            <a:r>
              <a:rPr lang="en-US" smtClean="0"/>
              <a:t>This chart shows the difference between an appraisal and a pre post test.</a:t>
            </a:r>
          </a:p>
        </p:txBody>
      </p:sp>
    </p:spTree>
    <p:extLst>
      <p:ext uri="{BB962C8B-B14F-4D97-AF65-F5344CB8AC3E}">
        <p14:creationId xmlns:p14="http://schemas.microsoft.com/office/powerpoint/2010/main" val="3200892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C9CC5758-7814-4C80-A081-D2918B176831}" type="slidenum">
              <a:rPr lang="en-US" smtClean="0">
                <a:latin typeface="Arial" pitchFamily="34" charset="0"/>
              </a:rPr>
              <a:pPr eaLnBrk="1" hangingPunct="1"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89" y="4415790"/>
            <a:ext cx="5053035" cy="4184994"/>
          </a:xfrm>
          <a:noFill/>
        </p:spPr>
        <p:txBody>
          <a:bodyPr lIns="94044" tIns="47023" rIns="94044" bIns="47023"/>
          <a:lstStyle/>
          <a:p>
            <a:pPr marL="115557" indent="-115557" eaLnBrk="1" hangingPunct="1">
              <a:buFontTx/>
              <a:buChar char="•"/>
            </a:pPr>
            <a:r>
              <a:rPr lang="en-US" smtClean="0"/>
              <a:t>Testing reports </a:t>
            </a:r>
          </a:p>
          <a:p>
            <a:pPr marL="115557" indent="-115557" eaLnBrk="1" hangingPunct="1"/>
            <a:r>
              <a:rPr lang="en-US" smtClean="0"/>
              <a:t>	1. allow teachers to share areas of strengths and weaknesses with individual students and their class </a:t>
            </a:r>
          </a:p>
          <a:p>
            <a:pPr marL="115557" indent="-115557" eaLnBrk="1" hangingPunct="1"/>
            <a:r>
              <a:rPr lang="en-US" smtClean="0"/>
              <a:t>	2. help teachers plan instruction</a:t>
            </a:r>
          </a:p>
          <a:p>
            <a:pPr marL="115557" indent="-115557" eaLnBrk="1" hangingPunct="1">
              <a:buFontTx/>
              <a:buChar char="•"/>
            </a:pPr>
            <a:r>
              <a:rPr lang="en-US" smtClean="0"/>
              <a:t>The Instructional Materials Quick Search correlates competencies with commercially published educational materials appropriate for youth and adults in competency-based programs.</a:t>
            </a:r>
          </a:p>
          <a:p>
            <a:pPr marL="115557" indent="-115557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3434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A600A7DA-53C2-400D-87F8-FC1275E74730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18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0" i="0" smtClean="0"/>
              <a:t>TH page:</a:t>
            </a:r>
            <a:r>
              <a:rPr lang="en-US" smtClean="0"/>
              <a:t>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Have participants turn to the Skill Level Descriptors for ESL in their Handbooks.</a:t>
            </a:r>
          </a:p>
        </p:txBody>
      </p:sp>
    </p:spTree>
    <p:extLst>
      <p:ext uri="{BB962C8B-B14F-4D97-AF65-F5344CB8AC3E}">
        <p14:creationId xmlns:p14="http://schemas.microsoft.com/office/powerpoint/2010/main" val="360249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9935308A-489B-47DE-8BA2-E4E47467A5C7}" type="slidenum">
              <a:rPr lang="en-US" smtClean="0">
                <a:latin typeface="Arial" pitchFamily="34" charset="0"/>
              </a:rPr>
              <a:pPr eaLnBrk="1" hangingPunct="1"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Your TOPSpro staff can print a report specifically for your class to help you determine the appropriate post-test to administer for each student.</a:t>
            </a:r>
          </a:p>
        </p:txBody>
      </p:sp>
    </p:spTree>
    <p:extLst>
      <p:ext uri="{BB962C8B-B14F-4D97-AF65-F5344CB8AC3E}">
        <p14:creationId xmlns:p14="http://schemas.microsoft.com/office/powerpoint/2010/main" val="2173892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E0D87544-0C26-4519-9FA3-5CD570B590DE}" type="slidenum">
              <a:rPr lang="en-US" smtClean="0">
                <a:latin typeface="Arial" pitchFamily="34" charset="0"/>
              </a:rPr>
              <a:pPr eaLnBrk="1" hangingPunct="1"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6663" y="915988"/>
            <a:ext cx="4630737" cy="3473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89" y="4415790"/>
            <a:ext cx="5053035" cy="4184994"/>
          </a:xfrm>
          <a:noFill/>
        </p:spPr>
        <p:txBody>
          <a:bodyPr lIns="90113" tIns="45056" rIns="90113" bIns="45056"/>
          <a:lstStyle/>
          <a:p>
            <a:pPr marL="231115" indent="-231115" eaLnBrk="1" hangingPunct="1"/>
            <a:r>
              <a:rPr lang="en-US" smtClean="0"/>
              <a:t>So, let’s look at some more things on this report.</a:t>
            </a:r>
          </a:p>
          <a:p>
            <a:pPr marL="231115" indent="-231115" eaLnBrk="1" hangingPunct="1"/>
            <a:r>
              <a:rPr lang="en-US" smtClean="0"/>
              <a:t>What date was this report printed?</a:t>
            </a:r>
          </a:p>
          <a:p>
            <a:pPr marL="231115" indent="-231115" eaLnBrk="1" hangingPunct="1"/>
            <a:r>
              <a:rPr lang="en-US" smtClean="0"/>
              <a:t>What test dates are included in this report?</a:t>
            </a:r>
          </a:p>
          <a:p>
            <a:pPr marL="231115" indent="-231115" eaLnBrk="1" hangingPunct="1"/>
            <a:r>
              <a:rPr lang="en-US" smtClean="0"/>
              <a:t>Which class is this report for?</a:t>
            </a:r>
          </a:p>
          <a:p>
            <a:pPr marL="231115" indent="-231115" eaLnBrk="1" hangingPunct="1"/>
            <a:r>
              <a:rPr lang="en-US" smtClean="0"/>
              <a:t>What test form is covered in this report?  (If students in your class took different test forms, there will be a page printed for each form.)</a:t>
            </a:r>
          </a:p>
          <a:p>
            <a:pPr marL="231115" indent="-231115" eaLnBrk="1" hangingPunct="1"/>
            <a:r>
              <a:rPr lang="en-US" smtClean="0"/>
              <a:t>How many tests are represented in this report?  (23)</a:t>
            </a:r>
          </a:p>
          <a:p>
            <a:pPr marL="231115" indent="-231115" eaLnBrk="1" hangingPunct="1"/>
            <a:r>
              <a:rPr lang="en-US" smtClean="0"/>
              <a:t>How many students took Form 83R? (24)</a:t>
            </a:r>
          </a:p>
          <a:p>
            <a:pPr marL="231115" indent="-231115" eaLnBrk="1" hangingPunct="1"/>
            <a:r>
              <a:rPr lang="en-US" smtClean="0"/>
              <a:t>Why don’t these numbers match?  (One student has been in class long enough to take an 83 R, 84R, and an 83 R again.)</a:t>
            </a:r>
          </a:p>
          <a:p>
            <a:pPr marL="231115" indent="-231115" eaLnBrk="1" hangingPunct="1"/>
            <a:endParaRPr lang="en-US" smtClean="0"/>
          </a:p>
          <a:p>
            <a:pPr marL="231115" indent="-231115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3001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F80D74-62E5-42A7-BB72-B31D0153293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87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F80D74-62E5-42A7-BB72-B31D0153293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72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F80D74-62E5-42A7-BB72-B31D0153293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48EA7027-0F70-4521-A0EC-5A45FD8E982B}" type="slidenum">
              <a:rPr lang="en-US" smtClean="0">
                <a:latin typeface="Arial" pitchFamily="34" charset="0"/>
              </a:rPr>
              <a:pPr eaLnBrk="1" hangingPunct="1"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0" i="0" smtClean="0"/>
              <a:t>TH – Table of Contents</a:t>
            </a:r>
          </a:p>
          <a:p>
            <a:pPr eaLnBrk="1" hangingPunct="1"/>
            <a:r>
              <a:rPr lang="en-US" smtClean="0"/>
              <a:t>Let’s go over the different sections of the handbook.</a:t>
            </a:r>
          </a:p>
          <a:p>
            <a:pPr eaLnBrk="1" hangingPunct="1"/>
            <a:r>
              <a:rPr lang="en-US" smtClean="0"/>
              <a:t>Explain why there are 2 sections on testing:  the first section on testing – CASAS testing – gives the “big picture” of testing and accountability, what the scores mean and how they are used.  The second section – Appraisals, Pretests and Post-Tests – cover the forms of the tests, the process for administering each test, and gives agencies the opportunity to present their processes and procedures for testing.</a:t>
            </a:r>
          </a:p>
        </p:txBody>
      </p:sp>
    </p:spTree>
    <p:extLst>
      <p:ext uri="{BB962C8B-B14F-4D97-AF65-F5344CB8AC3E}">
        <p14:creationId xmlns:p14="http://schemas.microsoft.com/office/powerpoint/2010/main" val="3310561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CB10D791-E551-478C-8CC8-E1C36CE41555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26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1859" name="Rectangle 7"/>
          <p:cNvSpPr txBox="1">
            <a:spLocks noGrp="1" noChangeArrowheads="1"/>
          </p:cNvSpPr>
          <p:nvPr/>
        </p:nvSpPr>
        <p:spPr bwMode="auto">
          <a:xfrm>
            <a:off x="3898102" y="8828352"/>
            <a:ext cx="2982119" cy="4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69" tIns="46985" rIns="93969" bIns="46985" anchor="b"/>
          <a:lstStyle>
            <a:lvl1pPr defTabSz="93027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r" eaLnBrk="1" hangingPunct="1"/>
            <a:fld id="{CB95D12C-0569-4298-988F-8AD575AA9AD0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26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8500"/>
            <a:ext cx="4649787" cy="3487738"/>
          </a:xfrm>
          <a:ln/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0"/>
            <a:ext cx="5046663" cy="4181767"/>
          </a:xfrm>
          <a:noFill/>
        </p:spPr>
        <p:txBody>
          <a:bodyPr lIns="93969" tIns="46985" rIns="93969" bIns="46985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1075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609EF33A-B078-4083-BAC1-7BBF08838629}" type="slidenum">
              <a:rPr lang="en-US" smtClean="0">
                <a:latin typeface="Arial" pitchFamily="34" charset="0"/>
              </a:rPr>
              <a:pPr eaLnBrk="1" hangingPunct="1"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0088"/>
            <a:ext cx="4633913" cy="3476625"/>
          </a:xfrm>
          <a:ln w="12700" cap="flat">
            <a:solidFill>
              <a:schemeClr val="tx1"/>
            </a:solidFill>
          </a:ln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5376" y="4491647"/>
            <a:ext cx="5046663" cy="4194677"/>
          </a:xfrm>
          <a:noFill/>
        </p:spPr>
        <p:txBody>
          <a:bodyPr lIns="92912" tIns="45638" rIns="92912" bIns="45638"/>
          <a:lstStyle/>
          <a:p>
            <a:pPr marL="179756" indent="-179756" eaLnBrk="1" hangingPunct="1">
              <a:buFontTx/>
              <a:buChar char="•"/>
            </a:pPr>
            <a:r>
              <a:rPr lang="en-US" smtClean="0"/>
              <a:t>Instructional Materials Quick Search help program coordinators and instructors select materials to match their curriculum.</a:t>
            </a:r>
          </a:p>
          <a:p>
            <a:pPr marL="179756" indent="-179756" eaLnBrk="1" hangingPunct="1">
              <a:buFontTx/>
              <a:buChar char="•"/>
            </a:pPr>
            <a:r>
              <a:rPr lang="en-US" smtClean="0"/>
              <a:t>Review points and benefits of Instructional Materials Quick Search Updated annually  to include new materials from publishers and software companies.</a:t>
            </a:r>
          </a:p>
        </p:txBody>
      </p:sp>
    </p:spTree>
    <p:extLst>
      <p:ext uri="{BB962C8B-B14F-4D97-AF65-F5344CB8AC3E}">
        <p14:creationId xmlns:p14="http://schemas.microsoft.com/office/powerpoint/2010/main" val="3982668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F6FC226E-702B-4626-A5B3-524CAC9F2764}" type="slidenum">
              <a:rPr lang="en-US" smtClean="0">
                <a:latin typeface="Arial" pitchFamily="34" charset="0"/>
              </a:rPr>
              <a:pPr eaLnBrk="1" hangingPunct="1"/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89" y="4415790"/>
            <a:ext cx="5053035" cy="4184994"/>
          </a:xfrm>
          <a:noFill/>
        </p:spPr>
        <p:txBody>
          <a:bodyPr lIns="90559" tIns="45281" rIns="90559" bIns="45281"/>
          <a:lstStyle/>
          <a:p>
            <a:pPr marL="173336" indent="-173336" eaLnBrk="1" hangingPunct="1">
              <a:buFontTx/>
              <a:buChar char="•"/>
            </a:pPr>
            <a:r>
              <a:rPr lang="en-US" smtClean="0"/>
              <a:t>This QS screen lists the results of a search by competency</a:t>
            </a:r>
          </a:p>
          <a:p>
            <a:pPr marL="173336" indent="-173336" eaLnBrk="1" hangingPunct="1">
              <a:buFontTx/>
              <a:buChar char="•"/>
            </a:pPr>
            <a:r>
              <a:rPr lang="en-US" smtClean="0"/>
              <a:t>Competency 4.1.7 and Level B are specified</a:t>
            </a:r>
          </a:p>
          <a:p>
            <a:pPr marL="173336" indent="-173336" eaLnBrk="1" hangingPunct="1">
              <a:buFontTx/>
              <a:buChar char="•"/>
            </a:pPr>
            <a:r>
              <a:rPr lang="en-US" smtClean="0"/>
              <a:t>Mention that multiple competency searches are possible. The books that address all or most of the competencies appear ;  the books that address only one of the selected competencies appear last</a:t>
            </a:r>
          </a:p>
          <a:p>
            <a:pPr marL="173336" indent="-173336" eaLnBrk="1" hangingPunct="1">
              <a:buFontTx/>
              <a:buChar char="•"/>
            </a:pPr>
            <a:endParaRPr lang="en-US" smtClean="0"/>
          </a:p>
          <a:p>
            <a:pPr marL="173336" indent="-173336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368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AAE67-5212-42CB-A71D-10F5B5DF95B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099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9CD2CB52-1D7C-4D18-9E3A-376D8A2E7DFA}" type="slidenum">
              <a:rPr lang="en-US" smtClean="0">
                <a:latin typeface="Arial" pitchFamily="34" charset="0"/>
              </a:rPr>
              <a:pPr eaLnBrk="1" hangingPunct="1"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5325"/>
            <a:ext cx="4649787" cy="348773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4994"/>
          </a:xfrm>
          <a:noFill/>
        </p:spPr>
        <p:txBody>
          <a:bodyPr lIns="94044" tIns="47023" rIns="94044" bIns="47023"/>
          <a:lstStyle/>
          <a:p>
            <a:pPr eaLnBrk="1" hangingPunct="1"/>
            <a:r>
              <a:rPr lang="en-US" b="0" smtClean="0"/>
              <a:t>A competency is.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331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36423AF5-B428-4A6F-B548-3FFDC4956432}" type="slidenum">
              <a:rPr lang="en-US" smtClean="0">
                <a:latin typeface="Arial" pitchFamily="34" charset="0"/>
              </a:rPr>
              <a:pPr eaLnBrk="1" hangingPunct="1"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 w="12700" cap="flat">
            <a:solidFill>
              <a:schemeClr val="tx1"/>
            </a:solidFill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89" y="4415790"/>
            <a:ext cx="5053035" cy="4184994"/>
          </a:xfrm>
          <a:noFill/>
        </p:spPr>
        <p:txBody>
          <a:bodyPr lIns="92879" tIns="45622" rIns="92879" bIns="45622"/>
          <a:lstStyle/>
          <a:p>
            <a:pPr defTabSz="462229" eaLnBrk="1" hangingPunct="1"/>
            <a:r>
              <a:rPr lang="en-US" b="0" smtClean="0"/>
              <a:t>The Competency Coding System</a:t>
            </a:r>
          </a:p>
          <a:p>
            <a:pPr defTabSz="462229" eaLnBrk="1" hangingPunct="1"/>
            <a:r>
              <a:rPr lang="en-US" smtClean="0"/>
              <a:t>Every competency is identified with a three digit number. The first digit always  refers to the content area. </a:t>
            </a:r>
          </a:p>
          <a:p>
            <a:pPr defTabSz="462229" eaLnBrk="1" hangingPunct="1"/>
            <a:r>
              <a:rPr lang="en-US" smtClean="0"/>
              <a:t>The second digit refers to a competency area.  3.4 represents the content area of health and the more specific competency area of “understanding basic health and safety procedures”. The three digit competency statement describes a measurable action.  Every test item in the CASAS system is associated with a specific competency.</a:t>
            </a:r>
          </a:p>
        </p:txBody>
      </p:sp>
    </p:spTree>
    <p:extLst>
      <p:ext uri="{BB962C8B-B14F-4D97-AF65-F5344CB8AC3E}">
        <p14:creationId xmlns:p14="http://schemas.microsoft.com/office/powerpoint/2010/main" val="3945955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2709AEB9-8E0E-4737-8368-C9184F896C74}" type="slidenum">
              <a:rPr lang="en-US" smtClean="0">
                <a:latin typeface="Arial" pitchFamily="34" charset="0"/>
              </a:rPr>
              <a:pPr eaLnBrk="1" hangingPunct="1"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Under each of the nine </a:t>
            </a:r>
            <a:r>
              <a:rPr lang="en-US" i="0" smtClean="0"/>
              <a:t>Content Areas</a:t>
            </a:r>
            <a:r>
              <a:rPr lang="en-US" smtClean="0"/>
              <a:t> are </a:t>
            </a:r>
            <a:r>
              <a:rPr lang="en-US" i="0" smtClean="0"/>
              <a:t>Competency Areas</a:t>
            </a:r>
            <a:r>
              <a:rPr lang="en-US" smtClean="0"/>
              <a:t>. And finally, more specific </a:t>
            </a:r>
            <a:r>
              <a:rPr lang="en-US" i="0" smtClean="0"/>
              <a:t>Competency Statements</a:t>
            </a:r>
            <a:r>
              <a:rPr lang="en-US" smtClean="0"/>
              <a:t> give the clear objective for students to achieve.</a:t>
            </a:r>
          </a:p>
          <a:p>
            <a:pPr eaLnBrk="1" hangingPunct="1"/>
            <a:r>
              <a:rPr lang="en-US" smtClean="0"/>
              <a:t>Each </a:t>
            </a:r>
            <a:r>
              <a:rPr lang="en-US" i="0" smtClean="0"/>
              <a:t>Content Area</a:t>
            </a:r>
            <a:r>
              <a:rPr lang="en-US" smtClean="0"/>
              <a:t> is identified by a number, 0-8. This is followed by </a:t>
            </a:r>
            <a:r>
              <a:rPr lang="en-US" i="0" smtClean="0"/>
              <a:t>Competency Area</a:t>
            </a:r>
            <a:r>
              <a:rPr lang="en-US" smtClean="0"/>
              <a:t> and </a:t>
            </a:r>
            <a:r>
              <a:rPr lang="en-US" i="0" smtClean="0"/>
              <a:t>Competency Statement</a:t>
            </a:r>
            <a:r>
              <a:rPr lang="en-US" smtClean="0"/>
              <a:t> numbers, which creates the 3-digit </a:t>
            </a:r>
            <a:r>
              <a:rPr lang="en-US" b="0" smtClean="0"/>
              <a:t>Competency Coding System.</a:t>
            </a:r>
          </a:p>
        </p:txBody>
      </p:sp>
    </p:spTree>
    <p:extLst>
      <p:ext uri="{BB962C8B-B14F-4D97-AF65-F5344CB8AC3E}">
        <p14:creationId xmlns:p14="http://schemas.microsoft.com/office/powerpoint/2010/main" val="3076048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3E7E4D69-B947-4E45-85D9-90ACA0B9FE04}" type="slidenum">
              <a:rPr lang="en-US" smtClean="0">
                <a:latin typeface="Arial" pitchFamily="34" charset="0"/>
              </a:rPr>
              <a:pPr eaLnBrk="1" hangingPunct="1"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1675"/>
            <a:ext cx="4629150" cy="3473450"/>
          </a:xfrm>
          <a:ln w="12700" cap="flat">
            <a:solidFill>
              <a:schemeClr val="tx1"/>
            </a:solidFill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89" y="4415790"/>
            <a:ext cx="5053035" cy="4184994"/>
          </a:xfrm>
          <a:noFill/>
        </p:spPr>
        <p:txBody>
          <a:bodyPr lIns="91262" tIns="44829" rIns="91262" bIns="44829"/>
          <a:lstStyle/>
          <a:p>
            <a:pPr marL="179756" indent="-179756" eaLnBrk="1" hangingPunct="1">
              <a:buFontTx/>
              <a:buChar char="•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4162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FB4E85AE-303E-4002-938B-0FFECF1AE7E0}" type="slidenum">
              <a:rPr lang="en-US" smtClean="0">
                <a:latin typeface="Arial" pitchFamily="34" charset="0"/>
              </a:rPr>
              <a:pPr eaLnBrk="1" hangingPunct="1"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8023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6DE173A6-0595-43B4-9462-68CA0C858B1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11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98102" y="8828352"/>
            <a:ext cx="2982119" cy="4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44" tIns="47023" rIns="94044" bIns="47023" anchor="b"/>
          <a:lstStyle>
            <a:lvl1pPr defTabSz="93027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r" eaLnBrk="1" hangingPunct="1"/>
            <a:fld id="{536A9E4F-D364-4A00-B039-24113A7FE2D3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11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5325"/>
            <a:ext cx="4649787" cy="3487738"/>
          </a:xfrm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4994"/>
          </a:xfrm>
          <a:noFill/>
        </p:spPr>
        <p:txBody>
          <a:bodyPr lIns="94044" tIns="47023" rIns="94044" bIns="47023"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Here are the categories for Reading Content Standards from the most basic to advanced for ASE level students.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They also have a coding system similar to the CASAS Competencies.</a:t>
            </a:r>
          </a:p>
        </p:txBody>
      </p:sp>
    </p:spTree>
    <p:extLst>
      <p:ext uri="{BB962C8B-B14F-4D97-AF65-F5344CB8AC3E}">
        <p14:creationId xmlns:p14="http://schemas.microsoft.com/office/powerpoint/2010/main" val="96846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71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371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79E4CCE8-FED4-44D5-A8C2-A5D38B9F8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43837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F8695-3809-41D3-B189-CA84C3B02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75685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FCD7-7BC1-4E07-BF61-E23D529A8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35732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A7427-CD20-4BBC-8DA0-D5FAEC2EE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4340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bg1"/>
            </a:gs>
            <a:gs pos="50000">
              <a:schemeClr val="bg1">
                <a:gamma/>
                <a:tint val="2000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838200"/>
            <a:ext cx="9144000" cy="762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gamma/>
                  <a:tint val="20000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588" y="6781800"/>
            <a:ext cx="9144001" cy="76200"/>
          </a:xfrm>
          <a:prstGeom prst="rect">
            <a:avLst/>
          </a:prstGeom>
          <a:gradFill>
            <a:gsLst>
              <a:gs pos="0">
                <a:srgbClr val="005596">
                  <a:alpha val="30000"/>
                </a:srgbClr>
              </a:gs>
              <a:gs pos="100000">
                <a:srgbClr val="0055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495800"/>
            <a:ext cx="9144000" cy="76200"/>
          </a:xfrm>
          <a:prstGeom prst="rect">
            <a:avLst/>
          </a:prstGeom>
          <a:gradFill>
            <a:gsLst>
              <a:gs pos="0">
                <a:srgbClr val="005596">
                  <a:alpha val="30000"/>
                </a:srgbClr>
              </a:gs>
              <a:gs pos="100000">
                <a:srgbClr val="0055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625" y="563563"/>
            <a:ext cx="2386013" cy="808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-1588" y="1600200"/>
            <a:ext cx="9144001" cy="76200"/>
          </a:xfrm>
          <a:prstGeom prst="rect">
            <a:avLst/>
          </a:prstGeom>
          <a:gradFill>
            <a:gsLst>
              <a:gs pos="0">
                <a:srgbClr val="005596">
                  <a:alpha val="30000"/>
                </a:srgbClr>
              </a:gs>
              <a:gs pos="100000">
                <a:srgbClr val="0055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34150"/>
            <a:ext cx="561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600" y="4595813"/>
            <a:ext cx="4800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81000" y="2971800"/>
            <a:ext cx="7467600" cy="1447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&lt;Insert Session Title Here&gt;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0874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gamma/>
                  <a:tint val="20000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276225"/>
            <a:ext cx="1295400" cy="4381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91300"/>
            <a:ext cx="561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>
            <a:normAutofit/>
          </a:bodyPr>
          <a:lstStyle>
            <a:lvl1pPr algn="l">
              <a:buNone/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5146C-E1B2-42CE-B510-82BC419EA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94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743C1-2530-4777-BFCE-DB663A58B5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933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19BFF-7455-4CF6-A9CA-B9E6B65EF5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7124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8A687-6A2B-4EC4-A448-17238F5E47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2407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AEBF-0A82-4E26-A27F-ACBE2633B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083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23E48-C2C1-4DA9-BD31-6FBDC54DF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7083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6BCAF-C57A-4739-A839-38A50D916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27003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229600" cy="48307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10296-562A-4C67-B2A0-B81BD140B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7556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6BCB-AB05-4652-A007-D55D16E0E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3518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0726-76F9-4370-A64E-EACD5E1B1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37986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CD7C5-782B-4374-BDC8-645146142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68709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828D-F94B-483D-A70B-B784AD9CA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90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00440-1200-48D8-B60B-539D3E4BA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34053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084E9-33B9-42E4-A0BE-82ACC96E6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59024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180A-F5CE-4D3E-9ABA-931B3075D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52751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F7CED-78DA-4922-A490-D87C20B75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45844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B156-4058-45D9-9FC1-E184BF4F4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49158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1DF53-7A75-4B65-B4F1-A8447DEF1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4888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CD73-124D-4581-A4F2-8CDA400E2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7938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6685-9C5D-4D28-B122-ABF8E90EC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6003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787A5-B4AD-481E-97C4-8B36FDD64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49889"/>
      </p:ext>
    </p:extLst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E2C0E-7926-464E-A8B9-6ED31D4FC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89356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2751A-26F4-4401-97A8-AA215FFAC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55947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13657-46DA-422F-B5FE-01B366331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2628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F57A9-6622-4B53-814F-8E081AB6C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72577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9FB8-0656-4E03-9D8F-2F0A2A79D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08486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5E4F2-666B-4CFD-B6DC-616DD798D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28046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AC4C6-340F-419D-9C8F-5CBE9C33F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5793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1267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1268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68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68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9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69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269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269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69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69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404C961-8795-442F-BC3A-ED5F7BAEA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2000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430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5320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0055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790795D-42DB-4FAC-8226-CC9647392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gamma/>
                  <a:tint val="20000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>
            <a:gsLst>
              <a:gs pos="0">
                <a:srgbClr val="005596">
                  <a:alpha val="30000"/>
                </a:srgbClr>
              </a:gs>
              <a:gs pos="100000">
                <a:srgbClr val="0055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54" name="Title Placeholder 8"/>
          <p:cNvSpPr>
            <a:spLocks noGrp="1"/>
          </p:cNvSpPr>
          <p:nvPr>
            <p:ph type="title"/>
          </p:nvPr>
        </p:nvSpPr>
        <p:spPr bwMode="auto">
          <a:xfrm>
            <a:off x="1828800" y="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323850"/>
            <a:ext cx="1295400" cy="4381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6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629400"/>
            <a:ext cx="561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47" r:id="rId3"/>
    <p:sldLayoutId id="2147483848" r:id="rId4"/>
    <p:sldLayoutId id="2147483849" r:id="rId5"/>
    <p:sldLayoutId id="2147483860" r:id="rId6"/>
    <p:sldLayoutId id="2147483861" r:id="rId7"/>
    <p:sldLayoutId id="2147483862" r:id="rId8"/>
    <p:sldLayoutId id="2147483863" r:id="rId9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6"/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6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6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6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6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Helvetic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Helvetic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Helvetic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0B1736-62A0-425E-983B-FB035B477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0" r:id="rId2"/>
    <p:sldLayoutId id="2147483865" r:id="rId3"/>
    <p:sldLayoutId id="2147483851" r:id="rId4"/>
    <p:sldLayoutId id="2147483866" r:id="rId5"/>
    <p:sldLayoutId id="2147483852" r:id="rId6"/>
    <p:sldLayoutId id="2147483853" r:id="rId7"/>
    <p:sldLayoutId id="2147483867" r:id="rId8"/>
    <p:sldLayoutId id="2147483854" r:id="rId9"/>
    <p:sldLayoutId id="2147483855" r:id="rId10"/>
    <p:sldLayoutId id="2147483856" r:id="rId11"/>
    <p:sldLayoutId id="2147483868" r:id="rId12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w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ionfactory.com/free/people_m_z/teachers_variant_page_woman_teacher_blackboard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as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as.org/docs/default-source/product-brochures/reading-goals-for-abe-faqs.pdf" TargetMode="Externa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wmf"/><Relationship Id="rId4" Type="http://schemas.openxmlformats.org/officeDocument/2006/relationships/hyperlink" Target="https://www.casas.org/home/index.cfm?fuseaction=home.showContent&amp;MapID=61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ASA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43200"/>
            <a:ext cx="3276600" cy="828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6387" name="Picture 11" descr="banner4pos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1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228600"/>
            <a:ext cx="6477000" cy="2438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Assessment </a:t>
            </a:r>
            <a:br>
              <a:rPr lang="en-US" sz="4400" dirty="0" smtClean="0"/>
            </a:br>
            <a:r>
              <a:rPr lang="en-US" sz="4400" dirty="0" smtClean="0"/>
              <a:t>to Instruction</a:t>
            </a:r>
            <a:endParaRPr lang="en-US" sz="4400" dirty="0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819400" y="5181600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latin typeface="Arial" pitchFamily="34" charset="0"/>
              </a:rPr>
              <a:t>2018-19</a:t>
            </a: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What are Content Standards?</a:t>
            </a:r>
          </a:p>
        </p:txBody>
      </p:sp>
      <p:sp>
        <p:nvSpPr>
          <p:cNvPr id="249860" name="Rectangle 8"/>
          <p:cNvSpPr>
            <a:spLocks noGrp="1" noChangeArrowheads="1"/>
          </p:cNvSpPr>
          <p:nvPr>
            <p:ph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b="1" dirty="0"/>
              <a:t>Basic Skills Content Standards</a:t>
            </a:r>
            <a:r>
              <a:rPr lang="en-US" dirty="0"/>
              <a:t> identify the underlying basic skills associated with CASAS Competencies</a:t>
            </a:r>
            <a:r>
              <a:rPr lang="en-US" dirty="0" smtClean="0"/>
              <a:t>. Foundation skills needed to </a:t>
            </a: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/>
              <a:t>Use the Content Standards to fill in any gaps in the student’s education.  For example, forms; but students don’t understand surname/last name</a:t>
            </a: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i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8153400" y="64770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>
                <a:latin typeface="Calibri" pitchFamily="34" charset="0"/>
              </a:rPr>
              <a:t>Page 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CD7C5-782B-4374-BDC8-6451461422F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Content Standards Categories</a:t>
            </a:r>
            <a:endParaRPr lang="en-US" dirty="0"/>
          </a:p>
        </p:txBody>
      </p:sp>
      <p:sp>
        <p:nvSpPr>
          <p:cNvPr id="26629" name="Footer Placeholder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30" name="Footer Placeholder 7"/>
          <p:cNvSpPr txBox="1">
            <a:spLocks noGrp="1"/>
          </p:cNvSpPr>
          <p:nvPr/>
        </p:nvSpPr>
        <p:spPr bwMode="auto">
          <a:xfrm>
            <a:off x="0" y="66294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sz="1100">
              <a:solidFill>
                <a:srgbClr val="898989"/>
              </a:solidFill>
              <a:latin typeface="Arial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457200" y="1447800"/>
          <a:ext cx="8336526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6396" y="316859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Basic Skills Content Standards </a:t>
            </a:r>
            <a:br>
              <a:rPr lang="en-US" dirty="0"/>
            </a:br>
            <a:r>
              <a:rPr lang="en-US" dirty="0"/>
              <a:t>and CASAS </a:t>
            </a:r>
            <a:r>
              <a:rPr lang="en-US" dirty="0" smtClean="0"/>
              <a:t>Competencies</a:t>
            </a:r>
            <a:endParaRPr lang="en-US" dirty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209800"/>
            <a:ext cx="8229600" cy="3921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Why are Basic Skills Content Standards important to use along with CASAS Competencies?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Basic Skills Content Standards identify the underlying basic skills that should be taught in conjunction with CASAS Competencies. 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Basic Skills Content Standards support instructional planning.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Learning Content Standards helps students master a specific competency to attain their goals.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11032" r="11209" b="3807"/>
          <a:stretch>
            <a:fillRect/>
          </a:stretch>
        </p:blipFill>
        <p:spPr bwMode="auto">
          <a:xfrm>
            <a:off x="-7938" y="228600"/>
            <a:ext cx="9355138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CD7C5-782B-4374-BDC8-6451461422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Assessment Process</a:t>
            </a:r>
          </a:p>
        </p:txBody>
      </p:sp>
      <p:sp>
        <p:nvSpPr>
          <p:cNvPr id="47109" name="AutoShape 3"/>
          <p:cNvSpPr>
            <a:spLocks noChangeArrowheads="1"/>
          </p:cNvSpPr>
          <p:nvPr/>
        </p:nvSpPr>
        <p:spPr bwMode="auto">
          <a:xfrm>
            <a:off x="2819400" y="3200400"/>
            <a:ext cx="1524000" cy="344488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  <a:latin typeface="Helvetica" pitchFamily="34" charset="0"/>
              </a:rPr>
              <a:t>2. Diagnose</a:t>
            </a:r>
            <a:endParaRPr lang="en-US" b="1">
              <a:latin typeface="Helvetica" pitchFamily="34" charset="0"/>
            </a:endParaRPr>
          </a:p>
        </p:txBody>
      </p:sp>
      <p:sp>
        <p:nvSpPr>
          <p:cNvPr id="47110" name="AutoShape 4"/>
          <p:cNvSpPr>
            <a:spLocks noChangeArrowheads="1"/>
          </p:cNvSpPr>
          <p:nvPr/>
        </p:nvSpPr>
        <p:spPr bwMode="auto">
          <a:xfrm>
            <a:off x="762000" y="3200400"/>
            <a:ext cx="1239838" cy="344488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  <a:latin typeface="Helvetica" pitchFamily="34" charset="0"/>
              </a:rPr>
              <a:t>1. Place</a:t>
            </a:r>
          </a:p>
        </p:txBody>
      </p:sp>
      <p:sp>
        <p:nvSpPr>
          <p:cNvPr id="47111" name="AutoShape 5"/>
          <p:cNvSpPr>
            <a:spLocks noChangeArrowheads="1"/>
          </p:cNvSpPr>
          <p:nvPr/>
        </p:nvSpPr>
        <p:spPr bwMode="auto">
          <a:xfrm>
            <a:off x="7239000" y="3200400"/>
            <a:ext cx="1239838" cy="344488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  <a:latin typeface="Helvetica" pitchFamily="34" charset="0"/>
              </a:rPr>
              <a:t>4. Monitor</a:t>
            </a:r>
            <a:endParaRPr lang="en-US" b="1">
              <a:latin typeface="Helvetica" pitchFamily="34" charset="0"/>
            </a:endParaRPr>
          </a:p>
        </p:txBody>
      </p:sp>
      <p:sp>
        <p:nvSpPr>
          <p:cNvPr id="47112" name="AutoShape 6"/>
          <p:cNvSpPr>
            <a:spLocks noChangeArrowheads="1"/>
          </p:cNvSpPr>
          <p:nvPr/>
        </p:nvSpPr>
        <p:spPr bwMode="auto">
          <a:xfrm>
            <a:off x="4876800" y="3200400"/>
            <a:ext cx="1524000" cy="344488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  <a:latin typeface="Helvetica" pitchFamily="34" charset="0"/>
              </a:rPr>
              <a:t>3. Instruct</a:t>
            </a:r>
            <a:endParaRPr lang="en-US" b="1">
              <a:latin typeface="Helvetica" pitchFamily="34" charset="0"/>
            </a:endParaRPr>
          </a:p>
        </p:txBody>
      </p:sp>
      <p:sp>
        <p:nvSpPr>
          <p:cNvPr id="47113" name="Text Box 7"/>
          <p:cNvSpPr txBox="1">
            <a:spLocks noChangeArrowheads="1"/>
          </p:cNvSpPr>
          <p:nvPr/>
        </p:nvSpPr>
        <p:spPr bwMode="auto">
          <a:xfrm>
            <a:off x="2819400" y="3733800"/>
            <a:ext cx="1755775" cy="2514600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r>
              <a:rPr lang="en-US" sz="2000" b="1">
                <a:latin typeface="Helvetica" pitchFamily="34" charset="0"/>
              </a:rPr>
              <a:t>Pretest</a:t>
            </a:r>
          </a:p>
          <a:p>
            <a:endParaRPr lang="en-US" sz="800">
              <a:latin typeface="Helvetica" pitchFamily="34" charset="0"/>
            </a:endParaRPr>
          </a:p>
          <a:p>
            <a:r>
              <a:rPr lang="en-US" sz="2000">
                <a:latin typeface="Helvetica" pitchFamily="34" charset="0"/>
              </a:rPr>
              <a:t>Diagnose learning needs based on pretest score</a:t>
            </a:r>
          </a:p>
        </p:txBody>
      </p:sp>
      <p:sp>
        <p:nvSpPr>
          <p:cNvPr id="47114" name="Text Box 8"/>
          <p:cNvSpPr txBox="1">
            <a:spLocks noChangeArrowheads="1"/>
          </p:cNvSpPr>
          <p:nvPr/>
        </p:nvSpPr>
        <p:spPr bwMode="auto">
          <a:xfrm>
            <a:off x="533400" y="3733800"/>
            <a:ext cx="1828800" cy="2514600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r>
              <a:rPr lang="en-US" sz="2000" b="1">
                <a:latin typeface="Helvetica" pitchFamily="34" charset="0"/>
              </a:rPr>
              <a:t>Screening and Appraisal</a:t>
            </a:r>
            <a:endParaRPr lang="en-US" sz="2000">
              <a:latin typeface="Helvetica" pitchFamily="34" charset="0"/>
            </a:endParaRPr>
          </a:p>
          <a:p>
            <a:endParaRPr lang="en-US" sz="800">
              <a:latin typeface="Helvetica" pitchFamily="34" charset="0"/>
            </a:endParaRPr>
          </a:p>
          <a:p>
            <a:r>
              <a:rPr lang="en-US" sz="2000">
                <a:latin typeface="Helvetica" pitchFamily="34" charset="0"/>
              </a:rPr>
              <a:t>Determine program, level placement </a:t>
            </a:r>
          </a:p>
          <a:p>
            <a:endParaRPr lang="en-US" sz="800">
              <a:latin typeface="Helvetica" pitchFamily="34" charset="0"/>
            </a:endParaRPr>
          </a:p>
          <a:p>
            <a:r>
              <a:rPr lang="en-US" sz="2000">
                <a:latin typeface="Helvetica" pitchFamily="34" charset="0"/>
              </a:rPr>
              <a:t>Identify pretest level</a:t>
            </a:r>
          </a:p>
        </p:txBody>
      </p:sp>
      <p:sp>
        <p:nvSpPr>
          <p:cNvPr id="47115" name="Text Box 9"/>
          <p:cNvSpPr txBox="1">
            <a:spLocks noChangeArrowheads="1"/>
          </p:cNvSpPr>
          <p:nvPr/>
        </p:nvSpPr>
        <p:spPr bwMode="auto">
          <a:xfrm>
            <a:off x="7010400" y="3733800"/>
            <a:ext cx="1755775" cy="2514600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r>
              <a:rPr lang="en-US" sz="2000" b="1">
                <a:latin typeface="Helvetica" pitchFamily="34" charset="0"/>
              </a:rPr>
              <a:t>Post-test</a:t>
            </a:r>
            <a:endParaRPr lang="en-US" sz="2000">
              <a:latin typeface="Helvetica" pitchFamily="34" charset="0"/>
            </a:endParaRPr>
          </a:p>
          <a:p>
            <a:endParaRPr lang="en-US" sz="800">
              <a:latin typeface="Helvetica" pitchFamily="34" charset="0"/>
            </a:endParaRPr>
          </a:p>
          <a:p>
            <a:r>
              <a:rPr lang="en-US" sz="2000">
                <a:latin typeface="Helvetica" pitchFamily="34" charset="0"/>
              </a:rPr>
              <a:t>Select based on pretest score</a:t>
            </a:r>
          </a:p>
          <a:p>
            <a:endParaRPr lang="en-US" sz="2000">
              <a:latin typeface="Helvetica" pitchFamily="34" charset="0"/>
            </a:endParaRPr>
          </a:p>
          <a:p>
            <a:r>
              <a:rPr lang="en-US" sz="2000">
                <a:latin typeface="Helvetica" pitchFamily="34" charset="0"/>
              </a:rPr>
              <a:t>Monitor progress</a:t>
            </a:r>
          </a:p>
        </p:txBody>
      </p:sp>
      <p:sp>
        <p:nvSpPr>
          <p:cNvPr id="47116" name="Text Box 10"/>
          <p:cNvSpPr txBox="1">
            <a:spLocks noChangeArrowheads="1"/>
          </p:cNvSpPr>
          <p:nvPr/>
        </p:nvSpPr>
        <p:spPr bwMode="auto">
          <a:xfrm>
            <a:off x="4876800" y="3733800"/>
            <a:ext cx="1755775" cy="2514600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r>
              <a:rPr lang="en-US" sz="2000" b="1">
                <a:latin typeface="Helvetica" pitchFamily="34" charset="0"/>
              </a:rPr>
              <a:t>Instruction</a:t>
            </a:r>
            <a:endParaRPr lang="en-US" sz="2000">
              <a:latin typeface="Helvetica" pitchFamily="34" charset="0"/>
            </a:endParaRPr>
          </a:p>
          <a:p>
            <a:endParaRPr lang="en-US" sz="800">
              <a:latin typeface="Helvetica" pitchFamily="34" charset="0"/>
            </a:endParaRPr>
          </a:p>
          <a:p>
            <a:r>
              <a:rPr lang="en-US" sz="2000">
                <a:latin typeface="Helvetica" pitchFamily="34" charset="0"/>
              </a:rPr>
              <a:t>Use Quick Search to identify appropriate instructional materials</a:t>
            </a:r>
          </a:p>
        </p:txBody>
      </p:sp>
      <p:pic>
        <p:nvPicPr>
          <p:cNvPr id="47117" name="Picture 14" descr="MPj039987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12954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8" name="AutoShape 18"/>
          <p:cNvSpPr>
            <a:spLocks noChangeArrowheads="1"/>
          </p:cNvSpPr>
          <p:nvPr/>
        </p:nvSpPr>
        <p:spPr bwMode="auto">
          <a:xfrm>
            <a:off x="6400800" y="3124200"/>
            <a:ext cx="838200" cy="533400"/>
          </a:xfrm>
          <a:prstGeom prst="leftRightArrow">
            <a:avLst>
              <a:gd name="adj1" fmla="val 50000"/>
              <a:gd name="adj2" fmla="val 31429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pic>
        <p:nvPicPr>
          <p:cNvPr id="4711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1460500" cy="18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149383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21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14970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22" name="Text Box 21"/>
          <p:cNvSpPr txBox="1">
            <a:spLocks noChangeArrowheads="1"/>
          </p:cNvSpPr>
          <p:nvPr/>
        </p:nvSpPr>
        <p:spPr bwMode="auto">
          <a:xfrm>
            <a:off x="8153400" y="64770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>
                <a:latin typeface="Calibri" pitchFamily="34" charset="0"/>
              </a:rPr>
              <a:t>Page 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What’s the difference between the Appraisal and the Pretest?</a:t>
            </a:r>
          </a:p>
        </p:txBody>
      </p:sp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855663" y="2452688"/>
            <a:ext cx="366395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48" tIns="26984" rIns="19048" bIns="26984"/>
          <a:lstStyle/>
          <a:p>
            <a:pPr defTabSz="904875" eaLnBrk="0" hangingPunct="0">
              <a:lnSpc>
                <a:spcPts val="2100"/>
              </a:lnSpc>
              <a:tabLst>
                <a:tab pos="0" algn="l"/>
              </a:tabLst>
            </a:pPr>
            <a:r>
              <a:rPr lang="en-US" sz="2400" b="1">
                <a:solidFill>
                  <a:srgbClr val="008080"/>
                </a:solidFill>
                <a:latin typeface="Helvetica" pitchFamily="34" charset="0"/>
              </a:rPr>
              <a:t>Appraisals (Placement tests)</a:t>
            </a:r>
          </a:p>
        </p:txBody>
      </p:sp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1447800" y="5478463"/>
            <a:ext cx="51816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48" tIns="26984" rIns="19048" bIns="26984"/>
          <a:lstStyle/>
          <a:p>
            <a:pPr defTabSz="904875" eaLnBrk="0" hangingPunct="0">
              <a:lnSpc>
                <a:spcPts val="2100"/>
              </a:lnSpc>
              <a:tabLst>
                <a:tab pos="0" algn="l"/>
              </a:tabLst>
            </a:pPr>
            <a:r>
              <a:rPr lang="en-US" sz="2400" b="1">
                <a:solidFill>
                  <a:srgbClr val="008080"/>
                </a:solidFill>
                <a:latin typeface="Helvetica" pitchFamily="34" charset="0"/>
              </a:rPr>
              <a:t>Pre- and Post-Tests (Progress Tests)</a:t>
            </a:r>
          </a:p>
        </p:txBody>
      </p:sp>
      <p:sp>
        <p:nvSpPr>
          <p:cNvPr id="745477" name="Rectangle 5"/>
          <p:cNvSpPr>
            <a:spLocks noChangeArrowheads="1"/>
          </p:cNvSpPr>
          <p:nvPr/>
        </p:nvSpPr>
        <p:spPr bwMode="auto">
          <a:xfrm>
            <a:off x="2590800" y="4419600"/>
            <a:ext cx="11398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9206097" algn="ctr" rotWithShape="0">
              <a:srgbClr val="FFFFFF"/>
            </a:outerShdw>
          </a:effectLst>
        </p:spPr>
        <p:txBody>
          <a:bodyPr wrap="none" lIns="19048" tIns="26984" rIns="19048" bIns="26984"/>
          <a:lstStyle/>
          <a:p>
            <a:pPr defTabSz="904875" eaLnBrk="0" hangingPunct="0">
              <a:lnSpc>
                <a:spcPts val="1900"/>
              </a:lnSpc>
              <a:tabLst>
                <a:tab pos="0" algn="l"/>
              </a:tabLst>
              <a:defRPr/>
            </a:pPr>
            <a:r>
              <a:rPr lang="en-US" sz="1600" b="1">
                <a:solidFill>
                  <a:srgbClr val="000000"/>
                </a:solidFill>
                <a:latin typeface="Helvetica" pitchFamily="34" charset="0"/>
                <a:cs typeface="+mn-cs"/>
              </a:rPr>
              <a:t>Level B</a:t>
            </a:r>
          </a:p>
        </p:txBody>
      </p:sp>
      <p:sp>
        <p:nvSpPr>
          <p:cNvPr id="53256" name="Rectangle 6"/>
          <p:cNvSpPr>
            <a:spLocks noChangeArrowheads="1"/>
          </p:cNvSpPr>
          <p:nvPr/>
        </p:nvSpPr>
        <p:spPr bwMode="auto">
          <a:xfrm>
            <a:off x="1371600" y="57150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  <a:buFont typeface="Wingdings" pitchFamily="2" charset="2"/>
              <a:buNone/>
            </a:pPr>
            <a:r>
              <a:rPr lang="en-US" sz="2400">
                <a:latin typeface="Helvetica" pitchFamily="34" charset="0"/>
              </a:rPr>
              <a:t>Progress test items are clustered at a specific level.</a:t>
            </a:r>
          </a:p>
        </p:txBody>
      </p:sp>
      <p:sp>
        <p:nvSpPr>
          <p:cNvPr id="53257" name="Rectangle 7"/>
          <p:cNvSpPr>
            <a:spLocks noChangeArrowheads="1"/>
          </p:cNvSpPr>
          <p:nvPr/>
        </p:nvSpPr>
        <p:spPr bwMode="auto">
          <a:xfrm>
            <a:off x="762000" y="2667000"/>
            <a:ext cx="7162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  <a:buFont typeface="Wingdings" pitchFamily="2" charset="2"/>
              <a:buNone/>
            </a:pPr>
            <a:r>
              <a:rPr lang="en-US" sz="2400">
                <a:latin typeface="Helvetica" pitchFamily="34" charset="0"/>
              </a:rPr>
              <a:t>Appraisal test items are widely distributed along the CASAS scale. The items range from very easy items to difficult items.</a:t>
            </a:r>
          </a:p>
        </p:txBody>
      </p:sp>
      <p:grpSp>
        <p:nvGrpSpPr>
          <p:cNvPr id="53258" name="Group 8"/>
          <p:cNvGrpSpPr>
            <a:grpSpLocks/>
          </p:cNvGrpSpPr>
          <p:nvPr/>
        </p:nvGrpSpPr>
        <p:grpSpPr bwMode="auto">
          <a:xfrm>
            <a:off x="2590800" y="4800600"/>
            <a:ext cx="3179763" cy="385763"/>
            <a:chOff x="1746" y="2379"/>
            <a:chExt cx="2003" cy="243"/>
          </a:xfrm>
        </p:grpSpPr>
        <p:sp>
          <p:nvSpPr>
            <p:cNvPr id="745481" name="Line 9"/>
            <p:cNvSpPr>
              <a:spLocks noChangeShapeType="1"/>
            </p:cNvSpPr>
            <p:nvPr/>
          </p:nvSpPr>
          <p:spPr bwMode="auto">
            <a:xfrm>
              <a:off x="1748" y="2504"/>
              <a:ext cx="2001" cy="0"/>
            </a:xfrm>
            <a:prstGeom prst="line">
              <a:avLst/>
            </a:prstGeom>
            <a:noFill/>
            <a:ln w="127000">
              <a:solidFill>
                <a:srgbClr val="842A8B"/>
              </a:solidFill>
              <a:round/>
              <a:headEnd/>
              <a:tailEnd/>
            </a:ln>
            <a:effectLst>
              <a:outerShdw dist="35921" dir="81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3276" name="Line 10"/>
            <p:cNvSpPr>
              <a:spLocks noChangeShapeType="1"/>
            </p:cNvSpPr>
            <p:nvPr/>
          </p:nvSpPr>
          <p:spPr bwMode="auto">
            <a:xfrm>
              <a:off x="1746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7" name="Line 11"/>
            <p:cNvSpPr>
              <a:spLocks noChangeShapeType="1"/>
            </p:cNvSpPr>
            <p:nvPr/>
          </p:nvSpPr>
          <p:spPr bwMode="auto">
            <a:xfrm>
              <a:off x="1832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8" name="Line 12"/>
            <p:cNvSpPr>
              <a:spLocks noChangeShapeType="1"/>
            </p:cNvSpPr>
            <p:nvPr/>
          </p:nvSpPr>
          <p:spPr bwMode="auto">
            <a:xfrm>
              <a:off x="1918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9" name="Line 13"/>
            <p:cNvSpPr>
              <a:spLocks noChangeShapeType="1"/>
            </p:cNvSpPr>
            <p:nvPr/>
          </p:nvSpPr>
          <p:spPr bwMode="auto">
            <a:xfrm>
              <a:off x="2004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0" name="Line 14"/>
            <p:cNvSpPr>
              <a:spLocks noChangeShapeType="1"/>
            </p:cNvSpPr>
            <p:nvPr/>
          </p:nvSpPr>
          <p:spPr bwMode="auto">
            <a:xfrm>
              <a:off x="2091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1" name="Line 15"/>
            <p:cNvSpPr>
              <a:spLocks noChangeShapeType="1"/>
            </p:cNvSpPr>
            <p:nvPr/>
          </p:nvSpPr>
          <p:spPr bwMode="auto">
            <a:xfrm>
              <a:off x="2177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2" name="Line 16"/>
            <p:cNvSpPr>
              <a:spLocks noChangeShapeType="1"/>
            </p:cNvSpPr>
            <p:nvPr/>
          </p:nvSpPr>
          <p:spPr bwMode="auto">
            <a:xfrm>
              <a:off x="2263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3" name="Line 17"/>
            <p:cNvSpPr>
              <a:spLocks noChangeShapeType="1"/>
            </p:cNvSpPr>
            <p:nvPr/>
          </p:nvSpPr>
          <p:spPr bwMode="auto">
            <a:xfrm>
              <a:off x="2349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4" name="Line 18"/>
            <p:cNvSpPr>
              <a:spLocks noChangeShapeType="1"/>
            </p:cNvSpPr>
            <p:nvPr/>
          </p:nvSpPr>
          <p:spPr bwMode="auto">
            <a:xfrm>
              <a:off x="2436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5" name="Line 19"/>
            <p:cNvSpPr>
              <a:spLocks noChangeShapeType="1"/>
            </p:cNvSpPr>
            <p:nvPr/>
          </p:nvSpPr>
          <p:spPr bwMode="auto">
            <a:xfrm>
              <a:off x="2522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Line 20"/>
            <p:cNvSpPr>
              <a:spLocks noChangeShapeType="1"/>
            </p:cNvSpPr>
            <p:nvPr/>
          </p:nvSpPr>
          <p:spPr bwMode="auto">
            <a:xfrm>
              <a:off x="2608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7" name="Line 21"/>
            <p:cNvSpPr>
              <a:spLocks noChangeShapeType="1"/>
            </p:cNvSpPr>
            <p:nvPr/>
          </p:nvSpPr>
          <p:spPr bwMode="auto">
            <a:xfrm>
              <a:off x="2694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Line 22"/>
            <p:cNvSpPr>
              <a:spLocks noChangeShapeType="1"/>
            </p:cNvSpPr>
            <p:nvPr/>
          </p:nvSpPr>
          <p:spPr bwMode="auto">
            <a:xfrm>
              <a:off x="2781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9" name="Line 23"/>
            <p:cNvSpPr>
              <a:spLocks noChangeShapeType="1"/>
            </p:cNvSpPr>
            <p:nvPr/>
          </p:nvSpPr>
          <p:spPr bwMode="auto">
            <a:xfrm>
              <a:off x="2867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0" name="Line 24"/>
            <p:cNvSpPr>
              <a:spLocks noChangeShapeType="1"/>
            </p:cNvSpPr>
            <p:nvPr/>
          </p:nvSpPr>
          <p:spPr bwMode="auto">
            <a:xfrm>
              <a:off x="2953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1" name="Line 25"/>
            <p:cNvSpPr>
              <a:spLocks noChangeShapeType="1"/>
            </p:cNvSpPr>
            <p:nvPr/>
          </p:nvSpPr>
          <p:spPr bwMode="auto">
            <a:xfrm>
              <a:off x="3126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2" name="Line 26"/>
            <p:cNvSpPr>
              <a:spLocks noChangeShapeType="1"/>
            </p:cNvSpPr>
            <p:nvPr/>
          </p:nvSpPr>
          <p:spPr bwMode="auto">
            <a:xfrm>
              <a:off x="3039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3" name="Line 27"/>
            <p:cNvSpPr>
              <a:spLocks noChangeShapeType="1"/>
            </p:cNvSpPr>
            <p:nvPr/>
          </p:nvSpPr>
          <p:spPr bwMode="auto">
            <a:xfrm>
              <a:off x="3212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4" name="Line 28"/>
            <p:cNvSpPr>
              <a:spLocks noChangeShapeType="1"/>
            </p:cNvSpPr>
            <p:nvPr/>
          </p:nvSpPr>
          <p:spPr bwMode="auto">
            <a:xfrm>
              <a:off x="3298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5" name="Line 29"/>
            <p:cNvSpPr>
              <a:spLocks noChangeShapeType="1"/>
            </p:cNvSpPr>
            <p:nvPr/>
          </p:nvSpPr>
          <p:spPr bwMode="auto">
            <a:xfrm>
              <a:off x="3384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6" name="Line 30"/>
            <p:cNvSpPr>
              <a:spLocks noChangeShapeType="1"/>
            </p:cNvSpPr>
            <p:nvPr/>
          </p:nvSpPr>
          <p:spPr bwMode="auto">
            <a:xfrm>
              <a:off x="3471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7" name="Line 31"/>
            <p:cNvSpPr>
              <a:spLocks noChangeShapeType="1"/>
            </p:cNvSpPr>
            <p:nvPr/>
          </p:nvSpPr>
          <p:spPr bwMode="auto">
            <a:xfrm>
              <a:off x="3557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8" name="Line 32"/>
            <p:cNvSpPr>
              <a:spLocks noChangeShapeType="1"/>
            </p:cNvSpPr>
            <p:nvPr/>
          </p:nvSpPr>
          <p:spPr bwMode="auto">
            <a:xfrm>
              <a:off x="3643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9" name="Line 33"/>
            <p:cNvSpPr>
              <a:spLocks noChangeShapeType="1"/>
            </p:cNvSpPr>
            <p:nvPr/>
          </p:nvSpPr>
          <p:spPr bwMode="auto">
            <a:xfrm>
              <a:off x="3730" y="2379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259" name="Group 34"/>
          <p:cNvGrpSpPr>
            <a:grpSpLocks/>
          </p:cNvGrpSpPr>
          <p:nvPr/>
        </p:nvGrpSpPr>
        <p:grpSpPr bwMode="auto">
          <a:xfrm>
            <a:off x="228600" y="1524000"/>
            <a:ext cx="8504238" cy="715963"/>
            <a:chOff x="192" y="1296"/>
            <a:chExt cx="5357" cy="451"/>
          </a:xfrm>
        </p:grpSpPr>
        <p:sp>
          <p:nvSpPr>
            <p:cNvPr id="745507" name="Line 35"/>
            <p:cNvSpPr>
              <a:spLocks noChangeShapeType="1"/>
            </p:cNvSpPr>
            <p:nvPr/>
          </p:nvSpPr>
          <p:spPr bwMode="auto">
            <a:xfrm>
              <a:off x="452" y="1652"/>
              <a:ext cx="5097" cy="0"/>
            </a:xfrm>
            <a:prstGeom prst="line">
              <a:avLst/>
            </a:prstGeom>
            <a:noFill/>
            <a:ln w="127000">
              <a:solidFill>
                <a:srgbClr val="009688"/>
              </a:solidFill>
              <a:round/>
              <a:headEnd/>
              <a:tailEnd/>
            </a:ln>
            <a:effectLst>
              <a:outerShdw dist="45791" dir="7421404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3262" name="Line 36"/>
            <p:cNvSpPr>
              <a:spLocks noChangeShapeType="1"/>
            </p:cNvSpPr>
            <p:nvPr/>
          </p:nvSpPr>
          <p:spPr bwMode="auto">
            <a:xfrm>
              <a:off x="720" y="1488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3" name="Line 37"/>
            <p:cNvSpPr>
              <a:spLocks noChangeShapeType="1"/>
            </p:cNvSpPr>
            <p:nvPr/>
          </p:nvSpPr>
          <p:spPr bwMode="auto">
            <a:xfrm>
              <a:off x="2352" y="1488"/>
              <a:ext cx="0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4" name="Line 38"/>
            <p:cNvSpPr>
              <a:spLocks noChangeShapeType="1"/>
            </p:cNvSpPr>
            <p:nvPr/>
          </p:nvSpPr>
          <p:spPr bwMode="auto">
            <a:xfrm>
              <a:off x="2736" y="1488"/>
              <a:ext cx="0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5" name="Line 39"/>
            <p:cNvSpPr>
              <a:spLocks noChangeShapeType="1"/>
            </p:cNvSpPr>
            <p:nvPr/>
          </p:nvSpPr>
          <p:spPr bwMode="auto">
            <a:xfrm>
              <a:off x="1920" y="1488"/>
              <a:ext cx="0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6" name="Line 40"/>
            <p:cNvSpPr>
              <a:spLocks noChangeShapeType="1"/>
            </p:cNvSpPr>
            <p:nvPr/>
          </p:nvSpPr>
          <p:spPr bwMode="auto">
            <a:xfrm>
              <a:off x="1104" y="1488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7" name="Line 41"/>
            <p:cNvSpPr>
              <a:spLocks noChangeShapeType="1"/>
            </p:cNvSpPr>
            <p:nvPr/>
          </p:nvSpPr>
          <p:spPr bwMode="auto">
            <a:xfrm>
              <a:off x="1536" y="1488"/>
              <a:ext cx="0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8" name="Line 42"/>
            <p:cNvSpPr>
              <a:spLocks noChangeShapeType="1"/>
            </p:cNvSpPr>
            <p:nvPr/>
          </p:nvSpPr>
          <p:spPr bwMode="auto">
            <a:xfrm>
              <a:off x="3120" y="1488"/>
              <a:ext cx="0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9" name="Line 43"/>
            <p:cNvSpPr>
              <a:spLocks noChangeShapeType="1"/>
            </p:cNvSpPr>
            <p:nvPr/>
          </p:nvSpPr>
          <p:spPr bwMode="auto">
            <a:xfrm>
              <a:off x="3936" y="1488"/>
              <a:ext cx="0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0" name="Rectangle 44"/>
            <p:cNvSpPr>
              <a:spLocks noChangeArrowheads="1"/>
            </p:cNvSpPr>
            <p:nvPr/>
          </p:nvSpPr>
          <p:spPr bwMode="auto">
            <a:xfrm>
              <a:off x="192" y="1296"/>
              <a:ext cx="5074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48" tIns="26984" rIns="19048" bIns="26984"/>
            <a:lstStyle/>
            <a:p>
              <a:pPr defTabSz="904875" eaLnBrk="0" hangingPunct="0">
                <a:lnSpc>
                  <a:spcPts val="2400"/>
                </a:lnSpc>
                <a:tabLst>
                  <a:tab pos="0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Helvetica" pitchFamily="34" charset="0"/>
                </a:rPr>
                <a:t>180   185   190   195   200   205   210   215   220   225   230   235   240	250</a:t>
              </a:r>
            </a:p>
          </p:txBody>
        </p:sp>
        <p:sp>
          <p:nvSpPr>
            <p:cNvPr id="53271" name="Line 45"/>
            <p:cNvSpPr>
              <a:spLocks noChangeShapeType="1"/>
            </p:cNvSpPr>
            <p:nvPr/>
          </p:nvSpPr>
          <p:spPr bwMode="auto">
            <a:xfrm>
              <a:off x="4320" y="1488"/>
              <a:ext cx="0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Line 46"/>
            <p:cNvSpPr>
              <a:spLocks noChangeShapeType="1"/>
            </p:cNvSpPr>
            <p:nvPr/>
          </p:nvSpPr>
          <p:spPr bwMode="auto">
            <a:xfrm>
              <a:off x="3552" y="1488"/>
              <a:ext cx="0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3" name="Line 47"/>
            <p:cNvSpPr>
              <a:spLocks noChangeShapeType="1"/>
            </p:cNvSpPr>
            <p:nvPr/>
          </p:nvSpPr>
          <p:spPr bwMode="auto">
            <a:xfrm>
              <a:off x="4704" y="1488"/>
              <a:ext cx="0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Line 48"/>
            <p:cNvSpPr>
              <a:spLocks noChangeShapeType="1"/>
            </p:cNvSpPr>
            <p:nvPr/>
          </p:nvSpPr>
          <p:spPr bwMode="auto">
            <a:xfrm>
              <a:off x="5088" y="1488"/>
              <a:ext cx="0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60" name="Text Box 51"/>
          <p:cNvSpPr txBox="1">
            <a:spLocks noChangeArrowheads="1"/>
          </p:cNvSpPr>
          <p:nvPr/>
        </p:nvSpPr>
        <p:spPr bwMode="auto">
          <a:xfrm>
            <a:off x="8153400" y="64770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>
                <a:latin typeface="Calibri" pitchFamily="34" charset="0"/>
              </a:rPr>
              <a:t>Page 26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What’s what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Appraisals determine which form is appropriate to administer as the learner’s pretest, and help agencies with program, level, and classroom placement </a:t>
            </a:r>
          </a:p>
          <a:p>
            <a:pPr eaLnBrk="1" hangingPunct="1"/>
            <a:r>
              <a:rPr lang="en-US" sz="3200" dirty="0" smtClean="0"/>
              <a:t>The Pretest is the “anchor” test for the fiscal year.</a:t>
            </a:r>
          </a:p>
          <a:p>
            <a:pPr eaLnBrk="1" hangingPunct="1"/>
            <a:r>
              <a:rPr lang="en-US" sz="3200" dirty="0" smtClean="0"/>
              <a:t>Post-tests are any/all tests that are given after the Pretest during that year.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CD7C5-782B-4374-BDC8-6451461422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0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Using Test Results</a:t>
            </a:r>
          </a:p>
        </p:txBody>
      </p:sp>
      <p:sp>
        <p:nvSpPr>
          <p:cNvPr id="62469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4171950" y="1392621"/>
            <a:ext cx="4721225" cy="3395662"/>
          </a:xfrm>
        </p:spPr>
        <p:txBody>
          <a:bodyPr/>
          <a:lstStyle/>
          <a:p>
            <a:pPr marL="465138" indent="-465138" eaLnBrk="1" hangingPunct="1">
              <a:lnSpc>
                <a:spcPct val="90000"/>
              </a:lnSpc>
            </a:pPr>
            <a:r>
              <a:rPr lang="en-US" sz="2800" dirty="0" smtClean="0"/>
              <a:t>Identify students’ instructional needs</a:t>
            </a:r>
          </a:p>
          <a:p>
            <a:pPr marL="465138" indent="-465138" eaLnBrk="1" hangingPunct="1">
              <a:lnSpc>
                <a:spcPct val="90000"/>
              </a:lnSpc>
            </a:pPr>
            <a:r>
              <a:rPr lang="en-US" sz="2800" dirty="0" smtClean="0"/>
              <a:t>Relate information from test scores and accountability reporting to the student level</a:t>
            </a:r>
          </a:p>
          <a:p>
            <a:pPr marL="465138" indent="-465138" eaLnBrk="1" hangingPunct="1">
              <a:lnSpc>
                <a:spcPct val="90000"/>
              </a:lnSpc>
            </a:pPr>
            <a:r>
              <a:rPr lang="en-US" sz="2800" dirty="0" smtClean="0"/>
              <a:t>Choose competencies and Content Standards to target instruction </a:t>
            </a:r>
          </a:p>
          <a:p>
            <a:pPr marL="465138" indent="-465138" eaLnBrk="1" hangingPunct="1">
              <a:lnSpc>
                <a:spcPct val="90000"/>
              </a:lnSpc>
            </a:pPr>
            <a:r>
              <a:rPr lang="en-US" sz="2800" dirty="0" smtClean="0"/>
              <a:t>Use Quick Search software to locate instructional materials</a:t>
            </a:r>
          </a:p>
        </p:txBody>
      </p:sp>
      <p:sp>
        <p:nvSpPr>
          <p:cNvPr id="62470" name="Rectangle 2"/>
          <p:cNvSpPr>
            <a:spLocks noChangeArrowheads="1"/>
          </p:cNvSpPr>
          <p:nvPr/>
        </p:nvSpPr>
        <p:spPr bwMode="auto">
          <a:xfrm>
            <a:off x="0" y="27813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Arial" pitchFamily="34" charset="0"/>
            </a:endParaRPr>
          </a:p>
        </p:txBody>
      </p:sp>
      <p:grpSp>
        <p:nvGrpSpPr>
          <p:cNvPr id="62471" name="Group 3"/>
          <p:cNvGrpSpPr>
            <a:grpSpLocks/>
          </p:cNvGrpSpPr>
          <p:nvPr/>
        </p:nvGrpSpPr>
        <p:grpSpPr bwMode="auto">
          <a:xfrm>
            <a:off x="0" y="2781300"/>
            <a:ext cx="9144000" cy="1250950"/>
            <a:chOff x="0" y="-29"/>
            <a:chExt cx="5760" cy="788"/>
          </a:xfrm>
        </p:grpSpPr>
        <p:sp>
          <p:nvSpPr>
            <p:cNvPr id="62474" name="Rectangle 4"/>
            <p:cNvSpPr>
              <a:spLocks noChangeArrowheads="1"/>
            </p:cNvSpPr>
            <p:nvPr/>
          </p:nvSpPr>
          <p:spPr bwMode="auto">
            <a:xfrm>
              <a:off x="0" y="-29"/>
              <a:ext cx="45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Arial" pitchFamily="34" charset="0"/>
              </a:endParaRPr>
            </a:p>
          </p:txBody>
        </p:sp>
        <p:grpSp>
          <p:nvGrpSpPr>
            <p:cNvPr id="62475" name="Group 5"/>
            <p:cNvGrpSpPr>
              <a:grpSpLocks/>
            </p:cNvGrpSpPr>
            <p:nvPr/>
          </p:nvGrpSpPr>
          <p:grpSpPr bwMode="auto">
            <a:xfrm>
              <a:off x="0" y="-29"/>
              <a:ext cx="5760" cy="788"/>
              <a:chOff x="0" y="-29"/>
              <a:chExt cx="5760" cy="788"/>
            </a:xfrm>
          </p:grpSpPr>
          <p:sp>
            <p:nvSpPr>
              <p:cNvPr id="62476" name="Rectangle 6"/>
              <p:cNvSpPr>
                <a:spLocks noChangeArrowheads="1"/>
              </p:cNvSpPr>
              <p:nvPr/>
            </p:nvSpPr>
            <p:spPr bwMode="auto">
              <a:xfrm>
                <a:off x="0" y="-29"/>
                <a:ext cx="36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247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sz="600">
                    <a:solidFill>
                      <a:srgbClr val="000000"/>
                    </a:solidFill>
                    <a:latin typeface="Arial" pitchFamily="34" charset="0"/>
                    <a:hlinkClick r:id="rId3"/>
                  </a:rPr>
                  <a:t>  </a:t>
                </a:r>
                <a:r>
                  <a:rPr lang="en-US" sz="6700">
                    <a:solidFill>
                      <a:srgbClr val="000000"/>
                    </a:solidFill>
                    <a:latin typeface="Arial" pitchFamily="34" charset="0"/>
                  </a:rPr>
                  <a:t> </a:t>
                </a:r>
                <a:r>
                  <a:rPr lang="en-US" sz="600">
                    <a:solidFill>
                      <a:srgbClr val="000000"/>
                    </a:solidFill>
                    <a:latin typeface="Arial" pitchFamily="34" charset="0"/>
                  </a:rPr>
                  <a:t>                                                      </a:t>
                </a:r>
                <a:endParaRPr lang="en-US" sz="1400">
                  <a:solidFill>
                    <a:srgbClr val="0000CC"/>
                  </a:solidFill>
                  <a:latin typeface="Arial" pitchFamily="34" charset="0"/>
                </a:endParaRPr>
              </a:p>
              <a:p>
                <a:pPr algn="ctr" eaLnBrk="0" hangingPunct="0"/>
                <a:endParaRPr lang="en-US" sz="6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pic>
        <p:nvPicPr>
          <p:cNvPr id="62472" name="Picture 10" descr="MPj039987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Rectangle 13"/>
          <p:cNvSpPr>
            <a:spLocks noChangeArrowheads="1"/>
          </p:cNvSpPr>
          <p:nvPr/>
        </p:nvSpPr>
        <p:spPr bwMode="auto">
          <a:xfrm>
            <a:off x="7620000" y="6510338"/>
            <a:ext cx="1182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Page 35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CASAS Skill Level Descriptors</a:t>
            </a:r>
          </a:p>
        </p:txBody>
      </p:sp>
      <p:pic>
        <p:nvPicPr>
          <p:cNvPr id="634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3508375" cy="4530725"/>
          </a:xfrm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3494" name="Text Box 5"/>
          <p:cNvSpPr txBox="1">
            <a:spLocks noChangeArrowheads="1"/>
          </p:cNvSpPr>
          <p:nvPr/>
        </p:nvSpPr>
        <p:spPr bwMode="auto">
          <a:xfrm>
            <a:off x="4724400" y="2209800"/>
            <a:ext cx="4191000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The Skill Level Descriptors describe in positive terms what a person is able to do or learn within a range of scale scores.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The scale score is determined by the raw score.  Your TOPSpro reports will show you the scale score.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Use the Skill Level Descriptors to interpret the score. </a:t>
            </a:r>
          </a:p>
          <a:p>
            <a:pPr algn="ctr"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495" name="Text Box 6"/>
          <p:cNvSpPr txBox="1">
            <a:spLocks noChangeArrowheads="1"/>
          </p:cNvSpPr>
          <p:nvPr/>
        </p:nvSpPr>
        <p:spPr bwMode="auto">
          <a:xfrm>
            <a:off x="8153400" y="64770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Page 21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CD7C5-782B-4374-BDC8-6451461422F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Next Assigned Test </a:t>
            </a:r>
            <a:r>
              <a:rPr lang="en-US" dirty="0"/>
              <a:t>Report</a:t>
            </a:r>
          </a:p>
        </p:txBody>
      </p:sp>
      <p:pic>
        <p:nvPicPr>
          <p:cNvPr id="593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13" y="1295400"/>
            <a:ext cx="7820025" cy="480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AutoShape 5"/>
          <p:cNvSpPr>
            <a:spLocks noChangeArrowheads="1"/>
          </p:cNvSpPr>
          <p:nvPr/>
        </p:nvSpPr>
        <p:spPr bwMode="auto">
          <a:xfrm rot="9428290">
            <a:off x="6626225" y="3330575"/>
            <a:ext cx="1092200" cy="139700"/>
          </a:xfrm>
          <a:prstGeom prst="rightArrow">
            <a:avLst>
              <a:gd name="adj1" fmla="val 50000"/>
              <a:gd name="adj2" fmla="val 195455"/>
            </a:avLst>
          </a:prstGeom>
          <a:solidFill>
            <a:srgbClr val="000080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9399" name="Rectangle 6"/>
          <p:cNvSpPr>
            <a:spLocks noChangeArrowheads="1"/>
          </p:cNvSpPr>
          <p:nvPr/>
        </p:nvSpPr>
        <p:spPr bwMode="auto">
          <a:xfrm>
            <a:off x="7620000" y="6510338"/>
            <a:ext cx="1182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Page 31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CD7C5-782B-4374-BDC8-6451461422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3492" y="1524000"/>
            <a:ext cx="8953500" cy="42957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Overview of CASAS Assessment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Competencies, Task Areas and Content Standards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CASAS Testing – Key Considerations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Using Test Results to Inform Instruction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CASAS Resources</a:t>
            </a:r>
          </a:p>
          <a:p>
            <a:pPr eaLnBrk="1" hangingPunct="1">
              <a:lnSpc>
                <a:spcPct val="150000"/>
              </a:lnSpc>
            </a:pPr>
            <a:endParaRPr lang="en-US" sz="2800" dirty="0" smtClean="0"/>
          </a:p>
          <a:p>
            <a:pPr eaLnBrk="1" hangingPunct="1">
              <a:lnSpc>
                <a:spcPct val="150000"/>
              </a:lnSpc>
            </a:pPr>
            <a:endParaRPr lang="en-US" sz="2800" dirty="0" smtClean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8001000" y="647700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TOC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CD7C5-782B-4374-BDC8-6451461422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154113"/>
            <a:ext cx="7985125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466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571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solidFill>
                  <a:schemeClr val="folHlink"/>
                </a:solidFill>
              </a:rPr>
              <a:t>TOPSpro Report:</a:t>
            </a:r>
            <a:r>
              <a:rPr lang="en-US" sz="2800"/>
              <a:t> Class Performance by Competency</a:t>
            </a:r>
          </a:p>
        </p:txBody>
      </p:sp>
      <p:sp>
        <p:nvSpPr>
          <p:cNvPr id="64518" name="Text Box 8"/>
          <p:cNvSpPr txBox="1">
            <a:spLocks noChangeArrowheads="1"/>
          </p:cNvSpPr>
          <p:nvPr/>
        </p:nvSpPr>
        <p:spPr bwMode="auto">
          <a:xfrm>
            <a:off x="152400" y="2971800"/>
            <a:ext cx="762000" cy="6397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Test Question Number</a:t>
            </a:r>
          </a:p>
        </p:txBody>
      </p:sp>
      <p:sp>
        <p:nvSpPr>
          <p:cNvPr id="64519" name="Text Box 9"/>
          <p:cNvSpPr txBox="1">
            <a:spLocks noChangeArrowheads="1"/>
          </p:cNvSpPr>
          <p:nvPr/>
        </p:nvSpPr>
        <p:spPr bwMode="auto">
          <a:xfrm>
            <a:off x="152400" y="4114800"/>
            <a:ext cx="1447800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Percentage of Students who answered this question correctly</a:t>
            </a:r>
          </a:p>
        </p:txBody>
      </p:sp>
      <p:sp>
        <p:nvSpPr>
          <p:cNvPr id="64520" name="Text Box 10"/>
          <p:cNvSpPr txBox="1">
            <a:spLocks noChangeArrowheads="1"/>
          </p:cNvSpPr>
          <p:nvPr/>
        </p:nvSpPr>
        <p:spPr bwMode="auto">
          <a:xfrm>
            <a:off x="2286000" y="4800600"/>
            <a:ext cx="1752600" cy="6397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Competency Number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 on which this question was based</a:t>
            </a:r>
          </a:p>
        </p:txBody>
      </p:sp>
      <p:sp>
        <p:nvSpPr>
          <p:cNvPr id="64521" name="Text Box 11"/>
          <p:cNvSpPr txBox="1">
            <a:spLocks noChangeArrowheads="1"/>
          </p:cNvSpPr>
          <p:nvPr/>
        </p:nvSpPr>
        <p:spPr bwMode="auto">
          <a:xfrm>
            <a:off x="3505200" y="1371600"/>
            <a:ext cx="2057400" cy="6492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Task Number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 tells you the format in which the question was asked.</a:t>
            </a:r>
          </a:p>
        </p:txBody>
      </p:sp>
      <p:sp>
        <p:nvSpPr>
          <p:cNvPr id="64522" name="Text Box 12"/>
          <p:cNvSpPr txBox="1">
            <a:spLocks noChangeArrowheads="1"/>
          </p:cNvSpPr>
          <p:nvPr/>
        </p:nvSpPr>
        <p:spPr bwMode="auto">
          <a:xfrm>
            <a:off x="6324600" y="3810000"/>
            <a:ext cx="2514600" cy="6397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Competency Description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 gives more detail of the </a:t>
            </a: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Competency Number</a:t>
            </a:r>
          </a:p>
        </p:txBody>
      </p:sp>
      <p:sp>
        <p:nvSpPr>
          <p:cNvPr id="64523" name="Line 13"/>
          <p:cNvSpPr>
            <a:spLocks noChangeShapeType="1"/>
          </p:cNvSpPr>
          <p:nvPr/>
        </p:nvSpPr>
        <p:spPr bwMode="auto">
          <a:xfrm>
            <a:off x="914400" y="3200400"/>
            <a:ext cx="457200" cy="381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Line 14"/>
          <p:cNvSpPr>
            <a:spLocks noChangeShapeType="1"/>
          </p:cNvSpPr>
          <p:nvPr/>
        </p:nvSpPr>
        <p:spPr bwMode="auto">
          <a:xfrm flipV="1">
            <a:off x="1524000" y="3581400"/>
            <a:ext cx="457200" cy="533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Line 15"/>
          <p:cNvSpPr>
            <a:spLocks noChangeShapeType="1"/>
          </p:cNvSpPr>
          <p:nvPr/>
        </p:nvSpPr>
        <p:spPr bwMode="auto">
          <a:xfrm flipH="1" flipV="1">
            <a:off x="2895600" y="3581400"/>
            <a:ext cx="457200" cy="1219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16"/>
          <p:cNvSpPr>
            <a:spLocks noChangeShapeType="1"/>
          </p:cNvSpPr>
          <p:nvPr/>
        </p:nvSpPr>
        <p:spPr bwMode="auto">
          <a:xfrm flipH="1">
            <a:off x="3810000" y="2020888"/>
            <a:ext cx="304800" cy="79851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Line 17"/>
          <p:cNvSpPr>
            <a:spLocks noChangeShapeType="1"/>
          </p:cNvSpPr>
          <p:nvPr/>
        </p:nvSpPr>
        <p:spPr bwMode="auto">
          <a:xfrm flipH="1" flipV="1">
            <a:off x="6172200" y="3581400"/>
            <a:ext cx="1600200" cy="228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8" name="Footer Placeholder 16"/>
          <p:cNvSpPr txBox="1">
            <a:spLocks noGrp="1"/>
          </p:cNvSpPr>
          <p:nvPr/>
        </p:nvSpPr>
        <p:spPr bwMode="auto">
          <a:xfrm>
            <a:off x="0" y="6705600"/>
            <a:ext cx="2895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sz="1200">
              <a:latin typeface="Arial" pitchFamily="34" charset="0"/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7620000" y="6510338"/>
            <a:ext cx="1182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Page 36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6667" t="53107" r="65833" b="30582"/>
          <a:stretch/>
        </p:blipFill>
        <p:spPr>
          <a:xfrm>
            <a:off x="6430066" y="968990"/>
            <a:ext cx="2523434" cy="1261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166" t="15825" r="34167" b="22039"/>
          <a:stretch/>
        </p:blipFill>
        <p:spPr>
          <a:xfrm>
            <a:off x="3276600" y="609600"/>
            <a:ext cx="5334000" cy="5614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7084" t="66019" r="66249" b="16894"/>
          <a:stretch/>
        </p:blipFill>
        <p:spPr>
          <a:xfrm>
            <a:off x="152400" y="990600"/>
            <a:ext cx="30480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1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917" t="13495" r="2500" b="5729"/>
          <a:stretch/>
        </p:blipFill>
        <p:spPr>
          <a:xfrm>
            <a:off x="762000" y="2057400"/>
            <a:ext cx="8116762" cy="4419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084" t="66157" r="66250" b="16603"/>
          <a:stretch/>
        </p:blipFill>
        <p:spPr>
          <a:xfrm>
            <a:off x="297426" y="533400"/>
            <a:ext cx="3048000" cy="1691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951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833" t="16602" r="6250" b="29806"/>
          <a:stretch/>
        </p:blipFill>
        <p:spPr>
          <a:xfrm>
            <a:off x="533400" y="2843132"/>
            <a:ext cx="8153400" cy="3214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7084" t="67087" r="65833" b="16603"/>
          <a:stretch/>
        </p:blipFill>
        <p:spPr>
          <a:xfrm>
            <a:off x="685800" y="990600"/>
            <a:ext cx="31242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504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Standard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8180A-F5CE-4D3E-9ABA-931B3075D1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53386" y="1981200"/>
            <a:ext cx="7652414" cy="4495800"/>
            <a:chOff x="419099" y="1561785"/>
            <a:chExt cx="8201026" cy="47496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099" y="1561785"/>
              <a:ext cx="8201025" cy="304756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1" y="4591073"/>
              <a:ext cx="8162924" cy="172032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98641724"/>
      </p:ext>
    </p:extLst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Standard Summary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2486025" cy="866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4458269" y="4038600"/>
            <a:ext cx="4191000" cy="2438400"/>
            <a:chOff x="419099" y="1561785"/>
            <a:chExt cx="8201026" cy="47496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099" y="1561785"/>
              <a:ext cx="8201025" cy="304756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1" y="4591073"/>
              <a:ext cx="8162924" cy="172032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515" y="1747268"/>
            <a:ext cx="4800359" cy="19103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04800" y="3880868"/>
            <a:ext cx="3507715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Run the content standard reports by test item or by test form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5838307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CASAS Sample Test Items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 instructional tool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Familiarize students and teachers with CASAS format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Practice test taking skills using sample test items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Practice marking the answer sheet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Can use TOPSpro Test Record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Sample test items for Levels A, B, and 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Life and Work Reading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Life Skills Listening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5 to 6 test items per level for each skill area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Not a predictor of 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Download from the CASAS Web site at </a:t>
            </a:r>
            <a:r>
              <a:rPr lang="en-US" sz="2800" smtClean="0">
                <a:hlinkClick r:id="rId3"/>
              </a:rPr>
              <a:t>www.casas.org</a:t>
            </a:r>
            <a:r>
              <a:rPr lang="en-US" sz="2800" smtClean="0"/>
              <a:t>. 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7620000" y="6510338"/>
            <a:ext cx="1182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Page 32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Finding Instructional Materials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Scope and Sequence in your textbook</a:t>
            </a:r>
          </a:p>
          <a:p>
            <a:pPr lvl="1" eaLnBrk="1" hangingPunct="1"/>
            <a:r>
              <a:rPr lang="en-US" smtClean="0"/>
              <a:t>Correlated to CASAS competencies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QuickSearch Online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Bibliography of Citizenship Materials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EL Civics Objectives </a:t>
            </a:r>
          </a:p>
        </p:txBody>
      </p:sp>
      <p:sp>
        <p:nvSpPr>
          <p:cNvPr id="72710" name="Rectangle 4"/>
          <p:cNvSpPr>
            <a:spLocks noChangeArrowheads="1"/>
          </p:cNvSpPr>
          <p:nvPr/>
        </p:nvSpPr>
        <p:spPr bwMode="auto">
          <a:xfrm>
            <a:off x="7620000" y="6510338"/>
            <a:ext cx="1182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Page 40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CD7C5-782B-4374-BDC8-6451461422F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QuickSearch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7620000" cy="5257800"/>
          </a:xfrm>
        </p:spPr>
        <p:txBody>
          <a:bodyPr/>
          <a:lstStyle/>
          <a:p>
            <a:pPr eaLnBrk="1" hangingPunct="1"/>
            <a:r>
              <a:rPr lang="en-US" sz="2000" smtClean="0"/>
              <a:t>Quick, easy access to database of more than 2,000 instructional materials</a:t>
            </a:r>
          </a:p>
          <a:p>
            <a:pPr eaLnBrk="1" hangingPunct="1"/>
            <a:r>
              <a:rPr lang="en-US" sz="2000" smtClean="0"/>
              <a:t>Includes print, audio, video, and software materials</a:t>
            </a:r>
          </a:p>
          <a:p>
            <a:pPr eaLnBrk="1" hangingPunct="1"/>
            <a:r>
              <a:rPr lang="en-US" sz="2000" smtClean="0"/>
              <a:t>Correlated to CASAS Competencies (and to Content Standards in 2008)</a:t>
            </a:r>
          </a:p>
          <a:p>
            <a:pPr eaLnBrk="1" hangingPunct="1"/>
            <a:r>
              <a:rPr lang="en-US" sz="2000" smtClean="0"/>
              <a:t>Search by</a:t>
            </a:r>
          </a:p>
          <a:p>
            <a:pPr lvl="1" eaLnBrk="1" hangingPunct="1"/>
            <a:r>
              <a:rPr lang="en-US" sz="2400" smtClean="0"/>
              <a:t>Title</a:t>
            </a:r>
          </a:p>
          <a:p>
            <a:pPr lvl="1" eaLnBrk="1" hangingPunct="1"/>
            <a:r>
              <a:rPr lang="en-US" sz="2400" smtClean="0"/>
              <a:t>Competency</a:t>
            </a:r>
          </a:p>
          <a:p>
            <a:pPr lvl="1" eaLnBrk="1" hangingPunct="1"/>
            <a:r>
              <a:rPr lang="en-US" sz="2400" smtClean="0"/>
              <a:t>Program, Level, and Skill</a:t>
            </a:r>
          </a:p>
          <a:p>
            <a:pPr lvl="1" eaLnBrk="1" hangingPunct="1"/>
            <a:r>
              <a:rPr lang="en-US" sz="2400" smtClean="0"/>
              <a:t>Publisher</a:t>
            </a:r>
          </a:p>
          <a:p>
            <a:pPr lvl="1" eaLnBrk="1" hangingPunct="1"/>
            <a:r>
              <a:rPr lang="en-US" sz="2400" smtClean="0"/>
              <a:t>CASAS Test</a:t>
            </a:r>
          </a:p>
        </p:txBody>
      </p:sp>
      <p:pic>
        <p:nvPicPr>
          <p:cNvPr id="73734" name="Picture 4" descr="clip_image002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8194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QuickSearch by Competencies</a:t>
            </a:r>
          </a:p>
        </p:txBody>
      </p:sp>
      <p:pic>
        <p:nvPicPr>
          <p:cNvPr id="75781" name="Picture 3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0" r="37875" b="17751"/>
          <a:stretch>
            <a:fillRect/>
          </a:stretch>
        </p:blipFill>
        <p:spPr bwMode="auto">
          <a:xfrm>
            <a:off x="1447800" y="1905000"/>
            <a:ext cx="6378575" cy="4295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2" name="Rectangle 8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75783" name="AutoShape 7"/>
          <p:cNvSpPr>
            <a:spLocks/>
          </p:cNvSpPr>
          <p:nvPr/>
        </p:nvSpPr>
        <p:spPr bwMode="auto">
          <a:xfrm>
            <a:off x="2895600" y="2819400"/>
            <a:ext cx="457200" cy="149225"/>
          </a:xfrm>
          <a:prstGeom prst="borderCallout1">
            <a:avLst>
              <a:gd name="adj1" fmla="val 76597"/>
              <a:gd name="adj2" fmla="val -16667"/>
              <a:gd name="adj3" fmla="val -774468"/>
              <a:gd name="adj4" fmla="val -200694"/>
            </a:avLst>
          </a:prstGeom>
          <a:noFill/>
          <a:ln w="25400">
            <a:solidFill>
              <a:srgbClr val="1F497D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6077"/>
                  </a:srgbClr>
                </a:solidFill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5784" name="Rectangle 10"/>
          <p:cNvSpPr>
            <a:spLocks noChangeArrowheads="1"/>
          </p:cNvSpPr>
          <p:nvPr/>
        </p:nvSpPr>
        <p:spPr bwMode="auto">
          <a:xfrm>
            <a:off x="1524000" y="1447800"/>
            <a:ext cx="28527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1">
                <a:latin typeface="Calibri" pitchFamily="34" charset="0"/>
                <a:cs typeface="Times New Roman" pitchFamily="18" charset="0"/>
              </a:rPr>
              <a:t>Competency selected for this report: 4.1.2</a:t>
            </a:r>
            <a:endParaRPr lang="en-US">
              <a:latin typeface="Arial" pitchFamily="34" charset="0"/>
            </a:endParaRPr>
          </a:p>
        </p:txBody>
      </p:sp>
      <p:sp>
        <p:nvSpPr>
          <p:cNvPr id="75785" name="Rectangle 11"/>
          <p:cNvSpPr>
            <a:spLocks noChangeArrowheads="1"/>
          </p:cNvSpPr>
          <p:nvPr/>
        </p:nvSpPr>
        <p:spPr bwMode="auto">
          <a:xfrm>
            <a:off x="7620000" y="6510338"/>
            <a:ext cx="1182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Page 41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CASAS Assessments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Measure basic skills in functional life and work contexts</a:t>
            </a:r>
          </a:p>
          <a:p>
            <a:r>
              <a:rPr lang="en-US" sz="2800" dirty="0" smtClean="0"/>
              <a:t>Reading tests can be used in both ABE and ESL programs</a:t>
            </a:r>
          </a:p>
          <a:p>
            <a:r>
              <a:rPr lang="en-US" sz="2800" dirty="0" smtClean="0"/>
              <a:t>Group administration is practical for large and small programs (can also be individually administered) </a:t>
            </a:r>
          </a:p>
          <a:p>
            <a:r>
              <a:rPr lang="en-US" sz="2800" dirty="0" smtClean="0"/>
              <a:t>Includes computer-delivered options which provide immediate results and are very reasonably priced</a:t>
            </a:r>
          </a:p>
          <a:p>
            <a:r>
              <a:rPr lang="en-US" sz="2800" dirty="0" smtClean="0"/>
              <a:t>Approved for NRS reporting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147621-1F3B-48E2-A434-AE46CBB2B537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8561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04800"/>
            <a:ext cx="8382000" cy="838200"/>
          </a:xfrm>
        </p:spPr>
        <p:txBody>
          <a:bodyPr rtlCol="0">
            <a:normAutofit fontScale="92500"/>
          </a:bodyPr>
          <a:lstStyle/>
          <a:p>
            <a:pPr marL="182880" indent="-18288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Thanks for your participation!</a:t>
            </a: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</p:txBody>
      </p:sp>
      <p:pic>
        <p:nvPicPr>
          <p:cNvPr id="79875" name="Picture 3" descr="j02869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524000"/>
            <a:ext cx="4727575" cy="48006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E2C0E-7926-464E-A8B9-6ED31D4FC5F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New CASAS GOALS Reading and Math Test Series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pPr lvl="0"/>
            <a:r>
              <a:rPr lang="en-US" b="1" dirty="0" smtClean="0"/>
              <a:t>G</a:t>
            </a:r>
            <a:r>
              <a:rPr lang="en-US" dirty="0" smtClean="0"/>
              <a:t>reater </a:t>
            </a:r>
            <a:r>
              <a:rPr lang="en-US" b="1" dirty="0" err="1" smtClean="0"/>
              <a:t>O</a:t>
            </a:r>
            <a:r>
              <a:rPr lang="en-US" dirty="0" err="1" smtClean="0"/>
              <a:t>pportunties</a:t>
            </a:r>
            <a:r>
              <a:rPr lang="en-US" dirty="0" smtClean="0"/>
              <a:t> for </a:t>
            </a:r>
            <a:r>
              <a:rPr lang="en-US" b="1" dirty="0" smtClean="0"/>
              <a:t>A</a:t>
            </a:r>
            <a:r>
              <a:rPr lang="en-US" dirty="0" smtClean="0"/>
              <a:t>dult </a:t>
            </a:r>
            <a:r>
              <a:rPr lang="en-US" b="1" dirty="0" smtClean="0"/>
              <a:t>L</a:t>
            </a:r>
            <a:r>
              <a:rPr lang="en-US" dirty="0" smtClean="0"/>
              <a:t>earning </a:t>
            </a:r>
            <a:r>
              <a:rPr lang="en-US" b="1" dirty="0" smtClean="0"/>
              <a:t>S</a:t>
            </a:r>
            <a:r>
              <a:rPr lang="en-US" dirty="0" smtClean="0"/>
              <a:t>uccess</a:t>
            </a:r>
          </a:p>
          <a:p>
            <a:pPr lvl="0"/>
            <a:r>
              <a:rPr lang="en-US" dirty="0" smtClean="0"/>
              <a:t>February 2018: reading tests received seven year approval from OCTAE/NRS</a:t>
            </a:r>
          </a:p>
          <a:p>
            <a:pPr lvl="0"/>
            <a:r>
              <a:rPr lang="en-US" dirty="0" smtClean="0"/>
              <a:t>Math forms still in field testing</a:t>
            </a:r>
          </a:p>
          <a:p>
            <a:pPr lvl="0"/>
            <a:r>
              <a:rPr lang="en-US" dirty="0" smtClean="0"/>
              <a:t>Strongly </a:t>
            </a:r>
            <a:r>
              <a:rPr lang="en-US" dirty="0"/>
              <a:t>aligned to CCRS (College and Career Readiness Standards for Adult Education)</a:t>
            </a:r>
          </a:p>
          <a:p>
            <a:pPr lvl="0"/>
            <a:r>
              <a:rPr lang="en-US" dirty="0"/>
              <a:t>Reading GOALS assesses higher order thinking skills (Depth of Knowledge), complex informational text, and vocabulary, including academic language </a:t>
            </a:r>
          </a:p>
          <a:p>
            <a:r>
              <a:rPr lang="en-US" dirty="0" smtClean="0"/>
              <a:t>For </a:t>
            </a:r>
            <a:r>
              <a:rPr lang="en-US" dirty="0"/>
              <a:t>more information: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www.casas.org/docs/default-source/product-brochures/reading-goals-for-abe-faqs.pdf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CD7C5-782B-4374-BDC8-6451461422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9117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2"/>
          <p:cNvSpPr txBox="1">
            <a:spLocks noGrp="1"/>
          </p:cNvSpPr>
          <p:nvPr/>
        </p:nvSpPr>
        <p:spPr bwMode="auto">
          <a:xfrm>
            <a:off x="7010400" y="6610350"/>
            <a:ext cx="2133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r" eaLnBrk="1" hangingPunct="1"/>
            <a:fld id="{4C8CD840-1F89-4BC2-85C0-A9FD80C24B94}" type="slidenum">
              <a:rPr lang="en-US" sz="1100">
                <a:latin typeface="Arial" pitchFamily="34" charset="0"/>
              </a:rPr>
              <a:pPr algn="r" eaLnBrk="1" hangingPunct="1"/>
              <a:t>5</a:t>
            </a:fld>
            <a:endParaRPr lang="en-US" sz="1100">
              <a:latin typeface="Arial" pitchFamily="34" charset="0"/>
            </a:endParaRPr>
          </a:p>
        </p:txBody>
      </p:sp>
      <p:sp>
        <p:nvSpPr>
          <p:cNvPr id="254980" name="Rectangle 3"/>
          <p:cNvSpPr>
            <a:spLocks noChangeArrowheads="1"/>
          </p:cNvSpPr>
          <p:nvPr/>
        </p:nvSpPr>
        <p:spPr bwMode="auto">
          <a:xfrm>
            <a:off x="990600" y="1981200"/>
            <a:ext cx="4419600" cy="358140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8080"/>
                </a:solidFill>
                <a:latin typeface="Helvetica" charset="0"/>
              </a:rPr>
              <a:t>Competency Content Areas</a:t>
            </a:r>
          </a:p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endParaRPr lang="en-US" sz="1600" b="1" dirty="0">
              <a:solidFill>
                <a:srgbClr val="008080"/>
              </a:solidFill>
              <a:latin typeface="Helvetica" charset="0"/>
            </a:endParaRPr>
          </a:p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8080"/>
                </a:solidFill>
                <a:latin typeface="Helvetica" charset="0"/>
              </a:rPr>
              <a:t>0.  Basic Communication</a:t>
            </a:r>
          </a:p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8080"/>
                </a:solidFill>
                <a:latin typeface="Helvetica" charset="0"/>
              </a:rPr>
              <a:t>1.  Consumer Economics</a:t>
            </a:r>
          </a:p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8080"/>
                </a:solidFill>
                <a:latin typeface="Helvetica" charset="0"/>
              </a:rPr>
              <a:t>2.  Community Resources</a:t>
            </a:r>
          </a:p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8080"/>
                </a:solidFill>
                <a:latin typeface="Helvetica" charset="0"/>
              </a:rPr>
              <a:t>3.  Health</a:t>
            </a:r>
          </a:p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8080"/>
                </a:solidFill>
                <a:latin typeface="Helvetica" charset="0"/>
              </a:rPr>
              <a:t>4.  Employment</a:t>
            </a:r>
          </a:p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8080"/>
                </a:solidFill>
                <a:latin typeface="Helvetica" charset="0"/>
              </a:rPr>
              <a:t>5.  Government and Law</a:t>
            </a:r>
          </a:p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8080"/>
                </a:solidFill>
                <a:latin typeface="Helvetica" charset="0"/>
              </a:rPr>
              <a:t>6.  Computation</a:t>
            </a:r>
          </a:p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8080"/>
                </a:solidFill>
                <a:latin typeface="Helvetica" charset="0"/>
              </a:rPr>
              <a:t>7.  Learning to Learn</a:t>
            </a:r>
          </a:p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8080"/>
                </a:solidFill>
                <a:latin typeface="Helvetica" charset="0"/>
              </a:rPr>
              <a:t>8.  Independent Living Skills</a:t>
            </a:r>
          </a:p>
          <a:p>
            <a:pPr>
              <a:buSzPct val="100000"/>
              <a:buFont typeface="Wingdings" pitchFamily="2" charset="2"/>
              <a:buNone/>
              <a:defRPr/>
            </a:pPr>
            <a:endParaRPr lang="en-US" sz="1600" b="1" dirty="0">
              <a:solidFill>
                <a:srgbClr val="888888"/>
              </a:solidFill>
              <a:latin typeface="Helvetica" charset="0"/>
            </a:endParaRPr>
          </a:p>
        </p:txBody>
      </p:sp>
      <p:sp>
        <p:nvSpPr>
          <p:cNvPr id="18440" name="Footer Placeholder 5"/>
          <p:cNvSpPr txBox="1">
            <a:spLocks noGrp="1"/>
          </p:cNvSpPr>
          <p:nvPr/>
        </p:nvSpPr>
        <p:spPr bwMode="auto">
          <a:xfrm>
            <a:off x="0" y="66294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sz="1100">
              <a:solidFill>
                <a:srgbClr val="898989"/>
              </a:solidFill>
              <a:latin typeface="Arial" pitchFamily="34" charset="0"/>
            </a:endParaRPr>
          </a:p>
        </p:txBody>
      </p:sp>
      <p:pic>
        <p:nvPicPr>
          <p:cNvPr id="18441" name="Picture 527" descr="2008 Comp 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2325688"/>
            <a:ext cx="2232025" cy="28924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2819400" y="5867400"/>
            <a:ext cx="4267200" cy="304800"/>
          </a:xfrm>
          <a:prstGeom prst="rect">
            <a:avLst/>
          </a:prstGeom>
          <a:solidFill>
            <a:schemeClr val="accent1">
              <a:alpha val="6196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>
                <a:latin typeface="Calibri" pitchFamily="34" charset="0"/>
                <a:cs typeface="Times New Roman" pitchFamily="18" charset="0"/>
              </a:rPr>
              <a:t>CASAS Web site: </a:t>
            </a:r>
            <a:r>
              <a:rPr lang="en-US" sz="1100">
                <a:latin typeface="Calibri" pitchFamily="34" charset="0"/>
                <a:cs typeface="Times New Roman" pitchFamily="18" charset="0"/>
                <a:hlinkClick r:id="rId4"/>
              </a:rPr>
              <a:t>www.casas.org/ About CASAS / CASAS Competencies</a:t>
            </a:r>
            <a:endParaRPr lang="en-US">
              <a:latin typeface="Arial" pitchFamily="34" charset="0"/>
            </a:endParaRPr>
          </a:p>
        </p:txBody>
      </p:sp>
      <p:pic>
        <p:nvPicPr>
          <p:cNvPr id="18443" name="Picture 894" descr="MCj023918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6667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are Competencies?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1157288"/>
            <a:ext cx="7620000" cy="706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 Measurable learning objectives written in a functional life skills context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858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Competency Coding System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86200" y="1295400"/>
            <a:ext cx="5257800" cy="3429000"/>
          </a:xfrm>
        </p:spPr>
        <p:txBody>
          <a:bodyPr/>
          <a:lstStyle/>
          <a:p>
            <a:pPr marL="341313" indent="-341313" eaLnBrk="1" hangingPunct="1">
              <a:buFont typeface="Wingdings" pitchFamily="2" charset="2"/>
              <a:buNone/>
            </a:pPr>
            <a:r>
              <a:rPr lang="en-US" sz="1600" b="1" i="1" smtClean="0"/>
              <a:t>Content Area</a:t>
            </a:r>
          </a:p>
          <a:p>
            <a:pPr marL="1487488" lvl="1" indent="-800100" eaLnBrk="1" hangingPunct="1">
              <a:buFont typeface="Wingdings" pitchFamily="2" charset="2"/>
              <a:buNone/>
            </a:pPr>
            <a:r>
              <a:rPr lang="en-US" b="1" smtClean="0"/>
              <a:t>3.</a:t>
            </a:r>
            <a:r>
              <a:rPr lang="en-US" sz="1800" i="1" smtClean="0"/>
              <a:t>	</a:t>
            </a:r>
            <a:r>
              <a:rPr lang="en-US" sz="1800" smtClean="0"/>
              <a:t>Health</a:t>
            </a:r>
            <a:endParaRPr lang="en-US" sz="1800" i="1" smtClean="0"/>
          </a:p>
          <a:p>
            <a:pPr marL="341313" indent="-341313" eaLnBrk="1" hangingPunct="1">
              <a:buFont typeface="Wingdings" pitchFamily="2" charset="2"/>
              <a:buNone/>
            </a:pPr>
            <a:r>
              <a:rPr lang="en-US" sz="1600" b="1" i="1" smtClean="0"/>
              <a:t>Competency Area</a:t>
            </a:r>
          </a:p>
          <a:p>
            <a:pPr marL="1487488" lvl="1" indent="-800100" eaLnBrk="1" hangingPunct="1">
              <a:buFont typeface="Wingdings" pitchFamily="2" charset="2"/>
              <a:buNone/>
            </a:pPr>
            <a:r>
              <a:rPr lang="en-US" b="1" smtClean="0"/>
              <a:t>3.4</a:t>
            </a:r>
            <a:r>
              <a:rPr lang="en-US" sz="1800" smtClean="0"/>
              <a:t>	Understand basic health &amp; safety procedures</a:t>
            </a:r>
            <a:endParaRPr lang="en-US" sz="1800" i="1" smtClean="0"/>
          </a:p>
          <a:p>
            <a:pPr marL="341313" indent="-341313" eaLnBrk="1" hangingPunct="1">
              <a:buFont typeface="Wingdings" pitchFamily="2" charset="2"/>
              <a:buNone/>
            </a:pPr>
            <a:r>
              <a:rPr lang="en-US" sz="1600" b="1" i="1" smtClean="0"/>
              <a:t>Competency Statements</a:t>
            </a:r>
          </a:p>
          <a:p>
            <a:pPr marL="1487488" lvl="1" indent="-800100" eaLnBrk="1" hangingPunct="1">
              <a:buFont typeface="Wingdings" pitchFamily="2" charset="2"/>
              <a:buNone/>
            </a:pPr>
            <a:r>
              <a:rPr lang="en-US" b="1" smtClean="0"/>
              <a:t>3.4.1.</a:t>
            </a:r>
            <a:r>
              <a:rPr lang="en-US" sz="1800" smtClean="0"/>
              <a:t> Interpret product label directions and safety warnings</a:t>
            </a:r>
          </a:p>
          <a:p>
            <a:pPr marL="1487488" lvl="1" indent="-800100" eaLnBrk="1" hangingPunct="1">
              <a:buFont typeface="Wingdings" pitchFamily="2" charset="2"/>
              <a:buNone/>
            </a:pPr>
            <a:r>
              <a:rPr lang="en-US" b="1" smtClean="0"/>
              <a:t>3.4.2.</a:t>
            </a:r>
            <a:r>
              <a:rPr lang="en-US" sz="1800" smtClean="0"/>
              <a:t> Identify safety measures that can prevent accidents and injuries </a:t>
            </a:r>
          </a:p>
        </p:txBody>
      </p:sp>
      <p:pic>
        <p:nvPicPr>
          <p:cNvPr id="20486" name="Picture 4" descr="aspirin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41825"/>
            <a:ext cx="1447800" cy="1882775"/>
          </a:xfrm>
        </p:spPr>
      </p:pic>
      <p:pic>
        <p:nvPicPr>
          <p:cNvPr id="20487" name="Picture 6" descr="pharmac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1588"/>
            <a:ext cx="2212975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Footer Placeholder 7"/>
          <p:cNvSpPr txBox="1">
            <a:spLocks noGrp="1"/>
          </p:cNvSpPr>
          <p:nvPr/>
        </p:nvSpPr>
        <p:spPr bwMode="auto">
          <a:xfrm>
            <a:off x="0" y="66294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sz="110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4876349"/>
            <a:ext cx="67056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/>
              <a:t>Every test item in the CASAS system is associated with a specific competency.</a:t>
            </a:r>
          </a:p>
          <a:p>
            <a:pPr algn="ctr">
              <a:defRPr/>
            </a:pP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Competency Area</a:t>
            </a:r>
          </a:p>
        </p:txBody>
      </p:sp>
      <p:pic>
        <p:nvPicPr>
          <p:cNvPr id="21507" name="Picture 530" descr="Pages from CASASCompetencies-May2008finalv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2988" y="1847850"/>
            <a:ext cx="4913312" cy="3654425"/>
          </a:xfrm>
          <a:solidFill>
            <a:schemeClr val="accent1">
              <a:alpha val="6117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759465" y="2362200"/>
            <a:ext cx="17526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latin typeface="Calibri" pitchFamily="34" charset="0"/>
              </a:rPr>
              <a:t>Content Area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457200" y="3962400"/>
            <a:ext cx="19812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b="1">
                <a:latin typeface="Calibri" pitchFamily="34" charset="0"/>
              </a:rPr>
              <a:t>Competency Area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685800" y="5029200"/>
            <a:ext cx="260985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b="1" dirty="0">
                <a:latin typeface="Calibri" pitchFamily="34" charset="0"/>
              </a:rPr>
              <a:t>Competency Statement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1519" name="Line 10"/>
          <p:cNvSpPr>
            <a:spLocks noChangeShapeType="1"/>
          </p:cNvSpPr>
          <p:nvPr/>
        </p:nvSpPr>
        <p:spPr bwMode="auto">
          <a:xfrm>
            <a:off x="6629400" y="3733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1"/>
          <p:cNvSpPr>
            <a:spLocks noChangeShapeType="1"/>
          </p:cNvSpPr>
          <p:nvPr/>
        </p:nvSpPr>
        <p:spPr bwMode="auto">
          <a:xfrm flipV="1">
            <a:off x="2514600" y="2133600"/>
            <a:ext cx="15621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2"/>
          <p:cNvSpPr>
            <a:spLocks noChangeShapeType="1"/>
          </p:cNvSpPr>
          <p:nvPr/>
        </p:nvSpPr>
        <p:spPr bwMode="auto">
          <a:xfrm flipV="1">
            <a:off x="2438400" y="2819400"/>
            <a:ext cx="1371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13"/>
          <p:cNvSpPr>
            <a:spLocks noChangeShapeType="1"/>
          </p:cNvSpPr>
          <p:nvPr/>
        </p:nvSpPr>
        <p:spPr bwMode="auto">
          <a:xfrm flipV="1">
            <a:off x="2133600" y="2933700"/>
            <a:ext cx="2095500" cy="209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Text Box 14"/>
          <p:cNvSpPr txBox="1">
            <a:spLocks noChangeArrowheads="1"/>
          </p:cNvSpPr>
          <p:nvPr/>
        </p:nvSpPr>
        <p:spPr bwMode="auto">
          <a:xfrm>
            <a:off x="8153400" y="64770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>
                <a:latin typeface="Calibri" pitchFamily="34" charset="0"/>
              </a:rPr>
              <a:t>Page 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CD7C5-782B-4374-BDC8-6451461422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Task Areas</a:t>
            </a:r>
            <a:endParaRPr lang="en-US" dirty="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627063" y="1391496"/>
            <a:ext cx="8077200" cy="248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>
              <a:spcBef>
                <a:spcPct val="30000"/>
              </a:spcBef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T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est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items can be presented according to a variety of task types</a:t>
            </a:r>
          </a:p>
          <a:p>
            <a:pPr marL="177800" indent="-177800">
              <a:spcBef>
                <a:spcPct val="30000"/>
              </a:spcBef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These task areas help to identify additional skills that need to be addressed during instruction</a:t>
            </a:r>
          </a:p>
          <a:p>
            <a:pPr marL="177800" indent="-177800">
              <a:spcBef>
                <a:spcPct val="30000"/>
              </a:spcBef>
              <a:buFontTx/>
              <a:buChar char="•"/>
            </a:pPr>
            <a:r>
              <a:rPr lang="en-US" sz="2000" b="1" i="1" dirty="0">
                <a:solidFill>
                  <a:srgbClr val="990033"/>
                </a:solidFill>
                <a:latin typeface="Arial" pitchFamily="34" charset="0"/>
              </a:rPr>
              <a:t>For example: a student may comprehend the language on a test item but not understand the item display, such as a bar chart, graph, or pie chart.</a:t>
            </a:r>
          </a:p>
          <a:p>
            <a:pPr marL="177800" indent="-177800">
              <a:spcBef>
                <a:spcPct val="30000"/>
              </a:spcBef>
            </a:pPr>
            <a:endParaRPr lang="en-US" b="1" i="1" dirty="0">
              <a:solidFill>
                <a:srgbClr val="990033"/>
              </a:solidFill>
              <a:latin typeface="Arial" pitchFamily="34" charset="0"/>
            </a:endParaRPr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3892693"/>
            <a:ext cx="32162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92756"/>
            <a:ext cx="2109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4087956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0879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49" y="3854694"/>
            <a:ext cx="32162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61" y="4354757"/>
            <a:ext cx="2109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24" y="4049957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6" y="404995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8180A-F5CE-4D3E-9ABA-931B3075D1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304800"/>
            <a:ext cx="7086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Test Items: Task Areas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219200"/>
            <a:ext cx="8229600" cy="5181600"/>
          </a:xfrm>
        </p:spPr>
        <p:txBody>
          <a:bodyPr/>
          <a:lstStyle/>
          <a:p>
            <a:pPr eaLnBrk="1" hangingPunct="1"/>
            <a:r>
              <a:rPr lang="en-US" smtClean="0"/>
              <a:t>Reading Task Areas</a:t>
            </a:r>
          </a:p>
          <a:p>
            <a:pPr marL="914400" lvl="1" indent="-457200" eaLnBrk="1" hangingPunct="1">
              <a:buFont typeface="Helvetica" pitchFamily="34" charset="0"/>
              <a:buAutoNum type="arabicPeriod"/>
            </a:pPr>
            <a:r>
              <a:rPr lang="en-US" smtClean="0"/>
              <a:t>Forms</a:t>
            </a:r>
          </a:p>
          <a:p>
            <a:pPr marL="914400" lvl="1" indent="-457200" eaLnBrk="1" hangingPunct="1">
              <a:buFont typeface="Helvetica" pitchFamily="34" charset="0"/>
              <a:buAutoNum type="arabicPeriod"/>
            </a:pPr>
            <a:r>
              <a:rPr lang="en-US" smtClean="0"/>
              <a:t>Charts, maps, consumer billings, matrices, graphs, or tables</a:t>
            </a:r>
          </a:p>
          <a:p>
            <a:pPr marL="914400" lvl="1" indent="-457200" eaLnBrk="1" hangingPunct="1">
              <a:buFont typeface="Helvetica" pitchFamily="34" charset="0"/>
              <a:buAutoNum type="arabicPeriod"/>
            </a:pPr>
            <a:r>
              <a:rPr lang="en-US" smtClean="0"/>
              <a:t>Stories, articles, paragraphs, sentences, directions, or pictures</a:t>
            </a:r>
          </a:p>
          <a:p>
            <a:pPr marL="914400" lvl="1" indent="-457200" eaLnBrk="1" hangingPunct="1">
              <a:buFont typeface="Helvetica" pitchFamily="34" charset="0"/>
              <a:buAutoNum type="arabicPeriod"/>
            </a:pPr>
            <a:r>
              <a:rPr lang="en-US" smtClean="0"/>
              <a:t>Signs, price tags, ads, or product labels</a:t>
            </a:r>
          </a:p>
          <a:p>
            <a:pPr marL="914400" lvl="1" indent="-457200" eaLnBrk="1" hangingPunct="1">
              <a:buFont typeface="Helvetica" pitchFamily="34" charset="0"/>
              <a:buAutoNum type="arabicPeriod"/>
            </a:pPr>
            <a:r>
              <a:rPr lang="en-US" smtClean="0"/>
              <a:t>Measurement scales and diagrams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Listening Task Areas (new)</a:t>
            </a:r>
          </a:p>
          <a:p>
            <a:pPr marL="914400" lvl="1" indent="-457200" eaLnBrk="1" hangingPunct="1">
              <a:buFont typeface="Helvetica" pitchFamily="34" charset="0"/>
              <a:buAutoNum type="arabicPeriod"/>
            </a:pPr>
            <a:r>
              <a:rPr lang="en-US" smtClean="0"/>
              <a:t>Picture prompt</a:t>
            </a:r>
          </a:p>
          <a:p>
            <a:pPr marL="914400" lvl="1" indent="-457200" eaLnBrk="1" hangingPunct="1">
              <a:buFont typeface="Helvetica" pitchFamily="34" charset="0"/>
              <a:buAutoNum type="arabicPeriod"/>
            </a:pPr>
            <a:r>
              <a:rPr lang="en-US" smtClean="0"/>
              <a:t>Comprehension question</a:t>
            </a:r>
          </a:p>
          <a:p>
            <a:pPr marL="914400" lvl="1" indent="-457200" eaLnBrk="1" hangingPunct="1">
              <a:buFont typeface="Helvetica" pitchFamily="34" charset="0"/>
              <a:buAutoNum type="arabicPeriod"/>
            </a:pPr>
            <a:r>
              <a:rPr lang="en-US" smtClean="0"/>
              <a:t>Predict next line of dialogue</a:t>
            </a:r>
          </a:p>
          <a:p>
            <a:pPr marL="914400" lvl="1" indent="-457200" eaLnBrk="1" hangingPunct="1">
              <a:buFont typeface="Helvetica" pitchFamily="34" charset="0"/>
              <a:buAutoNum type="arabicPeriod"/>
            </a:pPr>
            <a:r>
              <a:rPr lang="en-US" smtClean="0"/>
              <a:t>Identify true statement based on prompt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7848600" y="64770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>
                <a:latin typeface="Calibri" pitchFamily="34" charset="0"/>
              </a:rPr>
              <a:t>Pages 6 &amp; 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7CED-78DA-4922-A490-D87C20B7557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1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Mapl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  <a:cs typeface="Arial" pitchFamily="34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704404"/>
      </a:hlink>
      <a:folHlink>
        <a:srgbClr val="704404"/>
      </a:folHlink>
    </a:clrScheme>
    <a:fontScheme name="1_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232323"/>
        </a:dk2>
        <a:lt2>
          <a:srgbClr val="333333"/>
        </a:lt2>
        <a:accent1>
          <a:srgbClr val="CECECE"/>
        </a:accent1>
        <a:accent2>
          <a:srgbClr val="474747"/>
        </a:accent2>
        <a:accent3>
          <a:srgbClr val="FFFFFF"/>
        </a:accent3>
        <a:accent4>
          <a:srgbClr val="000000"/>
        </a:accent4>
        <a:accent5>
          <a:srgbClr val="E3E3E3"/>
        </a:accent5>
        <a:accent6>
          <a:srgbClr val="3F3F3F"/>
        </a:accent6>
        <a:hlink>
          <a:srgbClr val="676767"/>
        </a:hlink>
        <a:folHlink>
          <a:srgbClr val="1111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232323"/>
        </a:dk2>
        <a:lt2>
          <a:srgbClr val="333333"/>
        </a:lt2>
        <a:accent1>
          <a:srgbClr val="CECECE"/>
        </a:accent1>
        <a:accent2>
          <a:srgbClr val="474747"/>
        </a:accent2>
        <a:accent3>
          <a:srgbClr val="FFFFFF"/>
        </a:accent3>
        <a:accent4>
          <a:srgbClr val="000000"/>
        </a:accent4>
        <a:accent5>
          <a:srgbClr val="E3E3E3"/>
        </a:accent5>
        <a:accent6>
          <a:srgbClr val="3F3F3F"/>
        </a:accent6>
        <a:hlink>
          <a:srgbClr val="676767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larit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A4D442-B05E-4425-86F8-951273CE5B87}"/>
</file>

<file path=customXml/itemProps2.xml><?xml version="1.0" encoding="utf-8"?>
<ds:datastoreItem xmlns:ds="http://schemas.openxmlformats.org/officeDocument/2006/customXml" ds:itemID="{1B41857A-B8BD-4EA5-BD2A-3D5153513A94}"/>
</file>

<file path=customXml/itemProps3.xml><?xml version="1.0" encoding="utf-8"?>
<ds:datastoreItem xmlns:ds="http://schemas.openxmlformats.org/officeDocument/2006/customXml" ds:itemID="{5EE5D672-C23D-4C58-9BA8-7F05F193B3FE}"/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11252</TotalTime>
  <Words>1881</Words>
  <Application>Microsoft Office PowerPoint</Application>
  <PresentationFormat>On-screen Show (4:3)</PresentationFormat>
  <Paragraphs>311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</vt:lpstr>
      <vt:lpstr>Helvetica</vt:lpstr>
      <vt:lpstr>Times New Roman</vt:lpstr>
      <vt:lpstr>Wingdings</vt:lpstr>
      <vt:lpstr>Maple</vt:lpstr>
      <vt:lpstr>1_Default Design</vt:lpstr>
      <vt:lpstr>Clarity</vt:lpstr>
      <vt:lpstr>Assessment  to Instruction</vt:lpstr>
      <vt:lpstr>Agenda</vt:lpstr>
      <vt:lpstr>About CASAS Assessments</vt:lpstr>
      <vt:lpstr>New CASAS GOALS Reading and Math Test Series </vt:lpstr>
      <vt:lpstr>PowerPoint Presentation</vt:lpstr>
      <vt:lpstr>The Competency Coding System</vt:lpstr>
      <vt:lpstr>Competency Area</vt:lpstr>
      <vt:lpstr>Task Areas</vt:lpstr>
      <vt:lpstr>Test Items: Task Areas</vt:lpstr>
      <vt:lpstr>What are Content Standards?</vt:lpstr>
      <vt:lpstr>Content Standards Categories</vt:lpstr>
      <vt:lpstr>Basic Skills Content Standards  and CASAS Competencies</vt:lpstr>
      <vt:lpstr>PowerPoint Presentation</vt:lpstr>
      <vt:lpstr>Assessment Process</vt:lpstr>
      <vt:lpstr>What’s the difference between the Appraisal and the Pretest?</vt:lpstr>
      <vt:lpstr>What’s what</vt:lpstr>
      <vt:lpstr>Using Test Results</vt:lpstr>
      <vt:lpstr>CASAS Skill Level Descriptors</vt:lpstr>
      <vt:lpstr>Next Assigned Test Report</vt:lpstr>
      <vt:lpstr>TOPSpro Report: Class Performance by Competency</vt:lpstr>
      <vt:lpstr>PowerPoint Presentation</vt:lpstr>
      <vt:lpstr>PowerPoint Presentation</vt:lpstr>
      <vt:lpstr>PowerPoint Presentation</vt:lpstr>
      <vt:lpstr>Content Standard Summary</vt:lpstr>
      <vt:lpstr>Content Standard Summary</vt:lpstr>
      <vt:lpstr>CASAS Sample Test Items</vt:lpstr>
      <vt:lpstr>Finding Instructional Materials</vt:lpstr>
      <vt:lpstr>QuickSearch</vt:lpstr>
      <vt:lpstr>QuickSearch by Competencies</vt:lpstr>
      <vt:lpstr>PowerPoint Presentation</vt:lpstr>
    </vt:vector>
  </TitlesOfParts>
  <Company>CASAS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CASAS New Teacher’s Handbook</dc:title>
  <dc:creator>Patty</dc:creator>
  <cp:lastModifiedBy>Veronica Parker</cp:lastModifiedBy>
  <cp:revision>106</cp:revision>
  <cp:lastPrinted>2018-04-02T21:36:53Z</cp:lastPrinted>
  <dcterms:created xsi:type="dcterms:W3CDTF">2008-05-24T11:57:23Z</dcterms:created>
  <dcterms:modified xsi:type="dcterms:W3CDTF">2019-02-19T18:52:43Z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TC010903011033</vt:lpwstr>
  </property>
  <property fmtid="{D5CDD505-2E9C-101B-9397-08002B2CF9AE}" pid="3" name="ContentTypeId">
    <vt:lpwstr>0x010100D914E7CC524621418951E798A26C1086</vt:lpwstr>
  </property>
</Properties>
</file>