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4"/>
  </p:sldMasterIdLst>
  <p:notesMasterIdLst>
    <p:notesMasterId r:id="rId14"/>
  </p:notesMasterIdLst>
  <p:sldIdLst>
    <p:sldId id="256" r:id="rId5"/>
    <p:sldId id="257" r:id="rId6"/>
    <p:sldId id="258" r:id="rId7"/>
    <p:sldId id="259" r:id="rId8"/>
    <p:sldId id="260" r:id="rId9"/>
    <p:sldId id="261" r:id="rId10"/>
    <p:sldId id="262" r:id="rId11"/>
    <p:sldId id="263" r:id="rId12"/>
    <p:sldId id="264" r:id="rId13"/>
  </p:sldIdLst>
  <p:sldSz cx="12192000" cy="6858000"/>
  <p:notesSz cx="6858000" cy="1543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7DC842-6B51-4D33-9832-3425EB7F7419}" v="529" dt="2019-01-10T22:27:17.405"/>
    <p1510:client id="{D2E60140-3B14-441B-960A-02390E2C6545}" v="49" dt="2019-01-11T16:20:35.5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138"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preet Uppal" userId="S::huppal@noce.edu::5d5e01ab-b8ee-4748-a330-c086c4b6996a" providerId="AD" clId="Web-{D09C49F1-EFF3-35B3-9855-A21F066361ED}"/>
    <pc:docChg chg="modSld">
      <pc:chgData name="Harpreet Uppal" userId="S::huppal@noce.edu::5d5e01ab-b8ee-4748-a330-c086c4b6996a" providerId="AD" clId="Web-{D09C49F1-EFF3-35B3-9855-A21F066361ED}" dt="2019-01-11T23:53:27.947" v="8"/>
      <pc:docMkLst>
        <pc:docMk/>
      </pc:docMkLst>
      <pc:sldChg chg="modNotes">
        <pc:chgData name="Harpreet Uppal" userId="S::huppal@noce.edu::5d5e01ab-b8ee-4748-a330-c086c4b6996a" providerId="AD" clId="Web-{D09C49F1-EFF3-35B3-9855-A21F066361ED}" dt="2019-01-11T23:52:37.557" v="0"/>
        <pc:sldMkLst>
          <pc:docMk/>
          <pc:sldMk cId="1741457720" sldId="258"/>
        </pc:sldMkLst>
      </pc:sldChg>
      <pc:sldChg chg="modNotes">
        <pc:chgData name="Harpreet Uppal" userId="S::huppal@noce.edu::5d5e01ab-b8ee-4748-a330-c086c4b6996a" providerId="AD" clId="Web-{D09C49F1-EFF3-35B3-9855-A21F066361ED}" dt="2019-01-11T23:53:27.947" v="8"/>
        <pc:sldMkLst>
          <pc:docMk/>
          <pc:sldMk cId="3853069455" sldId="259"/>
        </pc:sldMkLst>
      </pc:sldChg>
    </pc:docChg>
  </pc:docChgLst>
  <pc:docChgLst>
    <pc:chgData name="Harpreet Uppal" userId="S::huppal@noce.edu::5d5e01ab-b8ee-4748-a330-c086c4b6996a" providerId="AD" clId="Web-{192B2B7D-FB4B-CEF5-D8FD-49A2758D3035}"/>
    <pc:docChg chg="modSld">
      <pc:chgData name="Harpreet Uppal" userId="S::huppal@noce.edu::5d5e01ab-b8ee-4748-a330-c086c4b6996a" providerId="AD" clId="Web-{192B2B7D-FB4B-CEF5-D8FD-49A2758D3035}" dt="2019-01-11T16:17:46.281" v="355"/>
      <pc:docMkLst>
        <pc:docMk/>
      </pc:docMkLst>
      <pc:sldChg chg="modNotes">
        <pc:chgData name="Harpreet Uppal" userId="S::huppal@noce.edu::5d5e01ab-b8ee-4748-a330-c086c4b6996a" providerId="AD" clId="Web-{192B2B7D-FB4B-CEF5-D8FD-49A2758D3035}" dt="2019-01-11T16:13:17.858" v="31"/>
        <pc:sldMkLst>
          <pc:docMk/>
          <pc:sldMk cId="1741457720" sldId="258"/>
        </pc:sldMkLst>
      </pc:sldChg>
      <pc:sldChg chg="modNotes">
        <pc:chgData name="Harpreet Uppal" userId="S::huppal@noce.edu::5d5e01ab-b8ee-4748-a330-c086c4b6996a" providerId="AD" clId="Web-{192B2B7D-FB4B-CEF5-D8FD-49A2758D3035}" dt="2019-01-11T16:17:46.281" v="355"/>
        <pc:sldMkLst>
          <pc:docMk/>
          <pc:sldMk cId="3853069455" sldId="259"/>
        </pc:sldMkLst>
      </pc:sldChg>
    </pc:docChg>
  </pc:docChgLst>
  <pc:docChgLst>
    <pc:chgData name="Harpreet Uppal" userId="5d5e01ab-b8ee-4748-a330-c086c4b6996a" providerId="ADAL" clId="{D2E60140-3B14-441B-960A-02390E2C6545}"/>
    <pc:docChg chg="custSel modSld modNotesMaster">
      <pc:chgData name="Harpreet Uppal" userId="5d5e01ab-b8ee-4748-a330-c086c4b6996a" providerId="ADAL" clId="{D2E60140-3B14-441B-960A-02390E2C6545}" dt="2019-01-11T16:20:13.428" v="657"/>
      <pc:docMkLst>
        <pc:docMk/>
      </pc:docMkLst>
      <pc:sldChg chg="modSp">
        <pc:chgData name="Harpreet Uppal" userId="5d5e01ab-b8ee-4748-a330-c086c4b6996a" providerId="ADAL" clId="{D2E60140-3B14-441B-960A-02390E2C6545}" dt="2019-01-11T15:51:37.546" v="612" actId="14"/>
        <pc:sldMkLst>
          <pc:docMk/>
          <pc:sldMk cId="3852044715" sldId="257"/>
        </pc:sldMkLst>
        <pc:spChg chg="mod">
          <ac:chgData name="Harpreet Uppal" userId="5d5e01ab-b8ee-4748-a330-c086c4b6996a" providerId="ADAL" clId="{D2E60140-3B14-441B-960A-02390E2C6545}" dt="2019-01-11T15:51:37.546" v="612" actId="14"/>
          <ac:spMkLst>
            <pc:docMk/>
            <pc:sldMk cId="3852044715" sldId="257"/>
            <ac:spMk id="3" creationId="{ECF3EBBF-AFED-49A7-996E-FAF95935C21F}"/>
          </ac:spMkLst>
        </pc:spChg>
      </pc:sldChg>
      <pc:sldChg chg="modNotesTx">
        <pc:chgData name="Harpreet Uppal" userId="5d5e01ab-b8ee-4748-a330-c086c4b6996a" providerId="ADAL" clId="{D2E60140-3B14-441B-960A-02390E2C6545}" dt="2019-01-11T16:18:02.675" v="651" actId="20577"/>
        <pc:sldMkLst>
          <pc:docMk/>
          <pc:sldMk cId="3853069455" sldId="259"/>
        </pc:sldMkLst>
      </pc:sldChg>
    </pc:docChg>
  </pc:docChgLst>
  <pc:docChgLst>
    <pc:chgData name="Harpreet Uppal" userId="S::huppal@noce.edu::5d5e01ab-b8ee-4748-a330-c086c4b6996a" providerId="AD" clId="Web-{D58C3DE6-632A-4061-A024-F8CA7F77FCDC}"/>
    <pc:docChg chg="modSld">
      <pc:chgData name="Harpreet Uppal" userId="S::huppal@noce.edu::5d5e01ab-b8ee-4748-a330-c086c4b6996a" providerId="AD" clId="Web-{D58C3DE6-632A-4061-A024-F8CA7F77FCDC}" dt="2019-01-11T02:07:48.439" v="10"/>
      <pc:docMkLst>
        <pc:docMk/>
      </pc:docMkLst>
      <pc:sldChg chg="modNotes">
        <pc:chgData name="Harpreet Uppal" userId="S::huppal@noce.edu::5d5e01ab-b8ee-4748-a330-c086c4b6996a" providerId="AD" clId="Web-{D58C3DE6-632A-4061-A024-F8CA7F77FCDC}" dt="2019-01-11T02:07:48.439" v="10"/>
        <pc:sldMkLst>
          <pc:docMk/>
          <pc:sldMk cId="3853069455" sldId="259"/>
        </pc:sldMkLst>
      </pc:sldChg>
    </pc:docChg>
  </pc:docChgLst>
  <pc:docChgLst>
    <pc:chgData name="Dulce Delgadillo" userId="f93a2a22-73fe-46fc-b0a1-f6877d3158ef" providerId="ADAL" clId="{757DC842-6B51-4D33-9832-3425EB7F7419}"/>
    <pc:docChg chg="undo redo custSel mod addSld modSld">
      <pc:chgData name="Dulce Delgadillo" userId="f93a2a22-73fe-46fc-b0a1-f6877d3158ef" providerId="ADAL" clId="{757DC842-6B51-4D33-9832-3425EB7F7419}" dt="2019-01-11T00:39:11.546" v="1960" actId="14100"/>
      <pc:docMkLst>
        <pc:docMk/>
      </pc:docMkLst>
      <pc:sldChg chg="addSp delSp modSp mod setBg delDesignElem">
        <pc:chgData name="Dulce Delgadillo" userId="f93a2a22-73fe-46fc-b0a1-f6877d3158ef" providerId="ADAL" clId="{757DC842-6B51-4D33-9832-3425EB7F7419}" dt="2019-01-10T21:52:07.982" v="661" actId="1076"/>
        <pc:sldMkLst>
          <pc:docMk/>
          <pc:sldMk cId="109857222" sldId="256"/>
        </pc:sldMkLst>
        <pc:spChg chg="mod">
          <ac:chgData name="Dulce Delgadillo" userId="f93a2a22-73fe-46fc-b0a1-f6877d3158ef" providerId="ADAL" clId="{757DC842-6B51-4D33-9832-3425EB7F7419}" dt="2019-01-10T21:52:07.982" v="661" actId="1076"/>
          <ac:spMkLst>
            <pc:docMk/>
            <pc:sldMk cId="109857222" sldId="256"/>
            <ac:spMk id="2" creationId="{00000000-0000-0000-0000-000000000000}"/>
          </ac:spMkLst>
        </pc:spChg>
        <pc:spChg chg="mod">
          <ac:chgData name="Dulce Delgadillo" userId="f93a2a22-73fe-46fc-b0a1-f6877d3158ef" providerId="ADAL" clId="{757DC842-6B51-4D33-9832-3425EB7F7419}" dt="2019-01-10T19:02:06.286" v="615" actId="26606"/>
          <ac:spMkLst>
            <pc:docMk/>
            <pc:sldMk cId="109857222" sldId="256"/>
            <ac:spMk id="3" creationId="{00000000-0000-0000-0000-000000000000}"/>
          </ac:spMkLst>
        </pc:spChg>
        <pc:spChg chg="add del">
          <ac:chgData name="Dulce Delgadillo" userId="f93a2a22-73fe-46fc-b0a1-f6877d3158ef" providerId="ADAL" clId="{757DC842-6B51-4D33-9832-3425EB7F7419}" dt="2019-01-10T21:51:34.156" v="656"/>
          <ac:spMkLst>
            <pc:docMk/>
            <pc:sldMk cId="109857222" sldId="256"/>
            <ac:spMk id="5" creationId="{04B3A732-BD30-43B3-B22F-86F94190750E}"/>
          </ac:spMkLst>
        </pc:spChg>
        <pc:spChg chg="add del">
          <ac:chgData name="Dulce Delgadillo" userId="f93a2a22-73fe-46fc-b0a1-f6877d3158ef" providerId="ADAL" clId="{757DC842-6B51-4D33-9832-3425EB7F7419}" dt="2019-01-10T21:51:34.156" v="656"/>
          <ac:spMkLst>
            <pc:docMk/>
            <pc:sldMk cId="109857222" sldId="256"/>
            <ac:spMk id="6" creationId="{CB5978F0-8D3C-4B12-B071-F1254173E35D}"/>
          </ac:spMkLst>
        </pc:spChg>
        <pc:spChg chg="add del">
          <ac:chgData name="Dulce Delgadillo" userId="f93a2a22-73fe-46fc-b0a1-f6877d3158ef" providerId="ADAL" clId="{757DC842-6B51-4D33-9832-3425EB7F7419}" dt="2019-01-10T19:00:56.507" v="612"/>
          <ac:spMkLst>
            <pc:docMk/>
            <pc:sldMk cId="109857222" sldId="256"/>
            <ac:spMk id="8" creationId="{9CD9ACDE-8038-488C-AB0C-5FD1A373C8CD}"/>
          </ac:spMkLst>
        </pc:spChg>
        <pc:spChg chg="add del">
          <ac:chgData name="Dulce Delgadillo" userId="f93a2a22-73fe-46fc-b0a1-f6877d3158ef" providerId="ADAL" clId="{757DC842-6B51-4D33-9832-3425EB7F7419}" dt="2019-01-10T19:00:56.507" v="612"/>
          <ac:spMkLst>
            <pc:docMk/>
            <pc:sldMk cId="109857222" sldId="256"/>
            <ac:spMk id="10" creationId="{DA6C2449-5F66-4753-AAA3-4AD81E57A0E5}"/>
          </ac:spMkLst>
        </pc:spChg>
        <pc:grpChg chg="add del">
          <ac:chgData name="Dulce Delgadillo" userId="f93a2a22-73fe-46fc-b0a1-f6877d3158ef" providerId="ADAL" clId="{757DC842-6B51-4D33-9832-3425EB7F7419}" dt="2019-01-10T19:00:56.507" v="612"/>
          <ac:grpSpMkLst>
            <pc:docMk/>
            <pc:sldMk cId="109857222" sldId="256"/>
            <ac:grpSpMk id="12" creationId="{329F7DAB-18F4-436A-A0D8-61013DEB6F50}"/>
          </ac:grpSpMkLst>
        </pc:grpChg>
      </pc:sldChg>
      <pc:sldChg chg="addSp delSp modSp add mod modTransition setBg modAnim delDesignElem">
        <pc:chgData name="Dulce Delgadillo" userId="f93a2a22-73fe-46fc-b0a1-f6877d3158ef" providerId="ADAL" clId="{757DC842-6B51-4D33-9832-3425EB7F7419}" dt="2019-01-10T22:13:54.252" v="1459"/>
        <pc:sldMkLst>
          <pc:docMk/>
          <pc:sldMk cId="3852044715" sldId="257"/>
        </pc:sldMkLst>
        <pc:spChg chg="mod">
          <ac:chgData name="Dulce Delgadillo" userId="f93a2a22-73fe-46fc-b0a1-f6877d3158ef" providerId="ADAL" clId="{757DC842-6B51-4D33-9832-3425EB7F7419}" dt="2019-01-10T19:02:16.017" v="617" actId="26606"/>
          <ac:spMkLst>
            <pc:docMk/>
            <pc:sldMk cId="3852044715" sldId="257"/>
            <ac:spMk id="2" creationId="{856F37E7-0502-463D-AAA9-A4977F317AEB}"/>
          </ac:spMkLst>
        </pc:spChg>
        <pc:spChg chg="del mod">
          <ac:chgData name="Dulce Delgadillo" userId="f93a2a22-73fe-46fc-b0a1-f6877d3158ef" providerId="ADAL" clId="{757DC842-6B51-4D33-9832-3425EB7F7419}" dt="2019-01-10T18:59:39.507" v="602" actId="26606"/>
          <ac:spMkLst>
            <pc:docMk/>
            <pc:sldMk cId="3852044715" sldId="257"/>
            <ac:spMk id="3" creationId="{1CB13A57-1A54-47CD-B8C9-A09CCAA0D46C}"/>
          </ac:spMkLst>
        </pc:spChg>
        <pc:spChg chg="add mod">
          <ac:chgData name="Dulce Delgadillo" userId="f93a2a22-73fe-46fc-b0a1-f6877d3158ef" providerId="ADAL" clId="{757DC842-6B51-4D33-9832-3425EB7F7419}" dt="2019-01-10T22:11:01.787" v="1448" actId="20577"/>
          <ac:spMkLst>
            <pc:docMk/>
            <pc:sldMk cId="3852044715" sldId="257"/>
            <ac:spMk id="3" creationId="{ECF3EBBF-AFED-49A7-996E-FAF95935C21F}"/>
          </ac:spMkLst>
        </pc:spChg>
        <pc:spChg chg="add del">
          <ac:chgData name="Dulce Delgadillo" userId="f93a2a22-73fe-46fc-b0a1-f6877d3158ef" providerId="ADAL" clId="{757DC842-6B51-4D33-9832-3425EB7F7419}" dt="2019-01-10T19:00:56.507" v="612"/>
          <ac:spMkLst>
            <pc:docMk/>
            <pc:sldMk cId="3852044715" sldId="257"/>
            <ac:spMk id="10" creationId="{94C52C56-BEF2-4E22-8C8E-A7AC96B03A72}"/>
          </ac:spMkLst>
        </pc:spChg>
        <pc:spChg chg="add del">
          <ac:chgData name="Dulce Delgadillo" userId="f93a2a22-73fe-46fc-b0a1-f6877d3158ef" providerId="ADAL" clId="{757DC842-6B51-4D33-9832-3425EB7F7419}" dt="2019-01-10T19:00:56.507" v="612"/>
          <ac:spMkLst>
            <pc:docMk/>
            <pc:sldMk cId="3852044715" sldId="257"/>
            <ac:spMk id="12" creationId="{42285737-90EE-47DC-AC80-8AE156B11969}"/>
          </ac:spMkLst>
        </pc:spChg>
        <pc:grpChg chg="add del">
          <ac:chgData name="Dulce Delgadillo" userId="f93a2a22-73fe-46fc-b0a1-f6877d3158ef" providerId="ADAL" clId="{757DC842-6B51-4D33-9832-3425EB7F7419}" dt="2019-01-10T19:00:56.507" v="612"/>
          <ac:grpSpMkLst>
            <pc:docMk/>
            <pc:sldMk cId="3852044715" sldId="257"/>
            <ac:grpSpMk id="14" creationId="{B57BDC17-F1B3-455F-BBF1-680AA1F25C06}"/>
          </ac:grpSpMkLst>
        </pc:grpChg>
        <pc:graphicFrameChg chg="add del mod modGraphic">
          <ac:chgData name="Dulce Delgadillo" userId="f93a2a22-73fe-46fc-b0a1-f6877d3158ef" providerId="ADAL" clId="{757DC842-6B51-4D33-9832-3425EB7F7419}" dt="2019-01-10T22:07:48.891" v="1220" actId="478"/>
          <ac:graphicFrameMkLst>
            <pc:docMk/>
            <pc:sldMk cId="3852044715" sldId="257"/>
            <ac:graphicFrameMk id="5" creationId="{3C235CC6-3B75-4DC0-A42C-11C25B21C521}"/>
          </ac:graphicFrameMkLst>
        </pc:graphicFrameChg>
        <pc:picChg chg="add mod modCrop">
          <ac:chgData name="Dulce Delgadillo" userId="f93a2a22-73fe-46fc-b0a1-f6877d3158ef" providerId="ADAL" clId="{757DC842-6B51-4D33-9832-3425EB7F7419}" dt="2019-01-10T22:13:35.725" v="1456" actId="1076"/>
          <ac:picMkLst>
            <pc:docMk/>
            <pc:sldMk cId="3852044715" sldId="257"/>
            <ac:picMk id="1026" creationId="{320918C3-E62C-4319-8B24-7CB8160113FB}"/>
          </ac:picMkLst>
        </pc:picChg>
      </pc:sldChg>
      <pc:sldChg chg="addSp modSp add modNotesTx">
        <pc:chgData name="Dulce Delgadillo" userId="f93a2a22-73fe-46fc-b0a1-f6877d3158ef" providerId="ADAL" clId="{757DC842-6B51-4D33-9832-3425EB7F7419}" dt="2019-01-10T22:23:02.575" v="1893"/>
        <pc:sldMkLst>
          <pc:docMk/>
          <pc:sldMk cId="1741457720" sldId="258"/>
        </pc:sldMkLst>
        <pc:spChg chg="mod">
          <ac:chgData name="Dulce Delgadillo" userId="f93a2a22-73fe-46fc-b0a1-f6877d3158ef" providerId="ADAL" clId="{757DC842-6B51-4D33-9832-3425EB7F7419}" dt="2019-01-10T18:51:02.735" v="206" actId="20577"/>
          <ac:spMkLst>
            <pc:docMk/>
            <pc:sldMk cId="1741457720" sldId="258"/>
            <ac:spMk id="2" creationId="{CDECDBF1-24E3-4699-B99E-E7E227664504}"/>
          </ac:spMkLst>
        </pc:spChg>
        <pc:spChg chg="mod">
          <ac:chgData name="Dulce Delgadillo" userId="f93a2a22-73fe-46fc-b0a1-f6877d3158ef" providerId="ADAL" clId="{757DC842-6B51-4D33-9832-3425EB7F7419}" dt="2019-01-10T22:20:15.600" v="1845" actId="20577"/>
          <ac:spMkLst>
            <pc:docMk/>
            <pc:sldMk cId="1741457720" sldId="258"/>
            <ac:spMk id="3" creationId="{4D907B0D-BF94-4089-9579-CC95C5BF7352}"/>
          </ac:spMkLst>
        </pc:spChg>
        <pc:picChg chg="add mod">
          <ac:chgData name="Dulce Delgadillo" userId="f93a2a22-73fe-46fc-b0a1-f6877d3158ef" providerId="ADAL" clId="{757DC842-6B51-4D33-9832-3425EB7F7419}" dt="2019-01-10T22:23:02.575" v="1893"/>
          <ac:picMkLst>
            <pc:docMk/>
            <pc:sldMk cId="1741457720" sldId="258"/>
            <ac:picMk id="2050" creationId="{6ADF926C-8B0C-4B78-A7F5-8B08A0715B5F}"/>
          </ac:picMkLst>
        </pc:picChg>
      </pc:sldChg>
      <pc:sldChg chg="addSp delSp modSp add mod setBg delDesignElem">
        <pc:chgData name="Dulce Delgadillo" userId="f93a2a22-73fe-46fc-b0a1-f6877d3158ef" providerId="ADAL" clId="{757DC842-6B51-4D33-9832-3425EB7F7419}" dt="2019-01-11T00:39:11.546" v="1960" actId="14100"/>
        <pc:sldMkLst>
          <pc:docMk/>
          <pc:sldMk cId="3853069455" sldId="259"/>
        </pc:sldMkLst>
        <pc:spChg chg="mod">
          <ac:chgData name="Dulce Delgadillo" userId="f93a2a22-73fe-46fc-b0a1-f6877d3158ef" providerId="ADAL" clId="{757DC842-6B51-4D33-9832-3425EB7F7419}" dt="2019-01-11T00:39:11.546" v="1960" actId="14100"/>
          <ac:spMkLst>
            <pc:docMk/>
            <pc:sldMk cId="3853069455" sldId="259"/>
            <ac:spMk id="2" creationId="{185C4320-85EE-45C0-9440-F66EFF750923}"/>
          </ac:spMkLst>
        </pc:spChg>
        <pc:spChg chg="add del mod">
          <ac:chgData name="Dulce Delgadillo" userId="f93a2a22-73fe-46fc-b0a1-f6877d3158ef" providerId="ADAL" clId="{757DC842-6B51-4D33-9832-3425EB7F7419}" dt="2019-01-10T18:58:37.031" v="596" actId="26606"/>
          <ac:spMkLst>
            <pc:docMk/>
            <pc:sldMk cId="3853069455" sldId="259"/>
            <ac:spMk id="3" creationId="{CEC97304-C000-4371-A532-17B4936783B9}"/>
          </ac:spMkLst>
        </pc:spChg>
        <pc:spChg chg="add del">
          <ac:chgData name="Dulce Delgadillo" userId="f93a2a22-73fe-46fc-b0a1-f6877d3158ef" providerId="ADAL" clId="{757DC842-6B51-4D33-9832-3425EB7F7419}" dt="2019-01-10T19:00:56.507" v="612"/>
          <ac:spMkLst>
            <pc:docMk/>
            <pc:sldMk cId="3853069455" sldId="259"/>
            <ac:spMk id="10" creationId="{94C52C56-BEF2-4E22-8C8E-A7AC96B03A72}"/>
          </ac:spMkLst>
        </pc:spChg>
        <pc:spChg chg="add del">
          <ac:chgData name="Dulce Delgadillo" userId="f93a2a22-73fe-46fc-b0a1-f6877d3158ef" providerId="ADAL" clId="{757DC842-6B51-4D33-9832-3425EB7F7419}" dt="2019-01-10T19:00:56.507" v="612"/>
          <ac:spMkLst>
            <pc:docMk/>
            <pc:sldMk cId="3853069455" sldId="259"/>
            <ac:spMk id="12" creationId="{42285737-90EE-47DC-AC80-8AE156B11969}"/>
          </ac:spMkLst>
        </pc:spChg>
        <pc:grpChg chg="add del">
          <ac:chgData name="Dulce Delgadillo" userId="f93a2a22-73fe-46fc-b0a1-f6877d3158ef" providerId="ADAL" clId="{757DC842-6B51-4D33-9832-3425EB7F7419}" dt="2019-01-10T19:00:56.507" v="612"/>
          <ac:grpSpMkLst>
            <pc:docMk/>
            <pc:sldMk cId="3853069455" sldId="259"/>
            <ac:grpSpMk id="14" creationId="{B57BDC17-F1B3-455F-BBF1-680AA1F25C06}"/>
          </ac:grpSpMkLst>
        </pc:grpChg>
        <pc:graphicFrameChg chg="add del mod ord modGraphic">
          <ac:chgData name="Dulce Delgadillo" userId="f93a2a22-73fe-46fc-b0a1-f6877d3158ef" providerId="ADAL" clId="{757DC842-6B51-4D33-9832-3425EB7F7419}" dt="2019-01-10T22:15:22.872" v="1467" actId="26606"/>
          <ac:graphicFrameMkLst>
            <pc:docMk/>
            <pc:sldMk cId="3853069455" sldId="259"/>
            <ac:graphicFrameMk id="5" creationId="{FCD1DC3A-803B-4899-956A-1001736CAACA}"/>
          </ac:graphicFrameMkLst>
        </pc:graphicFrameChg>
        <pc:picChg chg="add mod">
          <ac:chgData name="Dulce Delgadillo" userId="f93a2a22-73fe-46fc-b0a1-f6877d3158ef" providerId="ADAL" clId="{757DC842-6B51-4D33-9832-3425EB7F7419}" dt="2019-01-10T22:15:51.789" v="1474" actId="208"/>
          <ac:picMkLst>
            <pc:docMk/>
            <pc:sldMk cId="3853069455" sldId="259"/>
            <ac:picMk id="4" creationId="{1751F1E4-89AD-4254-882A-EC850D40A8DF}"/>
          </ac:picMkLst>
        </pc:picChg>
      </pc:sldChg>
      <pc:sldChg chg="addSp modSp add mod setBg">
        <pc:chgData name="Dulce Delgadillo" userId="f93a2a22-73fe-46fc-b0a1-f6877d3158ef" providerId="ADAL" clId="{757DC842-6B51-4D33-9832-3425EB7F7419}" dt="2019-01-10T21:52:37.611" v="663" actId="208"/>
        <pc:sldMkLst>
          <pc:docMk/>
          <pc:sldMk cId="209406822" sldId="260"/>
        </pc:sldMkLst>
        <pc:spChg chg="mod">
          <ac:chgData name="Dulce Delgadillo" userId="f93a2a22-73fe-46fc-b0a1-f6877d3158ef" providerId="ADAL" clId="{757DC842-6B51-4D33-9832-3425EB7F7419}" dt="2019-01-10T19:02:42.963" v="622" actId="26606"/>
          <ac:spMkLst>
            <pc:docMk/>
            <pc:sldMk cId="209406822" sldId="260"/>
            <ac:spMk id="2" creationId="{36DC7FB6-1F78-4337-97BA-CE9CFE81F997}"/>
          </ac:spMkLst>
        </pc:spChg>
        <pc:spChg chg="mod ord">
          <ac:chgData name="Dulce Delgadillo" userId="f93a2a22-73fe-46fc-b0a1-f6877d3158ef" providerId="ADAL" clId="{757DC842-6B51-4D33-9832-3425EB7F7419}" dt="2019-01-10T19:03:08.104" v="647" actId="1076"/>
          <ac:spMkLst>
            <pc:docMk/>
            <pc:sldMk cId="209406822" sldId="260"/>
            <ac:spMk id="3" creationId="{1E220784-829D-4252-85B6-E457BBB8A6A9}"/>
          </ac:spMkLst>
        </pc:spChg>
        <pc:picChg chg="add mod">
          <ac:chgData name="Dulce Delgadillo" userId="f93a2a22-73fe-46fc-b0a1-f6877d3158ef" providerId="ADAL" clId="{757DC842-6B51-4D33-9832-3425EB7F7419}" dt="2019-01-10T21:52:37.611" v="663" actId="208"/>
          <ac:picMkLst>
            <pc:docMk/>
            <pc:sldMk cId="209406822" sldId="260"/>
            <ac:picMk id="7" creationId="{E17AF64C-68FE-4114-8446-40D26088C716}"/>
          </ac:picMkLst>
        </pc:picChg>
      </pc:sldChg>
      <pc:sldChg chg="addSp delSp modSp add mod setBg">
        <pc:chgData name="Dulce Delgadillo" userId="f93a2a22-73fe-46fc-b0a1-f6877d3158ef" providerId="ADAL" clId="{757DC842-6B51-4D33-9832-3425EB7F7419}" dt="2019-01-10T18:57:35.473" v="591"/>
        <pc:sldMkLst>
          <pc:docMk/>
          <pc:sldMk cId="1342395093" sldId="261"/>
        </pc:sldMkLst>
        <pc:spChg chg="mod">
          <ac:chgData name="Dulce Delgadillo" userId="f93a2a22-73fe-46fc-b0a1-f6877d3158ef" providerId="ADAL" clId="{757DC842-6B51-4D33-9832-3425EB7F7419}" dt="2019-01-10T18:56:27.033" v="589" actId="26606"/>
          <ac:spMkLst>
            <pc:docMk/>
            <pc:sldMk cId="1342395093" sldId="261"/>
            <ac:spMk id="2" creationId="{273A0A45-2C84-49CB-A752-A6607D5A4753}"/>
          </ac:spMkLst>
        </pc:spChg>
        <pc:spChg chg="del mod">
          <ac:chgData name="Dulce Delgadillo" userId="f93a2a22-73fe-46fc-b0a1-f6877d3158ef" providerId="ADAL" clId="{757DC842-6B51-4D33-9832-3425EB7F7419}" dt="2019-01-10T18:56:27.033" v="589" actId="26606"/>
          <ac:spMkLst>
            <pc:docMk/>
            <pc:sldMk cId="1342395093" sldId="261"/>
            <ac:spMk id="3" creationId="{52AA5298-F208-4100-860A-8F742ACEAFA8}"/>
          </ac:spMkLst>
        </pc:spChg>
        <pc:graphicFrameChg chg="add mod">
          <ac:chgData name="Dulce Delgadillo" userId="f93a2a22-73fe-46fc-b0a1-f6877d3158ef" providerId="ADAL" clId="{757DC842-6B51-4D33-9832-3425EB7F7419}" dt="2019-01-10T18:57:35.473" v="591"/>
          <ac:graphicFrameMkLst>
            <pc:docMk/>
            <pc:sldMk cId="1342395093" sldId="261"/>
            <ac:graphicFrameMk id="5" creationId="{0F51B903-9298-4680-A193-79EF4816693A}"/>
          </ac:graphicFrameMkLst>
        </pc:graphicFrameChg>
      </pc:sldChg>
      <pc:sldChg chg="modSp add modNotesTx">
        <pc:chgData name="Dulce Delgadillo" userId="f93a2a22-73fe-46fc-b0a1-f6877d3158ef" providerId="ADAL" clId="{757DC842-6B51-4D33-9832-3425EB7F7419}" dt="2019-01-10T22:19:35.723" v="1784" actId="20577"/>
        <pc:sldMkLst>
          <pc:docMk/>
          <pc:sldMk cId="2796619798" sldId="262"/>
        </pc:sldMkLst>
        <pc:spChg chg="mod">
          <ac:chgData name="Dulce Delgadillo" userId="f93a2a22-73fe-46fc-b0a1-f6877d3158ef" providerId="ADAL" clId="{757DC842-6B51-4D33-9832-3425EB7F7419}" dt="2019-01-10T18:54:35.659" v="535" actId="20577"/>
          <ac:spMkLst>
            <pc:docMk/>
            <pc:sldMk cId="2796619798" sldId="262"/>
            <ac:spMk id="2" creationId="{730FFF4D-14F4-4794-98C1-7B79C763EF87}"/>
          </ac:spMkLst>
        </pc:spChg>
        <pc:spChg chg="mod">
          <ac:chgData name="Dulce Delgadillo" userId="f93a2a22-73fe-46fc-b0a1-f6877d3158ef" providerId="ADAL" clId="{757DC842-6B51-4D33-9832-3425EB7F7419}" dt="2019-01-10T22:19:35.723" v="1784" actId="20577"/>
          <ac:spMkLst>
            <pc:docMk/>
            <pc:sldMk cId="2796619798" sldId="262"/>
            <ac:spMk id="3" creationId="{BDCF7028-6696-475E-BC37-17488529A136}"/>
          </ac:spMkLst>
        </pc:spChg>
      </pc:sldChg>
      <pc:sldChg chg="modSp add">
        <pc:chgData name="Dulce Delgadillo" userId="f93a2a22-73fe-46fc-b0a1-f6877d3158ef" providerId="ADAL" clId="{757DC842-6B51-4D33-9832-3425EB7F7419}" dt="2019-01-10T22:27:17.405" v="1959" actId="404"/>
        <pc:sldMkLst>
          <pc:docMk/>
          <pc:sldMk cId="3533407037" sldId="263"/>
        </pc:sldMkLst>
        <pc:spChg chg="mod">
          <ac:chgData name="Dulce Delgadillo" userId="f93a2a22-73fe-46fc-b0a1-f6877d3158ef" providerId="ADAL" clId="{757DC842-6B51-4D33-9832-3425EB7F7419}" dt="2019-01-10T18:54:41.578" v="545" actId="20577"/>
          <ac:spMkLst>
            <pc:docMk/>
            <pc:sldMk cId="3533407037" sldId="263"/>
            <ac:spMk id="2" creationId="{81473357-6F51-4BB8-A6F7-BE0EBD89A8FA}"/>
          </ac:spMkLst>
        </pc:spChg>
        <pc:spChg chg="mod">
          <ac:chgData name="Dulce Delgadillo" userId="f93a2a22-73fe-46fc-b0a1-f6877d3158ef" providerId="ADAL" clId="{757DC842-6B51-4D33-9832-3425EB7F7419}" dt="2019-01-10T22:27:17.405" v="1959" actId="404"/>
          <ac:spMkLst>
            <pc:docMk/>
            <pc:sldMk cId="3533407037" sldId="263"/>
            <ac:spMk id="3" creationId="{0BF8326C-1E48-4B0D-8D9B-FA386BEAEBF7}"/>
          </ac:spMkLst>
        </pc:spChg>
      </pc:sldChg>
      <pc:sldChg chg="addSp delSp modSp add">
        <pc:chgData name="Dulce Delgadillo" userId="f93a2a22-73fe-46fc-b0a1-f6877d3158ef" providerId="ADAL" clId="{757DC842-6B51-4D33-9832-3425EB7F7419}" dt="2019-01-10T19:04:29.693" v="651" actId="1076"/>
        <pc:sldMkLst>
          <pc:docMk/>
          <pc:sldMk cId="3519386804" sldId="264"/>
        </pc:sldMkLst>
        <pc:spChg chg="mod">
          <ac:chgData name="Dulce Delgadillo" userId="f93a2a22-73fe-46fc-b0a1-f6877d3158ef" providerId="ADAL" clId="{757DC842-6B51-4D33-9832-3425EB7F7419}" dt="2019-01-10T18:54:53.274" v="556" actId="20577"/>
          <ac:spMkLst>
            <pc:docMk/>
            <pc:sldMk cId="3519386804" sldId="264"/>
            <ac:spMk id="2" creationId="{FF976A42-2E06-4E21-87AF-B2A04B2906A6}"/>
          </ac:spMkLst>
        </pc:spChg>
        <pc:spChg chg="del">
          <ac:chgData name="Dulce Delgadillo" userId="f93a2a22-73fe-46fc-b0a1-f6877d3158ef" providerId="ADAL" clId="{757DC842-6B51-4D33-9832-3425EB7F7419}" dt="2019-01-10T18:55:17.161" v="557" actId="478"/>
          <ac:spMkLst>
            <pc:docMk/>
            <pc:sldMk cId="3519386804" sldId="264"/>
            <ac:spMk id="3" creationId="{1545444A-4BE2-45B7-A763-AC805C389C3A}"/>
          </ac:spMkLst>
        </pc:spChg>
        <pc:picChg chg="add mod modCrop">
          <ac:chgData name="Dulce Delgadillo" userId="f93a2a22-73fe-46fc-b0a1-f6877d3158ef" providerId="ADAL" clId="{757DC842-6B51-4D33-9832-3425EB7F7419}" dt="2019-01-10T19:04:29.693" v="651" actId="1076"/>
          <ac:picMkLst>
            <pc:docMk/>
            <pc:sldMk cId="3519386804" sldId="264"/>
            <ac:picMk id="1026" creationId="{8E655F60-5D7B-4220-9A7D-C9816AD89DC1}"/>
          </ac:picMkLst>
        </pc:picChg>
      </pc:sldChg>
    </pc:docChg>
  </pc:docChgLst>
  <pc:docChgLst>
    <pc:chgData name="Dulce Delgadillo" userId="S::ddelgadillo@noce.edu::f93a2a22-73fe-46fc-b0a1-f6877d3158ef" providerId="AD" clId="Web-{D1731EC4-8C43-1AE7-68A9-1D5E6DB7EE28}"/>
    <pc:docChg chg="modSld">
      <pc:chgData name="Dulce Delgadillo" userId="S::ddelgadillo@noce.edu::f93a2a22-73fe-46fc-b0a1-f6877d3158ef" providerId="AD" clId="Web-{D1731EC4-8C43-1AE7-68A9-1D5E6DB7EE28}" dt="2019-01-11T17:08:27.761" v="1"/>
      <pc:docMkLst>
        <pc:docMk/>
      </pc:docMkLst>
      <pc:sldChg chg="addSp delSp modSp">
        <pc:chgData name="Dulce Delgadillo" userId="S::ddelgadillo@noce.edu::f93a2a22-73fe-46fc-b0a1-f6877d3158ef" providerId="AD" clId="Web-{D1731EC4-8C43-1AE7-68A9-1D5E6DB7EE28}" dt="2019-01-11T17:08:27.761" v="1"/>
        <pc:sldMkLst>
          <pc:docMk/>
          <pc:sldMk cId="1342395093" sldId="261"/>
        </pc:sldMkLst>
        <pc:spChg chg="add del mod">
          <ac:chgData name="Dulce Delgadillo" userId="S::ddelgadillo@noce.edu::f93a2a22-73fe-46fc-b0a1-f6877d3158ef" providerId="AD" clId="Web-{D1731EC4-8C43-1AE7-68A9-1D5E6DB7EE28}" dt="2019-01-11T17:08:27.761" v="1"/>
          <ac:spMkLst>
            <pc:docMk/>
            <pc:sldMk cId="1342395093" sldId="261"/>
            <ac:spMk id="15" creationId="{997956AA-EF3C-4D0C-A33E-97D640A0ABA1}"/>
          </ac:spMkLst>
        </pc:spChg>
        <pc:graphicFrameChg chg="add del">
          <ac:chgData name="Dulce Delgadillo" userId="S::ddelgadillo@noce.edu::f93a2a22-73fe-46fc-b0a1-f6877d3158ef" providerId="AD" clId="Web-{D1731EC4-8C43-1AE7-68A9-1D5E6DB7EE28}" dt="2019-01-11T17:08:27.761" v="1"/>
          <ac:graphicFrameMkLst>
            <pc:docMk/>
            <pc:sldMk cId="1342395093" sldId="261"/>
            <ac:graphicFrameMk id="5" creationId="{0F51B903-9298-4680-A193-79EF4816693A}"/>
          </ac:graphicFrameMkLst>
        </pc:graphicFrameChg>
      </pc:sldChg>
    </pc:docChg>
  </pc:docChgLst>
</pc:chgInfo>
</file>

<file path=ppt/diagrams/_rels/data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4" Type="http://schemas.openxmlformats.org/officeDocument/2006/relationships/image" Target="../media/image11.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4" Type="http://schemas.openxmlformats.org/officeDocument/2006/relationships/image" Target="../media/image11.svg"/></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D24359-450A-4EC0-A710-2AE0ECDF6FD5}" type="doc">
      <dgm:prSet loTypeId="urn:microsoft.com/office/officeart/2005/8/layout/matrix3" loCatId="matrix" qsTypeId="urn:microsoft.com/office/officeart/2005/8/quickstyle/simple2" qsCatId="simple" csTypeId="urn:microsoft.com/office/officeart/2005/8/colors/accent0_2" csCatId="mainScheme"/>
      <dgm:spPr/>
      <dgm:t>
        <a:bodyPr/>
        <a:lstStyle/>
        <a:p>
          <a:endParaRPr lang="en-US"/>
        </a:p>
      </dgm:t>
    </dgm:pt>
    <dgm:pt modelId="{4E79F1BD-FB80-4836-9690-573F639113CF}">
      <dgm:prSet/>
      <dgm:spPr/>
      <dgm:t>
        <a:bodyPr/>
        <a:lstStyle/>
        <a:p>
          <a:r>
            <a:rPr lang="en-US" dirty="0"/>
            <a:t>OIRP Staff</a:t>
          </a:r>
        </a:p>
      </dgm:t>
    </dgm:pt>
    <dgm:pt modelId="{A00514E3-4382-4C49-9221-FFC38D9D9EAE}" type="parTrans" cxnId="{2AE0E6AD-E9D7-4E09-9057-3551D4B840B8}">
      <dgm:prSet/>
      <dgm:spPr/>
      <dgm:t>
        <a:bodyPr/>
        <a:lstStyle/>
        <a:p>
          <a:endParaRPr lang="en-US"/>
        </a:p>
      </dgm:t>
    </dgm:pt>
    <dgm:pt modelId="{D472C4DE-B0F2-487E-82AE-00ADB02DD662}" type="sibTrans" cxnId="{2AE0E6AD-E9D7-4E09-9057-3551D4B840B8}">
      <dgm:prSet/>
      <dgm:spPr/>
      <dgm:t>
        <a:bodyPr/>
        <a:lstStyle/>
        <a:p>
          <a:endParaRPr lang="en-US"/>
        </a:p>
      </dgm:t>
    </dgm:pt>
    <dgm:pt modelId="{2E562329-01EE-411E-8BBD-AE1B01A25C01}">
      <dgm:prSet/>
      <dgm:spPr/>
      <dgm:t>
        <a:bodyPr/>
        <a:lstStyle/>
        <a:p>
          <a:r>
            <a:rPr lang="en-US" dirty="0"/>
            <a:t>Faculty</a:t>
          </a:r>
        </a:p>
      </dgm:t>
    </dgm:pt>
    <dgm:pt modelId="{1EA9B8C0-015D-4844-97FB-B0F324FCD23F}" type="parTrans" cxnId="{B6AC99C5-CD62-4509-9C3F-8E43A6ED34DD}">
      <dgm:prSet/>
      <dgm:spPr/>
      <dgm:t>
        <a:bodyPr/>
        <a:lstStyle/>
        <a:p>
          <a:endParaRPr lang="en-US"/>
        </a:p>
      </dgm:t>
    </dgm:pt>
    <dgm:pt modelId="{82118410-1CC1-44DB-9D0F-94F4DE0743E6}" type="sibTrans" cxnId="{B6AC99C5-CD62-4509-9C3F-8E43A6ED34DD}">
      <dgm:prSet/>
      <dgm:spPr/>
      <dgm:t>
        <a:bodyPr/>
        <a:lstStyle/>
        <a:p>
          <a:endParaRPr lang="en-US"/>
        </a:p>
      </dgm:t>
    </dgm:pt>
    <dgm:pt modelId="{8180AB46-5BCA-4919-B907-50A59FF04FAD}">
      <dgm:prSet/>
      <dgm:spPr/>
      <dgm:t>
        <a:bodyPr/>
        <a:lstStyle/>
        <a:p>
          <a:r>
            <a:rPr lang="en-US" dirty="0"/>
            <a:t>Managers</a:t>
          </a:r>
        </a:p>
      </dgm:t>
    </dgm:pt>
    <dgm:pt modelId="{71B688B1-E161-4078-A654-F82AAD44F926}" type="parTrans" cxnId="{0B4B53EC-1C5F-4AFA-AB14-F503131BE5C9}">
      <dgm:prSet/>
      <dgm:spPr/>
      <dgm:t>
        <a:bodyPr/>
        <a:lstStyle/>
        <a:p>
          <a:endParaRPr lang="en-US"/>
        </a:p>
      </dgm:t>
    </dgm:pt>
    <dgm:pt modelId="{5A177FD2-08BE-462E-B133-AF4CD1DFA4DA}" type="sibTrans" cxnId="{0B4B53EC-1C5F-4AFA-AB14-F503131BE5C9}">
      <dgm:prSet/>
      <dgm:spPr/>
      <dgm:t>
        <a:bodyPr/>
        <a:lstStyle/>
        <a:p>
          <a:endParaRPr lang="en-US"/>
        </a:p>
      </dgm:t>
    </dgm:pt>
    <dgm:pt modelId="{7A8CD418-F0C7-4806-AA39-A909416CB083}">
      <dgm:prSet/>
      <dgm:spPr/>
      <dgm:t>
        <a:bodyPr/>
        <a:lstStyle/>
        <a:p>
          <a:r>
            <a:rPr lang="en-US" dirty="0"/>
            <a:t>Staff</a:t>
          </a:r>
        </a:p>
      </dgm:t>
    </dgm:pt>
    <dgm:pt modelId="{A145D311-ABBC-44B6-B528-A369B923E062}" type="parTrans" cxnId="{539BB06F-E66A-4FC2-BE06-DCDA6F300E61}">
      <dgm:prSet/>
      <dgm:spPr/>
      <dgm:t>
        <a:bodyPr/>
        <a:lstStyle/>
        <a:p>
          <a:endParaRPr lang="en-US"/>
        </a:p>
      </dgm:t>
    </dgm:pt>
    <dgm:pt modelId="{5299E948-BB89-43B5-A9C8-9BB465E1CF4A}" type="sibTrans" cxnId="{539BB06F-E66A-4FC2-BE06-DCDA6F300E61}">
      <dgm:prSet/>
      <dgm:spPr/>
      <dgm:t>
        <a:bodyPr/>
        <a:lstStyle/>
        <a:p>
          <a:endParaRPr lang="en-US"/>
        </a:p>
      </dgm:t>
    </dgm:pt>
    <dgm:pt modelId="{C85FD5D2-7927-4EEC-B721-96DFE3FB16B2}" type="pres">
      <dgm:prSet presAssocID="{87D24359-450A-4EC0-A710-2AE0ECDF6FD5}" presName="matrix" presStyleCnt="0">
        <dgm:presLayoutVars>
          <dgm:chMax val="1"/>
          <dgm:dir/>
          <dgm:resizeHandles val="exact"/>
        </dgm:presLayoutVars>
      </dgm:prSet>
      <dgm:spPr/>
    </dgm:pt>
    <dgm:pt modelId="{82F0DA78-C255-4B9A-840A-E49699FE70BA}" type="pres">
      <dgm:prSet presAssocID="{87D24359-450A-4EC0-A710-2AE0ECDF6FD5}" presName="diamond" presStyleLbl="bgShp" presStyleIdx="0" presStyleCnt="1"/>
      <dgm:spPr/>
    </dgm:pt>
    <dgm:pt modelId="{23C20F10-62FD-4BBD-BFB3-9C5B80188CA8}" type="pres">
      <dgm:prSet presAssocID="{87D24359-450A-4EC0-A710-2AE0ECDF6FD5}" presName="quad1" presStyleLbl="node1" presStyleIdx="0" presStyleCnt="4">
        <dgm:presLayoutVars>
          <dgm:chMax val="0"/>
          <dgm:chPref val="0"/>
          <dgm:bulletEnabled val="1"/>
        </dgm:presLayoutVars>
      </dgm:prSet>
      <dgm:spPr/>
    </dgm:pt>
    <dgm:pt modelId="{3F6425C2-7CAB-4D8C-81D9-A09167E79024}" type="pres">
      <dgm:prSet presAssocID="{87D24359-450A-4EC0-A710-2AE0ECDF6FD5}" presName="quad2" presStyleLbl="node1" presStyleIdx="1" presStyleCnt="4">
        <dgm:presLayoutVars>
          <dgm:chMax val="0"/>
          <dgm:chPref val="0"/>
          <dgm:bulletEnabled val="1"/>
        </dgm:presLayoutVars>
      </dgm:prSet>
      <dgm:spPr/>
    </dgm:pt>
    <dgm:pt modelId="{392E15D7-8BB9-447F-9212-AEFBDED6393C}" type="pres">
      <dgm:prSet presAssocID="{87D24359-450A-4EC0-A710-2AE0ECDF6FD5}" presName="quad3" presStyleLbl="node1" presStyleIdx="2" presStyleCnt="4">
        <dgm:presLayoutVars>
          <dgm:chMax val="0"/>
          <dgm:chPref val="0"/>
          <dgm:bulletEnabled val="1"/>
        </dgm:presLayoutVars>
      </dgm:prSet>
      <dgm:spPr/>
    </dgm:pt>
    <dgm:pt modelId="{9366BBD2-5301-4A8E-A13D-3DCCE43F316B}" type="pres">
      <dgm:prSet presAssocID="{87D24359-450A-4EC0-A710-2AE0ECDF6FD5}" presName="quad4" presStyleLbl="node1" presStyleIdx="3" presStyleCnt="4">
        <dgm:presLayoutVars>
          <dgm:chMax val="0"/>
          <dgm:chPref val="0"/>
          <dgm:bulletEnabled val="1"/>
        </dgm:presLayoutVars>
      </dgm:prSet>
      <dgm:spPr/>
    </dgm:pt>
  </dgm:ptLst>
  <dgm:cxnLst>
    <dgm:cxn modelId="{93D8E106-D1CC-4CF0-9D2C-8A02B1F46342}" type="presOf" srcId="{2E562329-01EE-411E-8BBD-AE1B01A25C01}" destId="{3F6425C2-7CAB-4D8C-81D9-A09167E79024}" srcOrd="0" destOrd="0" presId="urn:microsoft.com/office/officeart/2005/8/layout/matrix3"/>
    <dgm:cxn modelId="{C171815B-7726-4662-8A58-70C100143037}" type="presOf" srcId="{87D24359-450A-4EC0-A710-2AE0ECDF6FD5}" destId="{C85FD5D2-7927-4EEC-B721-96DFE3FB16B2}" srcOrd="0" destOrd="0" presId="urn:microsoft.com/office/officeart/2005/8/layout/matrix3"/>
    <dgm:cxn modelId="{539BB06F-E66A-4FC2-BE06-DCDA6F300E61}" srcId="{87D24359-450A-4EC0-A710-2AE0ECDF6FD5}" destId="{7A8CD418-F0C7-4806-AA39-A909416CB083}" srcOrd="3" destOrd="0" parTransId="{A145D311-ABBC-44B6-B528-A369B923E062}" sibTransId="{5299E948-BB89-43B5-A9C8-9BB465E1CF4A}"/>
    <dgm:cxn modelId="{ACF12182-985B-43EB-A2F2-1FE868958481}" type="presOf" srcId="{8180AB46-5BCA-4919-B907-50A59FF04FAD}" destId="{392E15D7-8BB9-447F-9212-AEFBDED6393C}" srcOrd="0" destOrd="0" presId="urn:microsoft.com/office/officeart/2005/8/layout/matrix3"/>
    <dgm:cxn modelId="{573C699C-0EDC-47F1-B097-E30F13C634F4}" type="presOf" srcId="{4E79F1BD-FB80-4836-9690-573F639113CF}" destId="{23C20F10-62FD-4BBD-BFB3-9C5B80188CA8}" srcOrd="0" destOrd="0" presId="urn:microsoft.com/office/officeart/2005/8/layout/matrix3"/>
    <dgm:cxn modelId="{2AE0E6AD-E9D7-4E09-9057-3551D4B840B8}" srcId="{87D24359-450A-4EC0-A710-2AE0ECDF6FD5}" destId="{4E79F1BD-FB80-4836-9690-573F639113CF}" srcOrd="0" destOrd="0" parTransId="{A00514E3-4382-4C49-9221-FFC38D9D9EAE}" sibTransId="{D472C4DE-B0F2-487E-82AE-00ADB02DD662}"/>
    <dgm:cxn modelId="{D640F0BE-1389-4729-A686-F0B56AFF6D56}" type="presOf" srcId="{7A8CD418-F0C7-4806-AA39-A909416CB083}" destId="{9366BBD2-5301-4A8E-A13D-3DCCE43F316B}" srcOrd="0" destOrd="0" presId="urn:microsoft.com/office/officeart/2005/8/layout/matrix3"/>
    <dgm:cxn modelId="{B6AC99C5-CD62-4509-9C3F-8E43A6ED34DD}" srcId="{87D24359-450A-4EC0-A710-2AE0ECDF6FD5}" destId="{2E562329-01EE-411E-8BBD-AE1B01A25C01}" srcOrd="1" destOrd="0" parTransId="{1EA9B8C0-015D-4844-97FB-B0F324FCD23F}" sibTransId="{82118410-1CC1-44DB-9D0F-94F4DE0743E6}"/>
    <dgm:cxn modelId="{0B4B53EC-1C5F-4AFA-AB14-F503131BE5C9}" srcId="{87D24359-450A-4EC0-A710-2AE0ECDF6FD5}" destId="{8180AB46-5BCA-4919-B907-50A59FF04FAD}" srcOrd="2" destOrd="0" parTransId="{71B688B1-E161-4078-A654-F82AAD44F926}" sibTransId="{5A177FD2-08BE-462E-B133-AF4CD1DFA4DA}"/>
    <dgm:cxn modelId="{A39DB328-43BB-4466-A61B-47EECE31262B}" type="presParOf" srcId="{C85FD5D2-7927-4EEC-B721-96DFE3FB16B2}" destId="{82F0DA78-C255-4B9A-840A-E49699FE70BA}" srcOrd="0" destOrd="0" presId="urn:microsoft.com/office/officeart/2005/8/layout/matrix3"/>
    <dgm:cxn modelId="{9A6FEAF8-1962-4A7D-9811-B88307953D0A}" type="presParOf" srcId="{C85FD5D2-7927-4EEC-B721-96DFE3FB16B2}" destId="{23C20F10-62FD-4BBD-BFB3-9C5B80188CA8}" srcOrd="1" destOrd="0" presId="urn:microsoft.com/office/officeart/2005/8/layout/matrix3"/>
    <dgm:cxn modelId="{7786C996-BA49-4699-A6AC-65347F6E9775}" type="presParOf" srcId="{C85FD5D2-7927-4EEC-B721-96DFE3FB16B2}" destId="{3F6425C2-7CAB-4D8C-81D9-A09167E79024}" srcOrd="2" destOrd="0" presId="urn:microsoft.com/office/officeart/2005/8/layout/matrix3"/>
    <dgm:cxn modelId="{CF58E2F2-64A6-4994-82BB-415D78E7B942}" type="presParOf" srcId="{C85FD5D2-7927-4EEC-B721-96DFE3FB16B2}" destId="{392E15D7-8BB9-447F-9212-AEFBDED6393C}" srcOrd="3" destOrd="0" presId="urn:microsoft.com/office/officeart/2005/8/layout/matrix3"/>
    <dgm:cxn modelId="{D0D2E059-E2C3-4B5C-B0A1-D9461977BD7F}" type="presParOf" srcId="{C85FD5D2-7927-4EEC-B721-96DFE3FB16B2}" destId="{9366BBD2-5301-4A8E-A13D-3DCCE43F316B}"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EB6E216-9181-45F6-8913-FFCB6F38C839}" type="doc">
      <dgm:prSet loTypeId="urn:microsoft.com/office/officeart/2018/5/layout/IconCircleLabelList" loCatId="icon" qsTypeId="urn:microsoft.com/office/officeart/2005/8/quickstyle/simple4" qsCatId="simple" csTypeId="urn:microsoft.com/office/officeart/2018/5/colors/Iconchunking_neutralicon_colorful1" csCatId="colorful" phldr="1"/>
      <dgm:spPr/>
      <dgm:t>
        <a:bodyPr/>
        <a:lstStyle/>
        <a:p>
          <a:endParaRPr lang="en-US"/>
        </a:p>
      </dgm:t>
    </dgm:pt>
    <dgm:pt modelId="{328814B7-AD5F-47BC-A868-F7C2BD601043}">
      <dgm:prSet/>
      <dgm:spPr/>
      <dgm:t>
        <a:bodyPr/>
        <a:lstStyle/>
        <a:p>
          <a:pPr>
            <a:lnSpc>
              <a:spcPct val="100000"/>
            </a:lnSpc>
            <a:defRPr cap="all"/>
          </a:pPr>
          <a:r>
            <a:rPr lang="en-US" dirty="0"/>
            <a:t>New/Returning Students</a:t>
          </a:r>
        </a:p>
      </dgm:t>
    </dgm:pt>
    <dgm:pt modelId="{92A0ABA0-691E-4FD7-9208-956960D47496}" type="parTrans" cxnId="{4E0D8F89-511F-4924-8062-2022F36A2F4C}">
      <dgm:prSet/>
      <dgm:spPr/>
      <dgm:t>
        <a:bodyPr/>
        <a:lstStyle/>
        <a:p>
          <a:endParaRPr lang="en-US"/>
        </a:p>
      </dgm:t>
    </dgm:pt>
    <dgm:pt modelId="{8A75F35E-C50C-4032-98D9-F0C2C178B6A6}" type="sibTrans" cxnId="{4E0D8F89-511F-4924-8062-2022F36A2F4C}">
      <dgm:prSet/>
      <dgm:spPr/>
      <dgm:t>
        <a:bodyPr/>
        <a:lstStyle/>
        <a:p>
          <a:endParaRPr lang="en-US"/>
        </a:p>
      </dgm:t>
    </dgm:pt>
    <dgm:pt modelId="{276B68A2-83F7-4F4C-B23C-8DB9C7FA2FA4}">
      <dgm:prSet/>
      <dgm:spPr/>
      <dgm:t>
        <a:bodyPr/>
        <a:lstStyle/>
        <a:p>
          <a:pPr>
            <a:lnSpc>
              <a:spcPct val="100000"/>
            </a:lnSpc>
            <a:defRPr cap="all"/>
          </a:pPr>
          <a:r>
            <a:rPr lang="en-US" dirty="0"/>
            <a:t>I don’t feel comfortable sharing this info with you</a:t>
          </a:r>
        </a:p>
      </dgm:t>
    </dgm:pt>
    <dgm:pt modelId="{542609E0-90AA-4FB7-B3BD-0F0578D978EA}" type="parTrans" cxnId="{0333322B-0FEA-4863-8C89-46EAB3467F53}">
      <dgm:prSet/>
      <dgm:spPr/>
      <dgm:t>
        <a:bodyPr/>
        <a:lstStyle/>
        <a:p>
          <a:endParaRPr lang="en-US"/>
        </a:p>
      </dgm:t>
    </dgm:pt>
    <dgm:pt modelId="{34DDED32-C190-45F1-A543-C5A54B04136B}" type="sibTrans" cxnId="{0333322B-0FEA-4863-8C89-46EAB3467F53}">
      <dgm:prSet/>
      <dgm:spPr/>
      <dgm:t>
        <a:bodyPr/>
        <a:lstStyle/>
        <a:p>
          <a:endParaRPr lang="en-US"/>
        </a:p>
      </dgm:t>
    </dgm:pt>
    <dgm:pt modelId="{F5805C95-ABA5-4619-9A61-3C7D54AA2A10}" type="pres">
      <dgm:prSet presAssocID="{DEB6E216-9181-45F6-8913-FFCB6F38C839}" presName="root" presStyleCnt="0">
        <dgm:presLayoutVars>
          <dgm:dir/>
          <dgm:resizeHandles val="exact"/>
        </dgm:presLayoutVars>
      </dgm:prSet>
      <dgm:spPr/>
    </dgm:pt>
    <dgm:pt modelId="{9E927BC6-1E98-411B-AB61-A4167F921C88}" type="pres">
      <dgm:prSet presAssocID="{328814B7-AD5F-47BC-A868-F7C2BD601043}" presName="compNode" presStyleCnt="0"/>
      <dgm:spPr/>
    </dgm:pt>
    <dgm:pt modelId="{52DCD11A-3118-408A-B243-A117B59C65A6}" type="pres">
      <dgm:prSet presAssocID="{328814B7-AD5F-47BC-A868-F7C2BD601043}" presName="iconBgRect" presStyleLbl="bgShp" presStyleIdx="0" presStyleCnt="2"/>
      <dgm:spPr/>
    </dgm:pt>
    <dgm:pt modelId="{A214BB28-CEB1-4793-BCE5-CA5E997265CB}" type="pres">
      <dgm:prSet presAssocID="{328814B7-AD5F-47BC-A868-F7C2BD601043}"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roup"/>
        </a:ext>
      </dgm:extLst>
    </dgm:pt>
    <dgm:pt modelId="{38BD52F0-5AC0-40D5-89E8-6A884017BD6E}" type="pres">
      <dgm:prSet presAssocID="{328814B7-AD5F-47BC-A868-F7C2BD601043}" presName="spaceRect" presStyleCnt="0"/>
      <dgm:spPr/>
    </dgm:pt>
    <dgm:pt modelId="{B042E5EB-A12D-4D09-94A1-84E2A5C99DDB}" type="pres">
      <dgm:prSet presAssocID="{328814B7-AD5F-47BC-A868-F7C2BD601043}" presName="textRect" presStyleLbl="revTx" presStyleIdx="0" presStyleCnt="2">
        <dgm:presLayoutVars>
          <dgm:chMax val="1"/>
          <dgm:chPref val="1"/>
        </dgm:presLayoutVars>
      </dgm:prSet>
      <dgm:spPr/>
    </dgm:pt>
    <dgm:pt modelId="{B76AEC21-4FF9-4854-8F42-11CD789560CC}" type="pres">
      <dgm:prSet presAssocID="{8A75F35E-C50C-4032-98D9-F0C2C178B6A6}" presName="sibTrans" presStyleCnt="0"/>
      <dgm:spPr/>
    </dgm:pt>
    <dgm:pt modelId="{9837E936-E639-4E8E-B807-DD526A66DD78}" type="pres">
      <dgm:prSet presAssocID="{276B68A2-83F7-4F4C-B23C-8DB9C7FA2FA4}" presName="compNode" presStyleCnt="0"/>
      <dgm:spPr/>
    </dgm:pt>
    <dgm:pt modelId="{C326B6CC-5B8A-4F85-84FD-8245B61299DB}" type="pres">
      <dgm:prSet presAssocID="{276B68A2-83F7-4F4C-B23C-8DB9C7FA2FA4}" presName="iconBgRect" presStyleLbl="bgShp" presStyleIdx="1" presStyleCnt="2"/>
      <dgm:spPr/>
    </dgm:pt>
    <dgm:pt modelId="{3F956E1D-F95A-4C54-A4B2-133A6E86888E}" type="pres">
      <dgm:prSet presAssocID="{276B68A2-83F7-4F4C-B23C-8DB9C7FA2FA4}" presName="iconRect" presStyleLbl="node1" presStyleIdx="1" presStyleCnt="2"/>
      <dgm:spPr>
        <a:prstGeom prst="hexagon">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Confused Face with No Fill"/>
        </a:ext>
      </dgm:extLst>
    </dgm:pt>
    <dgm:pt modelId="{9910354D-5C63-4C50-96E4-B2CA80F8578C}" type="pres">
      <dgm:prSet presAssocID="{276B68A2-83F7-4F4C-B23C-8DB9C7FA2FA4}" presName="spaceRect" presStyleCnt="0"/>
      <dgm:spPr/>
    </dgm:pt>
    <dgm:pt modelId="{E1A433BE-2FAC-4778-AB4E-BF5A4CDAA9EF}" type="pres">
      <dgm:prSet presAssocID="{276B68A2-83F7-4F4C-B23C-8DB9C7FA2FA4}" presName="textRect" presStyleLbl="revTx" presStyleIdx="1" presStyleCnt="2">
        <dgm:presLayoutVars>
          <dgm:chMax val="1"/>
          <dgm:chPref val="1"/>
        </dgm:presLayoutVars>
      </dgm:prSet>
      <dgm:spPr/>
    </dgm:pt>
  </dgm:ptLst>
  <dgm:cxnLst>
    <dgm:cxn modelId="{0333322B-0FEA-4863-8C89-46EAB3467F53}" srcId="{DEB6E216-9181-45F6-8913-FFCB6F38C839}" destId="{276B68A2-83F7-4F4C-B23C-8DB9C7FA2FA4}" srcOrd="1" destOrd="0" parTransId="{542609E0-90AA-4FB7-B3BD-0F0578D978EA}" sibTransId="{34DDED32-C190-45F1-A543-C5A54B04136B}"/>
    <dgm:cxn modelId="{E5814534-FE74-43FB-A695-4A966C445FE7}" type="presOf" srcId="{328814B7-AD5F-47BC-A868-F7C2BD601043}" destId="{B042E5EB-A12D-4D09-94A1-84E2A5C99DDB}" srcOrd="0" destOrd="0" presId="urn:microsoft.com/office/officeart/2018/5/layout/IconCircleLabelList"/>
    <dgm:cxn modelId="{4E0D8F89-511F-4924-8062-2022F36A2F4C}" srcId="{DEB6E216-9181-45F6-8913-FFCB6F38C839}" destId="{328814B7-AD5F-47BC-A868-F7C2BD601043}" srcOrd="0" destOrd="0" parTransId="{92A0ABA0-691E-4FD7-9208-956960D47496}" sibTransId="{8A75F35E-C50C-4032-98D9-F0C2C178B6A6}"/>
    <dgm:cxn modelId="{BB3DFFDB-4522-4411-83EB-36690AE08C39}" type="presOf" srcId="{276B68A2-83F7-4F4C-B23C-8DB9C7FA2FA4}" destId="{E1A433BE-2FAC-4778-AB4E-BF5A4CDAA9EF}" srcOrd="0" destOrd="0" presId="urn:microsoft.com/office/officeart/2018/5/layout/IconCircleLabelList"/>
    <dgm:cxn modelId="{01009DE4-15A5-4EB6-AE01-F21AD4DA9FE1}" type="presOf" srcId="{DEB6E216-9181-45F6-8913-FFCB6F38C839}" destId="{F5805C95-ABA5-4619-9A61-3C7D54AA2A10}" srcOrd="0" destOrd="0" presId="urn:microsoft.com/office/officeart/2018/5/layout/IconCircleLabelList"/>
    <dgm:cxn modelId="{2CBCDD55-7A27-4506-9242-710A54727526}" type="presParOf" srcId="{F5805C95-ABA5-4619-9A61-3C7D54AA2A10}" destId="{9E927BC6-1E98-411B-AB61-A4167F921C88}" srcOrd="0" destOrd="0" presId="urn:microsoft.com/office/officeart/2018/5/layout/IconCircleLabelList"/>
    <dgm:cxn modelId="{DF5FF0DD-AD05-4012-A647-BA9E1D5B928E}" type="presParOf" srcId="{9E927BC6-1E98-411B-AB61-A4167F921C88}" destId="{52DCD11A-3118-408A-B243-A117B59C65A6}" srcOrd="0" destOrd="0" presId="urn:microsoft.com/office/officeart/2018/5/layout/IconCircleLabelList"/>
    <dgm:cxn modelId="{107F2D3F-B42E-480C-B51E-AD255ACBB4F5}" type="presParOf" srcId="{9E927BC6-1E98-411B-AB61-A4167F921C88}" destId="{A214BB28-CEB1-4793-BCE5-CA5E997265CB}" srcOrd="1" destOrd="0" presId="urn:microsoft.com/office/officeart/2018/5/layout/IconCircleLabelList"/>
    <dgm:cxn modelId="{6BCCF179-8C73-4A5F-AD74-64FB6EA0E249}" type="presParOf" srcId="{9E927BC6-1E98-411B-AB61-A4167F921C88}" destId="{38BD52F0-5AC0-40D5-89E8-6A884017BD6E}" srcOrd="2" destOrd="0" presId="urn:microsoft.com/office/officeart/2018/5/layout/IconCircleLabelList"/>
    <dgm:cxn modelId="{5143DB7E-715C-4CB2-BE23-885C64217D5F}" type="presParOf" srcId="{9E927BC6-1E98-411B-AB61-A4167F921C88}" destId="{B042E5EB-A12D-4D09-94A1-84E2A5C99DDB}" srcOrd="3" destOrd="0" presId="urn:microsoft.com/office/officeart/2018/5/layout/IconCircleLabelList"/>
    <dgm:cxn modelId="{3570E3A7-38D0-4776-AEB5-9890D3896580}" type="presParOf" srcId="{F5805C95-ABA5-4619-9A61-3C7D54AA2A10}" destId="{B76AEC21-4FF9-4854-8F42-11CD789560CC}" srcOrd="1" destOrd="0" presId="urn:microsoft.com/office/officeart/2018/5/layout/IconCircleLabelList"/>
    <dgm:cxn modelId="{9DAD2D6F-7C83-44B3-BE39-5C28A040F1EC}" type="presParOf" srcId="{F5805C95-ABA5-4619-9A61-3C7D54AA2A10}" destId="{9837E936-E639-4E8E-B807-DD526A66DD78}" srcOrd="2" destOrd="0" presId="urn:microsoft.com/office/officeart/2018/5/layout/IconCircleLabelList"/>
    <dgm:cxn modelId="{3AB5759B-4ACD-4344-A9F0-E8FDFD6DD8CB}" type="presParOf" srcId="{9837E936-E639-4E8E-B807-DD526A66DD78}" destId="{C326B6CC-5B8A-4F85-84FD-8245B61299DB}" srcOrd="0" destOrd="0" presId="urn:microsoft.com/office/officeart/2018/5/layout/IconCircleLabelList"/>
    <dgm:cxn modelId="{3E0562E1-A957-42DC-B15D-5120165F1745}" type="presParOf" srcId="{9837E936-E639-4E8E-B807-DD526A66DD78}" destId="{3F956E1D-F95A-4C54-A4B2-133A6E86888E}" srcOrd="1" destOrd="0" presId="urn:microsoft.com/office/officeart/2018/5/layout/IconCircleLabelList"/>
    <dgm:cxn modelId="{E8DBB006-B84A-4139-9E97-C9DB4DF9C4A9}" type="presParOf" srcId="{9837E936-E639-4E8E-B807-DD526A66DD78}" destId="{9910354D-5C63-4C50-96E4-B2CA80F8578C}" srcOrd="2" destOrd="0" presId="urn:microsoft.com/office/officeart/2018/5/layout/IconCircleLabelList"/>
    <dgm:cxn modelId="{AC930263-3A29-4112-A61C-399EE9F8A707}" type="presParOf" srcId="{9837E936-E639-4E8E-B807-DD526A66DD78}" destId="{E1A433BE-2FAC-4778-AB4E-BF5A4CDAA9EF}"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F0DA78-C255-4B9A-840A-E49699FE70BA}">
      <dsp:nvSpPr>
        <dsp:cNvPr id="0" name=""/>
        <dsp:cNvSpPr/>
      </dsp:nvSpPr>
      <dsp:spPr>
        <a:xfrm>
          <a:off x="2623668" y="0"/>
          <a:ext cx="5065063" cy="5065063"/>
        </a:xfrm>
        <a:prstGeom prst="diamond">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3C20F10-62FD-4BBD-BFB3-9C5B80188CA8}">
      <dsp:nvSpPr>
        <dsp:cNvPr id="0" name=""/>
        <dsp:cNvSpPr/>
      </dsp:nvSpPr>
      <dsp:spPr>
        <a:xfrm>
          <a:off x="3104848" y="481180"/>
          <a:ext cx="1975374" cy="1975374"/>
        </a:xfrm>
        <a:prstGeom prst="roundRect">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OIRP Staff</a:t>
          </a:r>
        </a:p>
      </dsp:txBody>
      <dsp:txXfrm>
        <a:off x="3201278" y="577610"/>
        <a:ext cx="1782514" cy="1782514"/>
      </dsp:txXfrm>
    </dsp:sp>
    <dsp:sp modelId="{3F6425C2-7CAB-4D8C-81D9-A09167E79024}">
      <dsp:nvSpPr>
        <dsp:cNvPr id="0" name=""/>
        <dsp:cNvSpPr/>
      </dsp:nvSpPr>
      <dsp:spPr>
        <a:xfrm>
          <a:off x="5232175" y="481180"/>
          <a:ext cx="1975374" cy="1975374"/>
        </a:xfrm>
        <a:prstGeom prst="roundRect">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Faculty</a:t>
          </a:r>
        </a:p>
      </dsp:txBody>
      <dsp:txXfrm>
        <a:off x="5328605" y="577610"/>
        <a:ext cx="1782514" cy="1782514"/>
      </dsp:txXfrm>
    </dsp:sp>
    <dsp:sp modelId="{392E15D7-8BB9-447F-9212-AEFBDED6393C}">
      <dsp:nvSpPr>
        <dsp:cNvPr id="0" name=""/>
        <dsp:cNvSpPr/>
      </dsp:nvSpPr>
      <dsp:spPr>
        <a:xfrm>
          <a:off x="3104848" y="2608507"/>
          <a:ext cx="1975374" cy="1975374"/>
        </a:xfrm>
        <a:prstGeom prst="roundRect">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Managers</a:t>
          </a:r>
        </a:p>
      </dsp:txBody>
      <dsp:txXfrm>
        <a:off x="3201278" y="2704937"/>
        <a:ext cx="1782514" cy="1782514"/>
      </dsp:txXfrm>
    </dsp:sp>
    <dsp:sp modelId="{9366BBD2-5301-4A8E-A13D-3DCCE43F316B}">
      <dsp:nvSpPr>
        <dsp:cNvPr id="0" name=""/>
        <dsp:cNvSpPr/>
      </dsp:nvSpPr>
      <dsp:spPr>
        <a:xfrm>
          <a:off x="5232175" y="2608507"/>
          <a:ext cx="1975374" cy="1975374"/>
        </a:xfrm>
        <a:prstGeom prst="roundRect">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Staff</a:t>
          </a:r>
        </a:p>
      </dsp:txBody>
      <dsp:txXfrm>
        <a:off x="5328605" y="2704937"/>
        <a:ext cx="1782514" cy="17825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DCD11A-3118-408A-B243-A117B59C65A6}">
      <dsp:nvSpPr>
        <dsp:cNvPr id="0" name=""/>
        <dsp:cNvSpPr/>
      </dsp:nvSpPr>
      <dsp:spPr>
        <a:xfrm>
          <a:off x="2260596" y="18318"/>
          <a:ext cx="1784250" cy="1784250"/>
        </a:xfrm>
        <a:prstGeom prst="ellipse">
          <a:avLst/>
        </a:prstGeom>
        <a:solidFill>
          <a:schemeClr val="accent2">
            <a:hueOff val="0"/>
            <a:satOff val="0"/>
            <a:lumOff val="0"/>
            <a:alphaOff val="0"/>
          </a:schemeClr>
        </a:solidFill>
        <a:ln>
          <a:noFill/>
        </a:ln>
        <a:effectLst>
          <a:outerShdw blurRad="50800" dist="15875" dir="5400000" algn="ctr" rotWithShape="0">
            <a:srgbClr val="000000">
              <a:alpha val="68000"/>
            </a:srgbClr>
          </a:outerShdw>
        </a:effectLst>
      </dsp:spPr>
      <dsp:style>
        <a:lnRef idx="0">
          <a:scrgbClr r="0" g="0" b="0"/>
        </a:lnRef>
        <a:fillRef idx="1">
          <a:scrgbClr r="0" g="0" b="0"/>
        </a:fillRef>
        <a:effectRef idx="2">
          <a:scrgbClr r="0" g="0" b="0"/>
        </a:effectRef>
        <a:fontRef idx="minor"/>
      </dsp:style>
    </dsp:sp>
    <dsp:sp modelId="{A214BB28-CEB1-4793-BCE5-CA5E997265CB}">
      <dsp:nvSpPr>
        <dsp:cNvPr id="0" name=""/>
        <dsp:cNvSpPr/>
      </dsp:nvSpPr>
      <dsp:spPr>
        <a:xfrm>
          <a:off x="2640846" y="398568"/>
          <a:ext cx="1023750" cy="102375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sp>
    <dsp:sp modelId="{B042E5EB-A12D-4D09-94A1-84E2A5C99DDB}">
      <dsp:nvSpPr>
        <dsp:cNvPr id="0" name=""/>
        <dsp:cNvSpPr/>
      </dsp:nvSpPr>
      <dsp:spPr>
        <a:xfrm>
          <a:off x="1690221" y="2358319"/>
          <a:ext cx="2925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defRPr cap="all"/>
          </a:pPr>
          <a:r>
            <a:rPr lang="en-US" sz="1700" kern="1200" dirty="0"/>
            <a:t>New/Returning Students</a:t>
          </a:r>
        </a:p>
      </dsp:txBody>
      <dsp:txXfrm>
        <a:off x="1690221" y="2358319"/>
        <a:ext cx="2925000" cy="720000"/>
      </dsp:txXfrm>
    </dsp:sp>
    <dsp:sp modelId="{C326B6CC-5B8A-4F85-84FD-8245B61299DB}">
      <dsp:nvSpPr>
        <dsp:cNvPr id="0" name=""/>
        <dsp:cNvSpPr/>
      </dsp:nvSpPr>
      <dsp:spPr>
        <a:xfrm>
          <a:off x="5697472" y="18318"/>
          <a:ext cx="1784250" cy="1784250"/>
        </a:xfrm>
        <a:prstGeom prst="ellipse">
          <a:avLst/>
        </a:prstGeom>
        <a:solidFill>
          <a:schemeClr val="accent3">
            <a:hueOff val="0"/>
            <a:satOff val="0"/>
            <a:lumOff val="0"/>
            <a:alphaOff val="0"/>
          </a:schemeClr>
        </a:solidFill>
        <a:ln>
          <a:noFill/>
        </a:ln>
        <a:effectLst>
          <a:outerShdw blurRad="50800" dist="15875" dir="5400000" algn="ctr" rotWithShape="0">
            <a:srgbClr val="000000">
              <a:alpha val="68000"/>
            </a:srgbClr>
          </a:outerShdw>
        </a:effectLst>
      </dsp:spPr>
      <dsp:style>
        <a:lnRef idx="0">
          <a:scrgbClr r="0" g="0" b="0"/>
        </a:lnRef>
        <a:fillRef idx="1">
          <a:scrgbClr r="0" g="0" b="0"/>
        </a:fillRef>
        <a:effectRef idx="2">
          <a:scrgbClr r="0" g="0" b="0"/>
        </a:effectRef>
        <a:fontRef idx="minor"/>
      </dsp:style>
    </dsp:sp>
    <dsp:sp modelId="{3F956E1D-F95A-4C54-A4B2-133A6E86888E}">
      <dsp:nvSpPr>
        <dsp:cNvPr id="0" name=""/>
        <dsp:cNvSpPr/>
      </dsp:nvSpPr>
      <dsp:spPr>
        <a:xfrm>
          <a:off x="6077722" y="398568"/>
          <a:ext cx="1023750" cy="1023750"/>
        </a:xfrm>
        <a:prstGeom prst="hexagon">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sp>
    <dsp:sp modelId="{E1A433BE-2FAC-4778-AB4E-BF5A4CDAA9EF}">
      <dsp:nvSpPr>
        <dsp:cNvPr id="0" name=""/>
        <dsp:cNvSpPr/>
      </dsp:nvSpPr>
      <dsp:spPr>
        <a:xfrm>
          <a:off x="5127097" y="2358319"/>
          <a:ext cx="2925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defRPr cap="all"/>
          </a:pPr>
          <a:r>
            <a:rPr lang="en-US" sz="1700" kern="1200" dirty="0"/>
            <a:t>I don’t feel comfortable sharing this info with you</a:t>
          </a:r>
        </a:p>
      </dsp:txBody>
      <dsp:txXfrm>
        <a:off x="5127097" y="2358319"/>
        <a:ext cx="2925000" cy="720000"/>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5" cy="1943672"/>
          </a:xfrm>
          <a:prstGeom prst="rect">
            <a:avLst/>
          </a:prstGeom>
        </p:spPr>
        <p:txBody>
          <a:bodyPr vert="horz" lIns="163833" tIns="81917" rIns="163833" bIns="81917" rtlCol="0"/>
          <a:lstStyle>
            <a:lvl1pPr algn="l">
              <a:defRPr sz="2200"/>
            </a:lvl1pPr>
          </a:lstStyle>
          <a:p>
            <a:endParaRPr lang="en-US"/>
          </a:p>
        </p:txBody>
      </p:sp>
      <p:sp>
        <p:nvSpPr>
          <p:cNvPr id="3" name="Date Placeholder 2"/>
          <p:cNvSpPr>
            <a:spLocks noGrp="1"/>
          </p:cNvSpPr>
          <p:nvPr>
            <p:ph type="dt" idx="1"/>
          </p:nvPr>
        </p:nvSpPr>
        <p:spPr>
          <a:xfrm>
            <a:off x="3939462" y="0"/>
            <a:ext cx="3013765" cy="1943672"/>
          </a:xfrm>
          <a:prstGeom prst="rect">
            <a:avLst/>
          </a:prstGeom>
        </p:spPr>
        <p:txBody>
          <a:bodyPr vert="horz" lIns="163833" tIns="81917" rIns="163833" bIns="81917" rtlCol="0"/>
          <a:lstStyle>
            <a:lvl1pPr algn="r">
              <a:defRPr sz="2200"/>
            </a:lvl1pPr>
          </a:lstStyle>
          <a:p>
            <a:fld id="{5EA166CD-957A-4216-880A-9DC286A24280}" type="datetimeFigureOut">
              <a:rPr lang="en-US" smtClean="0"/>
              <a:t>1/20/2021</a:t>
            </a:fld>
            <a:endParaRPr lang="en-US"/>
          </a:p>
        </p:txBody>
      </p:sp>
      <p:sp>
        <p:nvSpPr>
          <p:cNvPr id="4" name="Slide Image Placeholder 3"/>
          <p:cNvSpPr>
            <a:spLocks noGrp="1" noRot="1" noChangeAspect="1"/>
          </p:cNvSpPr>
          <p:nvPr>
            <p:ph type="sldImg" idx="2"/>
          </p:nvPr>
        </p:nvSpPr>
        <p:spPr>
          <a:xfrm>
            <a:off x="-8142288" y="4843463"/>
            <a:ext cx="23239413" cy="13073062"/>
          </a:xfrm>
          <a:prstGeom prst="rect">
            <a:avLst/>
          </a:prstGeom>
          <a:noFill/>
          <a:ln w="12700">
            <a:solidFill>
              <a:prstClr val="black"/>
            </a:solidFill>
          </a:ln>
        </p:spPr>
        <p:txBody>
          <a:bodyPr vert="horz" lIns="163833" tIns="81917" rIns="163833" bIns="81917" rtlCol="0" anchor="ctr"/>
          <a:lstStyle/>
          <a:p>
            <a:endParaRPr lang="en-US"/>
          </a:p>
        </p:txBody>
      </p:sp>
      <p:sp>
        <p:nvSpPr>
          <p:cNvPr id="5" name="Notes Placeholder 4"/>
          <p:cNvSpPr>
            <a:spLocks noGrp="1"/>
          </p:cNvSpPr>
          <p:nvPr>
            <p:ph type="body" sz="quarter" idx="3"/>
          </p:nvPr>
        </p:nvSpPr>
        <p:spPr>
          <a:xfrm>
            <a:off x="695486" y="18643088"/>
            <a:ext cx="5563870" cy="15253435"/>
          </a:xfrm>
          <a:prstGeom prst="rect">
            <a:avLst/>
          </a:prstGeom>
        </p:spPr>
        <p:txBody>
          <a:bodyPr vert="horz" lIns="163833" tIns="81917" rIns="163833" bIns="8191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36795228"/>
            <a:ext cx="3013765" cy="1943668"/>
          </a:xfrm>
          <a:prstGeom prst="rect">
            <a:avLst/>
          </a:prstGeom>
        </p:spPr>
        <p:txBody>
          <a:bodyPr vert="horz" lIns="163833" tIns="81917" rIns="163833" bIns="81917" rtlCol="0" anchor="b"/>
          <a:lstStyle>
            <a:lvl1pPr algn="l">
              <a:defRPr sz="2200"/>
            </a:lvl1pPr>
          </a:lstStyle>
          <a:p>
            <a:endParaRPr lang="en-US"/>
          </a:p>
        </p:txBody>
      </p:sp>
      <p:sp>
        <p:nvSpPr>
          <p:cNvPr id="7" name="Slide Number Placeholder 6"/>
          <p:cNvSpPr>
            <a:spLocks noGrp="1"/>
          </p:cNvSpPr>
          <p:nvPr>
            <p:ph type="sldNum" sz="quarter" idx="5"/>
          </p:nvPr>
        </p:nvSpPr>
        <p:spPr>
          <a:xfrm>
            <a:off x="3939462" y="36795228"/>
            <a:ext cx="3013765" cy="1943668"/>
          </a:xfrm>
          <a:prstGeom prst="rect">
            <a:avLst/>
          </a:prstGeom>
        </p:spPr>
        <p:txBody>
          <a:bodyPr vert="horz" lIns="163833" tIns="81917" rIns="163833" bIns="81917" rtlCol="0" anchor="b"/>
          <a:lstStyle>
            <a:lvl1pPr algn="r">
              <a:defRPr sz="2200"/>
            </a:lvl1pPr>
          </a:lstStyle>
          <a:p>
            <a:fld id="{F5DD74BE-B04C-4885-9F8E-D6C002DF2401}" type="slidenum">
              <a:rPr lang="en-US" smtClean="0"/>
              <a:t>‹#›</a:t>
            </a:fld>
            <a:endParaRPr lang="en-US"/>
          </a:p>
        </p:txBody>
      </p:sp>
    </p:spTree>
    <p:extLst>
      <p:ext uri="{BB962C8B-B14F-4D97-AF65-F5344CB8AC3E}">
        <p14:creationId xmlns:p14="http://schemas.microsoft.com/office/powerpoint/2010/main" val="499637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5DD74BE-B04C-4885-9F8E-D6C002DF2401}" type="slidenum">
              <a:rPr lang="en-US" smtClean="0"/>
              <a:t>1</a:t>
            </a:fld>
            <a:endParaRPr lang="en-US"/>
          </a:p>
        </p:txBody>
      </p:sp>
    </p:spTree>
    <p:extLst>
      <p:ext uri="{BB962C8B-B14F-4D97-AF65-F5344CB8AC3E}">
        <p14:creationId xmlns:p14="http://schemas.microsoft.com/office/powerpoint/2010/main" val="24127516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5DD74BE-B04C-4885-9F8E-D6C002DF2401}" type="slidenum">
              <a:rPr lang="en-US" smtClean="0"/>
              <a:t>2</a:t>
            </a:fld>
            <a:endParaRPr lang="en-US"/>
          </a:p>
        </p:txBody>
      </p:sp>
    </p:spTree>
    <p:extLst>
      <p:ext uri="{BB962C8B-B14F-4D97-AF65-F5344CB8AC3E}">
        <p14:creationId xmlns:p14="http://schemas.microsoft.com/office/powerpoint/2010/main" val="30158108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5DD74BE-B04C-4885-9F8E-D6C002DF2401}" type="slidenum">
              <a:rPr lang="en-US" smtClean="0"/>
              <a:t>3</a:t>
            </a:fld>
            <a:endParaRPr lang="en-US"/>
          </a:p>
        </p:txBody>
      </p:sp>
    </p:spTree>
    <p:extLst>
      <p:ext uri="{BB962C8B-B14F-4D97-AF65-F5344CB8AC3E}">
        <p14:creationId xmlns:p14="http://schemas.microsoft.com/office/powerpoint/2010/main" val="29632525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HU</a:t>
            </a:r>
            <a:endParaRPr lang="en-US" dirty="0"/>
          </a:p>
          <a:p>
            <a:r>
              <a:rPr lang="en-US" dirty="0">
                <a:cs typeface="Calibri"/>
              </a:rPr>
              <a:t>OIRP staff --- go out into the field to gather information from students which includes enrollment forms (AFA, registration), new MIS elements, and CASAS testing, where applicable; work with A&amp;R to process the new applications to get students Banner ID and enroll students in classes; administer online CASAS testing and scan the test forms for offsite HS</a:t>
            </a:r>
            <a:endParaRPr lang="en-US" dirty="0"/>
          </a:p>
          <a:p>
            <a:endParaRPr lang="en-US">
              <a:cs typeface="Calibri"/>
            </a:endParaRPr>
          </a:p>
          <a:p>
            <a:r>
              <a:rPr lang="en-US" dirty="0">
                <a:cs typeface="Calibri"/>
              </a:rPr>
              <a:t>Instructors – allocate class time for OIRP staff to collect the necessary data, and ease students into the data collection process</a:t>
            </a:r>
          </a:p>
          <a:p>
            <a:endParaRPr lang="en-US">
              <a:cs typeface="Calibri"/>
            </a:endParaRPr>
          </a:p>
          <a:p>
            <a:r>
              <a:rPr lang="en-US" dirty="0">
                <a:cs typeface="Calibri"/>
              </a:rPr>
              <a:t>CAEP managers – share the importance of data collection to all staff and faculty for their strategy, and keep OIRP staff up to date regarding any changes to the strategies or processes that may influence the logistics of the data collections (such as site change, class cancellation, staffing changes, etc.)</a:t>
            </a:r>
          </a:p>
          <a:p>
            <a:endParaRPr lang="en-US">
              <a:cs typeface="Calibri"/>
            </a:endParaRPr>
          </a:p>
          <a:p>
            <a:r>
              <a:rPr lang="en-US" dirty="0">
                <a:cs typeface="Calibri"/>
              </a:rPr>
              <a:t>Staff – be aware that OIRP staff will be coming at their site (class, lab) to collect information from students, and assist OIRP staff when necessary</a:t>
            </a:r>
            <a:endParaRPr lang="en-US" dirty="0"/>
          </a:p>
        </p:txBody>
      </p:sp>
      <p:sp>
        <p:nvSpPr>
          <p:cNvPr id="4" name="Slide Number Placeholder 3"/>
          <p:cNvSpPr>
            <a:spLocks noGrp="1"/>
          </p:cNvSpPr>
          <p:nvPr>
            <p:ph type="sldNum" sz="quarter" idx="5"/>
          </p:nvPr>
        </p:nvSpPr>
        <p:spPr/>
        <p:txBody>
          <a:bodyPr/>
          <a:lstStyle/>
          <a:p>
            <a:fld id="{F5DD74BE-B04C-4885-9F8E-D6C002DF2401}" type="slidenum">
              <a:rPr lang="en-US" smtClean="0"/>
              <a:t>4</a:t>
            </a:fld>
            <a:endParaRPr lang="en-US"/>
          </a:p>
        </p:txBody>
      </p:sp>
    </p:spTree>
    <p:extLst>
      <p:ext uri="{BB962C8B-B14F-4D97-AF65-F5344CB8AC3E}">
        <p14:creationId xmlns:p14="http://schemas.microsoft.com/office/powerpoint/2010/main" val="38105262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5DD74BE-B04C-4885-9F8E-D6C002DF2401}" type="slidenum">
              <a:rPr lang="en-US" smtClean="0"/>
              <a:t>5</a:t>
            </a:fld>
            <a:endParaRPr lang="en-US"/>
          </a:p>
        </p:txBody>
      </p:sp>
    </p:spTree>
    <p:extLst>
      <p:ext uri="{BB962C8B-B14F-4D97-AF65-F5344CB8AC3E}">
        <p14:creationId xmlns:p14="http://schemas.microsoft.com/office/powerpoint/2010/main" val="31257785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5DD74BE-B04C-4885-9F8E-D6C002DF2401}" type="slidenum">
              <a:rPr lang="en-US" smtClean="0"/>
              <a:t>6</a:t>
            </a:fld>
            <a:endParaRPr lang="en-US"/>
          </a:p>
        </p:txBody>
      </p:sp>
    </p:spTree>
    <p:extLst>
      <p:ext uri="{BB962C8B-B14F-4D97-AF65-F5344CB8AC3E}">
        <p14:creationId xmlns:p14="http://schemas.microsoft.com/office/powerpoint/2010/main" val="1926752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Improving student services- use examples if necessary</a:t>
            </a:r>
          </a:p>
          <a:p>
            <a:r>
              <a:rPr lang="en-US"/>
              <a:t>Funding- Would you keep putting money into something that you don’t know if it works or not?</a:t>
            </a:r>
          </a:p>
        </p:txBody>
      </p:sp>
      <p:sp>
        <p:nvSpPr>
          <p:cNvPr id="4" name="Slide Number Placeholder 3"/>
          <p:cNvSpPr>
            <a:spLocks noGrp="1"/>
          </p:cNvSpPr>
          <p:nvPr>
            <p:ph type="sldNum" sz="quarter" idx="5"/>
          </p:nvPr>
        </p:nvSpPr>
        <p:spPr/>
        <p:txBody>
          <a:bodyPr/>
          <a:lstStyle/>
          <a:p>
            <a:fld id="{F5DD74BE-B04C-4885-9F8E-D6C002DF2401}" type="slidenum">
              <a:rPr lang="en-US" smtClean="0"/>
              <a:t>7</a:t>
            </a:fld>
            <a:endParaRPr lang="en-US"/>
          </a:p>
        </p:txBody>
      </p:sp>
    </p:spTree>
    <p:extLst>
      <p:ext uri="{BB962C8B-B14F-4D97-AF65-F5344CB8AC3E}">
        <p14:creationId xmlns:p14="http://schemas.microsoft.com/office/powerpoint/2010/main" val="33629881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5DD74BE-B04C-4885-9F8E-D6C002DF2401}" type="slidenum">
              <a:rPr lang="en-US" smtClean="0"/>
              <a:t>8</a:t>
            </a:fld>
            <a:endParaRPr lang="en-US"/>
          </a:p>
        </p:txBody>
      </p:sp>
    </p:spTree>
    <p:extLst>
      <p:ext uri="{BB962C8B-B14F-4D97-AF65-F5344CB8AC3E}">
        <p14:creationId xmlns:p14="http://schemas.microsoft.com/office/powerpoint/2010/main" val="31704722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5DD74BE-B04C-4885-9F8E-D6C002DF2401}" type="slidenum">
              <a:rPr lang="en-US" smtClean="0"/>
              <a:t>9</a:t>
            </a:fld>
            <a:endParaRPr lang="en-US"/>
          </a:p>
        </p:txBody>
      </p:sp>
    </p:spTree>
    <p:extLst>
      <p:ext uri="{BB962C8B-B14F-4D97-AF65-F5344CB8AC3E}">
        <p14:creationId xmlns:p14="http://schemas.microsoft.com/office/powerpoint/2010/main" val="35450892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50925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392703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422854"/>
            <a:ext cx="2743196" cy="365125"/>
          </a:xfrm>
        </p:spPr>
        <p:txBody>
          <a:bodyPr/>
          <a:lstStyle/>
          <a:p>
            <a:fld id="{846CE7D5-CF57-46EF-B807-FDD0502418D4}" type="datetimeFigureOut">
              <a:rPr lang="en-US" smtClean="0"/>
              <a:t>1/20/2021</a:t>
            </a:fld>
            <a:endParaRPr lang="en-US"/>
          </a:p>
        </p:txBody>
      </p:sp>
      <p:sp>
        <p:nvSpPr>
          <p:cNvPr id="5" name="Footer Placeholder 4"/>
          <p:cNvSpPr>
            <a:spLocks noGrp="1"/>
          </p:cNvSpPr>
          <p:nvPr>
            <p:ph type="ftr" sz="quarter" idx="11"/>
          </p:nvPr>
        </p:nvSpPr>
        <p:spPr>
          <a:xfrm>
            <a:off x="3776135" y="6422854"/>
            <a:ext cx="4279669" cy="365125"/>
          </a:xfrm>
        </p:spPr>
        <p:txBody>
          <a:bodyPr/>
          <a:lstStyle/>
          <a:p>
            <a:endParaRPr lang="en-US"/>
          </a:p>
        </p:txBody>
      </p:sp>
      <p:sp>
        <p:nvSpPr>
          <p:cNvPr id="6" name="Slide Number Placeholder 5"/>
          <p:cNvSpPr>
            <a:spLocks noGrp="1"/>
          </p:cNvSpPr>
          <p:nvPr>
            <p:ph type="sldNum" sz="quarter" idx="12"/>
          </p:nvPr>
        </p:nvSpPr>
        <p:spPr>
          <a:xfrm>
            <a:off x="8073048" y="6422854"/>
            <a:ext cx="879759" cy="365125"/>
          </a:xfr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069206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84895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846CE7D5-CF57-46EF-B807-FDD0502418D4}" type="datetimeFigureOut">
              <a:rPr lang="en-US" smtClean="0"/>
              <a:t>1/20/2021</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73438997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19565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618239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6657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655883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970101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996447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846CE7D5-CF57-46EF-B807-FDD0502418D4}" type="datetimeFigureOut">
              <a:rPr lang="en-US" smtClean="0"/>
              <a:t>1/20/2021</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1603666327"/>
      </p:ext>
    </p:extLst>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5.sv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ferpasherpa.org/"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www.calpassplus.org/user/login.aspx?ReturnUrl=/Launchboard/Snapshot.aspx" TargetMode="External"/><Relationship Id="rId5" Type="http://schemas.openxmlformats.org/officeDocument/2006/relationships/hyperlink" Target="https://datamart.cccco.edu/Resources.aspx" TargetMode="External"/><Relationship Id="rId4" Type="http://schemas.openxmlformats.org/officeDocument/2006/relationships/hyperlink" Target="https://www.casas.org/training-and-support"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2958" y="1558212"/>
            <a:ext cx="8821199" cy="3177248"/>
          </a:xfrm>
        </p:spPr>
        <p:txBody>
          <a:bodyPr anchor="ctr">
            <a:normAutofit/>
          </a:bodyPr>
          <a:lstStyle/>
          <a:p>
            <a:pPr algn="l"/>
            <a:r>
              <a:rPr lang="en-US" dirty="0"/>
              <a:t>CAEP Data Collection Training </a:t>
            </a:r>
          </a:p>
        </p:txBody>
      </p:sp>
      <p:sp>
        <p:nvSpPr>
          <p:cNvPr id="3" name="Subtitle 2"/>
          <p:cNvSpPr>
            <a:spLocks noGrp="1"/>
          </p:cNvSpPr>
          <p:nvPr>
            <p:ph type="subTitle" idx="1"/>
          </p:nvPr>
        </p:nvSpPr>
        <p:spPr>
          <a:xfrm>
            <a:off x="1524000" y="5660219"/>
            <a:ext cx="9144000" cy="762635"/>
          </a:xfrm>
        </p:spPr>
        <p:txBody>
          <a:bodyPr>
            <a:normAutofit/>
          </a:bodyPr>
          <a:lstStyle/>
          <a:p>
            <a:pPr algn="r"/>
            <a:r>
              <a:rPr lang="en-US" sz="1500"/>
              <a:t>January 2019</a:t>
            </a:r>
          </a:p>
          <a:p>
            <a:pPr algn="r"/>
            <a:r>
              <a:rPr lang="en-US" sz="1500"/>
              <a:t>NOCE Office of Institutional Research and Planning</a:t>
            </a:r>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F37E7-0502-463D-AAA9-A4977F317AEB}"/>
              </a:ext>
            </a:extLst>
          </p:cNvPr>
          <p:cNvSpPr>
            <a:spLocks noGrp="1"/>
          </p:cNvSpPr>
          <p:nvPr>
            <p:ph type="title"/>
          </p:nvPr>
        </p:nvSpPr>
        <p:spPr/>
        <p:txBody>
          <a:bodyPr>
            <a:normAutofit/>
          </a:bodyPr>
          <a:lstStyle/>
          <a:p>
            <a:r>
              <a:rPr lang="en-US"/>
              <a:t>Introduction</a:t>
            </a:r>
          </a:p>
        </p:txBody>
      </p:sp>
      <p:sp>
        <p:nvSpPr>
          <p:cNvPr id="3" name="Content Placeholder 2">
            <a:extLst>
              <a:ext uri="{FF2B5EF4-FFF2-40B4-BE49-F238E27FC236}">
                <a16:creationId xmlns:a16="http://schemas.microsoft.com/office/drawing/2014/main" id="{ECF3EBBF-AFED-49A7-996E-FAF95935C21F}"/>
              </a:ext>
            </a:extLst>
          </p:cNvPr>
          <p:cNvSpPr>
            <a:spLocks noGrp="1"/>
          </p:cNvSpPr>
          <p:nvPr>
            <p:ph idx="1"/>
          </p:nvPr>
        </p:nvSpPr>
        <p:spPr/>
        <p:txBody>
          <a:bodyPr/>
          <a:lstStyle/>
          <a:p>
            <a:r>
              <a:rPr lang="en-US"/>
              <a:t>Overview of agenda for training</a:t>
            </a:r>
          </a:p>
          <a:p>
            <a:r>
              <a:rPr lang="en-US"/>
              <a:t>Get to know the manual</a:t>
            </a:r>
          </a:p>
          <a:p>
            <a:r>
              <a:rPr lang="en-US"/>
              <a:t>What is MIS?</a:t>
            </a:r>
          </a:p>
          <a:p>
            <a:r>
              <a:rPr lang="en-US"/>
              <a:t>What is CASAS testing?</a:t>
            </a:r>
          </a:p>
          <a:p>
            <a:endParaRPr lang="en-US"/>
          </a:p>
        </p:txBody>
      </p:sp>
      <p:pic>
        <p:nvPicPr>
          <p:cNvPr id="1026" name="Picture 2" descr="Image result for hugging a book">
            <a:extLst>
              <a:ext uri="{FF2B5EF4-FFF2-40B4-BE49-F238E27FC236}">
                <a16:creationId xmlns:a16="http://schemas.microsoft.com/office/drawing/2014/main" id="{320918C3-E62C-4319-8B24-7CB8160113FB}"/>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1161" t="4143" r="24914"/>
          <a:stretch/>
        </p:blipFill>
        <p:spPr bwMode="auto">
          <a:xfrm>
            <a:off x="6377608" y="2400300"/>
            <a:ext cx="2893582" cy="342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2044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CDBF1-24E3-4699-B99E-E7E227664504}"/>
              </a:ext>
            </a:extLst>
          </p:cNvPr>
          <p:cNvSpPr>
            <a:spLocks noGrp="1"/>
          </p:cNvSpPr>
          <p:nvPr>
            <p:ph type="title"/>
          </p:nvPr>
        </p:nvSpPr>
        <p:spPr/>
        <p:txBody>
          <a:bodyPr/>
          <a:lstStyle/>
          <a:p>
            <a:r>
              <a:rPr lang="en-US"/>
              <a:t>CAEP Data Collection Manual</a:t>
            </a:r>
          </a:p>
        </p:txBody>
      </p:sp>
      <p:sp>
        <p:nvSpPr>
          <p:cNvPr id="3" name="Content Placeholder 2">
            <a:extLst>
              <a:ext uri="{FF2B5EF4-FFF2-40B4-BE49-F238E27FC236}">
                <a16:creationId xmlns:a16="http://schemas.microsoft.com/office/drawing/2014/main" id="{4D907B0D-BF94-4089-9579-CC95C5BF7352}"/>
              </a:ext>
            </a:extLst>
          </p:cNvPr>
          <p:cNvSpPr>
            <a:spLocks noGrp="1"/>
          </p:cNvSpPr>
          <p:nvPr>
            <p:ph idx="1"/>
          </p:nvPr>
        </p:nvSpPr>
        <p:spPr/>
        <p:txBody>
          <a:bodyPr/>
          <a:lstStyle/>
          <a:p>
            <a:r>
              <a:rPr lang="en-US"/>
              <a:t>Live document</a:t>
            </a:r>
          </a:p>
          <a:p>
            <a:pPr lvl="1"/>
            <a:r>
              <a:rPr lang="en-US"/>
              <a:t>Where does it live?</a:t>
            </a:r>
          </a:p>
          <a:p>
            <a:r>
              <a:rPr lang="en-US"/>
              <a:t>Your best friend for data collection</a:t>
            </a:r>
          </a:p>
          <a:p>
            <a:pPr lvl="1"/>
            <a:r>
              <a:rPr lang="en-US"/>
              <a:t>Overview of CAEP data collection</a:t>
            </a:r>
          </a:p>
          <a:p>
            <a:pPr lvl="1"/>
            <a:r>
              <a:rPr lang="en-US"/>
              <a:t>Definitions</a:t>
            </a:r>
          </a:p>
          <a:p>
            <a:pPr lvl="1"/>
            <a:r>
              <a:rPr lang="en-US"/>
              <a:t>Messaging</a:t>
            </a:r>
          </a:p>
          <a:p>
            <a:pPr lvl="1"/>
            <a:r>
              <a:rPr lang="en-US"/>
              <a:t>Data collection techniques</a:t>
            </a:r>
          </a:p>
          <a:p>
            <a:pPr lvl="1"/>
            <a:r>
              <a:rPr lang="en-US"/>
              <a:t>Strategy specific processes</a:t>
            </a:r>
          </a:p>
          <a:p>
            <a:pPr lvl="1"/>
            <a:r>
              <a:rPr lang="en-US"/>
              <a:t>Forms</a:t>
            </a:r>
          </a:p>
          <a:p>
            <a:endParaRPr lang="en-US"/>
          </a:p>
        </p:txBody>
      </p:sp>
      <p:pic>
        <p:nvPicPr>
          <p:cNvPr id="2050" name="Picture 2" descr="Image result for icon for user manual">
            <a:extLst>
              <a:ext uri="{FF2B5EF4-FFF2-40B4-BE49-F238E27FC236}">
                <a16:creationId xmlns:a16="http://schemas.microsoft.com/office/drawing/2014/main" id="{6ADF926C-8B0C-4B78-A7F5-8B08A0715B5F}"/>
              </a:ext>
            </a:extLst>
          </p:cNvPr>
          <p:cNvPicPr>
            <a:picLocks noChangeAspect="1" noChangeArrowheads="1"/>
          </p:cNvPicPr>
          <p:nvPr/>
        </p:nvPicPr>
        <p:blipFill>
          <a:blip r:embed="rId3">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654248" y="2209800"/>
            <a:ext cx="3008244" cy="30082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1457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C4320-85EE-45C0-9440-F66EFF750923}"/>
              </a:ext>
            </a:extLst>
          </p:cNvPr>
          <p:cNvSpPr>
            <a:spLocks noGrp="1"/>
          </p:cNvSpPr>
          <p:nvPr>
            <p:ph type="title"/>
          </p:nvPr>
        </p:nvSpPr>
        <p:spPr>
          <a:xfrm>
            <a:off x="1202918" y="284176"/>
            <a:ext cx="10914319" cy="1508760"/>
          </a:xfrm>
        </p:spPr>
        <p:txBody>
          <a:bodyPr>
            <a:normAutofit/>
          </a:bodyPr>
          <a:lstStyle/>
          <a:p>
            <a:r>
              <a:rPr lang="en-US"/>
              <a:t>Roles, Expectations, and Responsibilities</a:t>
            </a:r>
          </a:p>
        </p:txBody>
      </p:sp>
      <p:graphicFrame>
        <p:nvGraphicFramePr>
          <p:cNvPr id="5" name="Content Placeholder 2" descr="OIRP Staff&#10;Faculty&#10;Managers&#10;Staff&#10;">
            <a:extLst>
              <a:ext uri="{FF2B5EF4-FFF2-40B4-BE49-F238E27FC236}">
                <a16:creationId xmlns:a16="http://schemas.microsoft.com/office/drawing/2014/main" id="{FCD1DC3A-803B-4899-956A-1001736CAACA}"/>
              </a:ext>
            </a:extLst>
          </p:cNvPr>
          <p:cNvGraphicFramePr>
            <a:graphicFrameLocks noGrp="1"/>
          </p:cNvGraphicFramePr>
          <p:nvPr>
            <p:ph idx="1"/>
            <p:extLst>
              <p:ext uri="{D42A27DB-BD31-4B8C-83A1-F6EECF244321}">
                <p14:modId xmlns:p14="http://schemas.microsoft.com/office/powerpoint/2010/main" val="3179808984"/>
              </p:ext>
            </p:extLst>
          </p:nvPr>
        </p:nvGraphicFramePr>
        <p:xfrm>
          <a:off x="751840" y="1792936"/>
          <a:ext cx="10312399" cy="50650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Graphic 3" descr="Users">
            <a:extLst>
              <a:ext uri="{FF2B5EF4-FFF2-40B4-BE49-F238E27FC236}">
                <a16:creationId xmlns:a16="http://schemas.microsoft.com/office/drawing/2014/main" id="{1751F1E4-89AD-4254-882A-EC850D40A8DF}"/>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924065" y="3210339"/>
            <a:ext cx="1967948" cy="1967948"/>
          </a:xfrm>
          <a:prstGeom prst="rect">
            <a:avLst/>
          </a:prstGeom>
        </p:spPr>
      </p:pic>
    </p:spTree>
    <p:extLst>
      <p:ext uri="{BB962C8B-B14F-4D97-AF65-F5344CB8AC3E}">
        <p14:creationId xmlns:p14="http://schemas.microsoft.com/office/powerpoint/2010/main" val="3853069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C7FB6-1F78-4337-97BA-CE9CFE81F997}"/>
              </a:ext>
            </a:extLst>
          </p:cNvPr>
          <p:cNvSpPr>
            <a:spLocks noGrp="1"/>
          </p:cNvSpPr>
          <p:nvPr>
            <p:ph type="title"/>
          </p:nvPr>
        </p:nvSpPr>
        <p:spPr/>
        <p:txBody>
          <a:bodyPr>
            <a:normAutofit/>
          </a:bodyPr>
          <a:lstStyle/>
          <a:p>
            <a:r>
              <a:rPr lang="en-US"/>
              <a:t>Data Collection Forms</a:t>
            </a:r>
          </a:p>
        </p:txBody>
      </p:sp>
      <p:sp>
        <p:nvSpPr>
          <p:cNvPr id="3" name="Content Placeholder 2">
            <a:extLst>
              <a:ext uri="{FF2B5EF4-FFF2-40B4-BE49-F238E27FC236}">
                <a16:creationId xmlns:a16="http://schemas.microsoft.com/office/drawing/2014/main" id="{1E220784-829D-4252-85B6-E457BBB8A6A9}"/>
              </a:ext>
            </a:extLst>
          </p:cNvPr>
          <p:cNvSpPr>
            <a:spLocks noGrp="1"/>
          </p:cNvSpPr>
          <p:nvPr>
            <p:ph idx="1"/>
          </p:nvPr>
        </p:nvSpPr>
        <p:spPr>
          <a:xfrm>
            <a:off x="4782185" y="2503952"/>
            <a:ext cx="6524625" cy="3045384"/>
          </a:xfrm>
        </p:spPr>
        <p:txBody>
          <a:bodyPr>
            <a:normAutofit/>
          </a:bodyPr>
          <a:lstStyle/>
          <a:p>
            <a:r>
              <a:rPr lang="en-US" sz="4000" dirty="0"/>
              <a:t>Application for Admissions</a:t>
            </a:r>
          </a:p>
          <a:p>
            <a:r>
              <a:rPr lang="en-US" sz="4000" dirty="0"/>
              <a:t>Supplemental Questions</a:t>
            </a:r>
          </a:p>
          <a:p>
            <a:r>
              <a:rPr lang="en-US" sz="4000" dirty="0"/>
              <a:t>Registration Form</a:t>
            </a:r>
          </a:p>
          <a:p>
            <a:r>
              <a:rPr lang="en-US" sz="4000" dirty="0"/>
              <a:t>Testing</a:t>
            </a:r>
          </a:p>
        </p:txBody>
      </p:sp>
      <p:pic>
        <p:nvPicPr>
          <p:cNvPr id="7" name="Graphic 6" descr="Checklist">
            <a:extLst>
              <a:ext uri="{FF2B5EF4-FFF2-40B4-BE49-F238E27FC236}">
                <a16:creationId xmlns:a16="http://schemas.microsoft.com/office/drawing/2014/main" id="{E17AF64C-68FE-4114-8446-40D26088C71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11486" y="2483632"/>
            <a:ext cx="3045384" cy="3045384"/>
          </a:xfrm>
          <a:prstGeom prst="rect">
            <a:avLst/>
          </a:prstGeom>
        </p:spPr>
      </p:pic>
    </p:spTree>
    <p:extLst>
      <p:ext uri="{BB962C8B-B14F-4D97-AF65-F5344CB8AC3E}">
        <p14:creationId xmlns:p14="http://schemas.microsoft.com/office/powerpoint/2010/main" val="209406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10000"/>
              </a:schemeClr>
            </a:gs>
            <a:gs pos="100000">
              <a:schemeClr val="bg2">
                <a:shade val="64000"/>
                <a:lumMod val="98000"/>
              </a:schemeClr>
            </a:gs>
          </a:gsLst>
          <a:lin ang="54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A0A45-2C84-49CB-A752-A6607D5A4753}"/>
              </a:ext>
            </a:extLst>
          </p:cNvPr>
          <p:cNvSpPr>
            <a:spLocks noGrp="1"/>
          </p:cNvSpPr>
          <p:nvPr>
            <p:ph type="title"/>
          </p:nvPr>
        </p:nvSpPr>
        <p:spPr>
          <a:xfrm>
            <a:off x="1760706" y="685800"/>
            <a:ext cx="9742318" cy="1752599"/>
          </a:xfrm>
        </p:spPr>
        <p:txBody>
          <a:bodyPr>
            <a:normAutofit/>
          </a:bodyPr>
          <a:lstStyle/>
          <a:p>
            <a:r>
              <a:rPr lang="en-US"/>
              <a:t>Practice Scenarios</a:t>
            </a:r>
          </a:p>
        </p:txBody>
      </p:sp>
      <p:graphicFrame>
        <p:nvGraphicFramePr>
          <p:cNvPr id="5" name="Content Placeholder 2" descr="New/Returning Students&#10;I don’t feel comfortable sharing this info with you&#10;">
            <a:extLst>
              <a:ext uri="{FF2B5EF4-FFF2-40B4-BE49-F238E27FC236}">
                <a16:creationId xmlns:a16="http://schemas.microsoft.com/office/drawing/2014/main" id="{0F51B903-9298-4680-A193-79EF4816693A}"/>
              </a:ext>
            </a:extLst>
          </p:cNvPr>
          <p:cNvGraphicFramePr>
            <a:graphicFrameLocks noGrp="1"/>
          </p:cNvGraphicFramePr>
          <p:nvPr>
            <p:ph idx="1"/>
            <p:extLst>
              <p:ext uri="{D42A27DB-BD31-4B8C-83A1-F6EECF244321}">
                <p14:modId xmlns:p14="http://schemas.microsoft.com/office/powerpoint/2010/main" val="1825288973"/>
              </p:ext>
            </p:extLst>
          </p:nvPr>
        </p:nvGraphicFramePr>
        <p:xfrm>
          <a:off x="1760705" y="2694562"/>
          <a:ext cx="9742319" cy="30966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42395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FFF4D-14F4-4794-98C1-7B79C763EF87}"/>
              </a:ext>
            </a:extLst>
          </p:cNvPr>
          <p:cNvSpPr>
            <a:spLocks noGrp="1"/>
          </p:cNvSpPr>
          <p:nvPr>
            <p:ph type="title"/>
          </p:nvPr>
        </p:nvSpPr>
        <p:spPr/>
        <p:txBody>
          <a:bodyPr/>
          <a:lstStyle/>
          <a:p>
            <a:r>
              <a:rPr lang="en-US"/>
              <a:t>Helpful Tips</a:t>
            </a:r>
          </a:p>
        </p:txBody>
      </p:sp>
      <p:sp>
        <p:nvSpPr>
          <p:cNvPr id="3" name="Content Placeholder 2">
            <a:extLst>
              <a:ext uri="{FF2B5EF4-FFF2-40B4-BE49-F238E27FC236}">
                <a16:creationId xmlns:a16="http://schemas.microsoft.com/office/drawing/2014/main" id="{BDCF7028-6696-475E-BC37-17488529A136}"/>
              </a:ext>
            </a:extLst>
          </p:cNvPr>
          <p:cNvSpPr>
            <a:spLocks noGrp="1"/>
          </p:cNvSpPr>
          <p:nvPr>
            <p:ph idx="1"/>
          </p:nvPr>
        </p:nvSpPr>
        <p:spPr/>
        <p:txBody>
          <a:bodyPr/>
          <a:lstStyle/>
          <a:p>
            <a:r>
              <a:rPr lang="en-US"/>
              <a:t>Messaging</a:t>
            </a:r>
          </a:p>
          <a:p>
            <a:pPr lvl="1"/>
            <a:r>
              <a:rPr lang="en-US"/>
              <a:t>Creating buy-in from students and instructors/staff</a:t>
            </a:r>
          </a:p>
          <a:p>
            <a:pPr lvl="2"/>
            <a:r>
              <a:rPr lang="en-US"/>
              <a:t>Improving student services </a:t>
            </a:r>
          </a:p>
          <a:p>
            <a:pPr lvl="2"/>
            <a:r>
              <a:rPr lang="en-US"/>
              <a:t>Funding </a:t>
            </a:r>
          </a:p>
          <a:p>
            <a:r>
              <a:rPr lang="en-US"/>
              <a:t>Be adaptable</a:t>
            </a:r>
          </a:p>
          <a:p>
            <a:pPr lvl="1"/>
            <a:r>
              <a:rPr lang="en-US"/>
              <a:t>Students will work at their own pace</a:t>
            </a:r>
          </a:p>
          <a:p>
            <a:pPr lvl="1"/>
            <a:r>
              <a:rPr lang="en-US"/>
              <a:t>Be sure to be a support for students in completing these questions</a:t>
            </a:r>
          </a:p>
          <a:p>
            <a:r>
              <a:rPr lang="en-US"/>
              <a:t>Data security</a:t>
            </a:r>
          </a:p>
          <a:p>
            <a:pPr lvl="1"/>
            <a:r>
              <a:rPr lang="en-US"/>
              <a:t>FERPA</a:t>
            </a:r>
          </a:p>
          <a:p>
            <a:pPr lvl="1"/>
            <a:r>
              <a:rPr lang="en-US"/>
              <a:t>Disposing of filled out forms</a:t>
            </a:r>
          </a:p>
          <a:p>
            <a:endParaRPr lang="en-US"/>
          </a:p>
        </p:txBody>
      </p:sp>
    </p:spTree>
    <p:extLst>
      <p:ext uri="{BB962C8B-B14F-4D97-AF65-F5344CB8AC3E}">
        <p14:creationId xmlns:p14="http://schemas.microsoft.com/office/powerpoint/2010/main" val="2796619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73357-6F51-4BB8-A6F7-BE0EBD89A8FA}"/>
              </a:ext>
            </a:extLst>
          </p:cNvPr>
          <p:cNvSpPr>
            <a:spLocks noGrp="1"/>
          </p:cNvSpPr>
          <p:nvPr>
            <p:ph type="title"/>
          </p:nvPr>
        </p:nvSpPr>
        <p:spPr/>
        <p:txBody>
          <a:bodyPr/>
          <a:lstStyle/>
          <a:p>
            <a:r>
              <a:rPr lang="en-US"/>
              <a:t>Resources</a:t>
            </a:r>
          </a:p>
        </p:txBody>
      </p:sp>
      <p:sp>
        <p:nvSpPr>
          <p:cNvPr id="3" name="Content Placeholder 2">
            <a:extLst>
              <a:ext uri="{FF2B5EF4-FFF2-40B4-BE49-F238E27FC236}">
                <a16:creationId xmlns:a16="http://schemas.microsoft.com/office/drawing/2014/main" id="{0BF8326C-1E48-4B0D-8D9B-FA386BEAEBF7}"/>
              </a:ext>
            </a:extLst>
          </p:cNvPr>
          <p:cNvSpPr>
            <a:spLocks noGrp="1"/>
          </p:cNvSpPr>
          <p:nvPr>
            <p:ph idx="1"/>
          </p:nvPr>
        </p:nvSpPr>
        <p:spPr/>
        <p:txBody>
          <a:bodyPr/>
          <a:lstStyle/>
          <a:p>
            <a:r>
              <a:rPr lang="en-US" sz="2400"/>
              <a:t>FERPA</a:t>
            </a:r>
            <a:r>
              <a:rPr lang="en-US"/>
              <a:t> </a:t>
            </a:r>
            <a:endParaRPr lang="en-US">
              <a:hlinkClick r:id="rId3"/>
            </a:endParaRPr>
          </a:p>
          <a:p>
            <a:pPr lvl="1"/>
            <a:r>
              <a:rPr lang="en-US">
                <a:hlinkClick r:id="rId3"/>
              </a:rPr>
              <a:t>https://ferpasherpa.org/</a:t>
            </a:r>
            <a:endParaRPr lang="en-US"/>
          </a:p>
          <a:p>
            <a:r>
              <a:rPr lang="en-US" sz="2400"/>
              <a:t>CASAS </a:t>
            </a:r>
            <a:endParaRPr lang="en-US" sz="2400">
              <a:hlinkClick r:id="rId4"/>
            </a:endParaRPr>
          </a:p>
          <a:p>
            <a:pPr lvl="1"/>
            <a:r>
              <a:rPr lang="en-US">
                <a:hlinkClick r:id="rId4"/>
              </a:rPr>
              <a:t>https://www.casas.org/training-and-support</a:t>
            </a:r>
            <a:endParaRPr lang="en-US"/>
          </a:p>
          <a:p>
            <a:r>
              <a:rPr lang="en-US" sz="2400"/>
              <a:t>MIS </a:t>
            </a:r>
            <a:endParaRPr lang="en-US" sz="2400">
              <a:hlinkClick r:id="rId5"/>
            </a:endParaRPr>
          </a:p>
          <a:p>
            <a:pPr lvl="1"/>
            <a:r>
              <a:rPr lang="en-US">
                <a:hlinkClick r:id="rId5"/>
              </a:rPr>
              <a:t>https://datamart.cccco.edu/Resources.aspx</a:t>
            </a:r>
            <a:r>
              <a:rPr lang="en-US"/>
              <a:t> </a:t>
            </a:r>
          </a:p>
          <a:p>
            <a:r>
              <a:rPr lang="en-US" sz="2400"/>
              <a:t>Launchboard</a:t>
            </a:r>
          </a:p>
          <a:p>
            <a:pPr lvl="1"/>
            <a:r>
              <a:rPr lang="en-US">
                <a:hlinkClick r:id="rId6"/>
              </a:rPr>
              <a:t>https://www.calpassplus.org/user/login.aspx?ReturnUrl=%2fLaunchboard%2fSnapshot.aspx</a:t>
            </a:r>
            <a:r>
              <a:rPr lang="en-US"/>
              <a:t>  (Requires Login)</a:t>
            </a:r>
          </a:p>
          <a:p>
            <a:endParaRPr lang="en-US"/>
          </a:p>
          <a:p>
            <a:endParaRPr lang="en-US"/>
          </a:p>
        </p:txBody>
      </p:sp>
    </p:spTree>
    <p:extLst>
      <p:ext uri="{BB962C8B-B14F-4D97-AF65-F5344CB8AC3E}">
        <p14:creationId xmlns:p14="http://schemas.microsoft.com/office/powerpoint/2010/main" val="3533407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6A42-2E06-4E21-87AF-B2A04B2906A6}"/>
              </a:ext>
            </a:extLst>
          </p:cNvPr>
          <p:cNvSpPr>
            <a:spLocks noGrp="1"/>
          </p:cNvSpPr>
          <p:nvPr>
            <p:ph type="title"/>
          </p:nvPr>
        </p:nvSpPr>
        <p:spPr/>
        <p:txBody>
          <a:bodyPr/>
          <a:lstStyle/>
          <a:p>
            <a:r>
              <a:rPr lang="en-US"/>
              <a:t>Questions?</a:t>
            </a:r>
          </a:p>
        </p:txBody>
      </p:sp>
      <p:pic>
        <p:nvPicPr>
          <p:cNvPr id="1026" name="Picture 2" descr="Image result for questions icon">
            <a:extLst>
              <a:ext uri="{FF2B5EF4-FFF2-40B4-BE49-F238E27FC236}">
                <a16:creationId xmlns:a16="http://schemas.microsoft.com/office/drawing/2014/main" id="{8E655F60-5D7B-4220-9A7D-C9816AD89DC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1368"/>
          <a:stretch/>
        </p:blipFill>
        <p:spPr bwMode="auto">
          <a:xfrm>
            <a:off x="4044494" y="2203366"/>
            <a:ext cx="3832860" cy="32650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93868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914E7CC524621418951E798A26C1086" ma:contentTypeVersion="9" ma:contentTypeDescription="Create a new document." ma:contentTypeScope="" ma:versionID="2288787c61babe554b90495c3789d7c5">
  <xsd:schema xmlns:xsd="http://www.w3.org/2001/XMLSchema" xmlns:xs="http://www.w3.org/2001/XMLSchema" xmlns:p="http://schemas.microsoft.com/office/2006/metadata/properties" xmlns:ns2="9682fde2-0d99-4585-8154-fdea48568b58" targetNamespace="http://schemas.microsoft.com/office/2006/metadata/properties" ma:root="true" ma:fieldsID="850a857e7bd06a26625db0263e2b387c" ns2:_="">
    <xsd:import namespace="9682fde2-0d99-4585-8154-fdea48568b5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82fde2-0d99-4585-8154-fdea48568b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69C0CF3-E62F-4573-A8E1-AD51FB5D9DDD}">
  <ds:schemaRefs>
    <ds:schemaRef ds:uri="http://schemas.microsoft.com/sharepoint/v3/contenttype/forms"/>
  </ds:schemaRefs>
</ds:datastoreItem>
</file>

<file path=customXml/itemProps2.xml><?xml version="1.0" encoding="utf-8"?>
<ds:datastoreItem xmlns:ds="http://schemas.openxmlformats.org/officeDocument/2006/customXml" ds:itemID="{7941D7ED-E141-434D-BC70-FE93964DEFE8}"/>
</file>

<file path=customXml/itemProps3.xml><?xml version="1.0" encoding="utf-8"?>
<ds:datastoreItem xmlns:ds="http://schemas.openxmlformats.org/officeDocument/2006/customXml" ds:itemID="{DD2B1AA7-2A09-40D6-91E6-8C1D80D73013}">
  <ds:schemaRefs>
    <ds:schemaRef ds:uri="http://schemas.microsoft.com/office/2006/metadata/properties"/>
    <ds:schemaRef ds:uri="http://schemas.microsoft.com/office/2006/documentManagement/types"/>
    <ds:schemaRef ds:uri="http://purl.org/dc/elements/1.1/"/>
    <ds:schemaRef ds:uri="http://schemas.microsoft.com/office/infopath/2007/PartnerControls"/>
    <ds:schemaRef ds:uri="http://purl.org/dc/terms/"/>
    <ds:schemaRef ds:uri="http://purl.org/dc/dcmitype/"/>
    <ds:schemaRef ds:uri="http://schemas.openxmlformats.org/package/2006/metadata/core-properties"/>
    <ds:schemaRef ds:uri="9682fde2-0d99-4585-8154-fdea48568b58"/>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Banded</Template>
  <TotalTime>0</TotalTime>
  <Words>412</Words>
  <Application>Microsoft Office PowerPoint</Application>
  <PresentationFormat>Widescreen</PresentationFormat>
  <Paragraphs>71</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Calibri</vt:lpstr>
      <vt:lpstr>Corbel</vt:lpstr>
      <vt:lpstr>Wingdings</vt:lpstr>
      <vt:lpstr>Banded</vt:lpstr>
      <vt:lpstr>CAEP Data Collection Training </vt:lpstr>
      <vt:lpstr>Introduction</vt:lpstr>
      <vt:lpstr>CAEP Data Collection Manual</vt:lpstr>
      <vt:lpstr>Roles, Expectations, and Responsibilities</vt:lpstr>
      <vt:lpstr>Data Collection Forms</vt:lpstr>
      <vt:lpstr>Practice Scenarios</vt:lpstr>
      <vt:lpstr>Helpful Tips</vt:lpstr>
      <vt:lpstr>Resources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CAEP Data Collection Training </dc:title>
  <dc:creator>Dulce Delgadillo</dc:creator>
  <cp:lastModifiedBy>Patrick Scouten</cp:lastModifiedBy>
  <cp:revision>9</cp:revision>
  <dcterms:created xsi:type="dcterms:W3CDTF">2019-01-10T19:02:42Z</dcterms:created>
  <dcterms:modified xsi:type="dcterms:W3CDTF">2021-01-20T21:15:28Z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0x010100D914E7CC524621418951E798A26C1086</vt:lpwstr>
  </property>
</Properties>
</file>