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diagrams/colors2.xml" ContentType="application/vnd.openxmlformats-officedocument.drawingml.diagramColors+xml"/>
  <Override PartName="/ppt/diagrams/drawing2.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Lst>
  <p:notesMasterIdLst>
    <p:notesMasterId r:id="rId17"/>
  </p:notesMasterIdLst>
  <p:sldIdLst>
    <p:sldId id="448" r:id="rId2"/>
    <p:sldId id="645" r:id="rId3"/>
    <p:sldId id="681" r:id="rId4"/>
    <p:sldId id="682" r:id="rId5"/>
    <p:sldId id="683" r:id="rId6"/>
    <p:sldId id="671" r:id="rId7"/>
    <p:sldId id="673" r:id="rId8"/>
    <p:sldId id="674" r:id="rId9"/>
    <p:sldId id="676" r:id="rId10"/>
    <p:sldId id="675" r:id="rId11"/>
    <p:sldId id="679" r:id="rId12"/>
    <p:sldId id="680" r:id="rId13"/>
    <p:sldId id="678" r:id="rId14"/>
    <p:sldId id="684" r:id="rId15"/>
    <p:sldId id="685" r:id="rId16"/>
  </p:sldIdLst>
  <p:sldSz cx="13004800" cy="9753600"/>
  <p:notesSz cx="6858000" cy="9144000"/>
  <p:defaultTextStyle>
    <a:lvl1pPr algn="ctr" defTabSz="584200">
      <a:defRPr sz="3600">
        <a:latin typeface="+mn-lt"/>
        <a:ea typeface="+mn-ea"/>
        <a:cs typeface="+mn-cs"/>
        <a:sym typeface="Helvetica"/>
      </a:defRPr>
    </a:lvl1pPr>
    <a:lvl2pPr algn="ctr" defTabSz="584200">
      <a:defRPr sz="3600">
        <a:latin typeface="+mn-lt"/>
        <a:ea typeface="+mn-ea"/>
        <a:cs typeface="+mn-cs"/>
        <a:sym typeface="Helvetica"/>
      </a:defRPr>
    </a:lvl2pPr>
    <a:lvl3pPr algn="ctr" defTabSz="584200">
      <a:defRPr sz="3600">
        <a:latin typeface="+mn-lt"/>
        <a:ea typeface="+mn-ea"/>
        <a:cs typeface="+mn-cs"/>
        <a:sym typeface="Helvetica"/>
      </a:defRPr>
    </a:lvl3pPr>
    <a:lvl4pPr algn="ctr" defTabSz="584200">
      <a:defRPr sz="3600">
        <a:latin typeface="+mn-lt"/>
        <a:ea typeface="+mn-ea"/>
        <a:cs typeface="+mn-cs"/>
        <a:sym typeface="Helvetica"/>
      </a:defRPr>
    </a:lvl4pPr>
    <a:lvl5pPr algn="ctr" defTabSz="584200">
      <a:defRPr sz="3600">
        <a:latin typeface="+mn-lt"/>
        <a:ea typeface="+mn-ea"/>
        <a:cs typeface="+mn-cs"/>
        <a:sym typeface="Helvetica"/>
      </a:defRPr>
    </a:lvl5pPr>
    <a:lvl6pPr algn="ctr" defTabSz="584200">
      <a:defRPr sz="3600">
        <a:latin typeface="+mn-lt"/>
        <a:ea typeface="+mn-ea"/>
        <a:cs typeface="+mn-cs"/>
        <a:sym typeface="Helvetica"/>
      </a:defRPr>
    </a:lvl6pPr>
    <a:lvl7pPr algn="ctr" defTabSz="584200">
      <a:defRPr sz="3600">
        <a:latin typeface="+mn-lt"/>
        <a:ea typeface="+mn-ea"/>
        <a:cs typeface="+mn-cs"/>
        <a:sym typeface="Helvetica"/>
      </a:defRPr>
    </a:lvl7pPr>
    <a:lvl8pPr algn="ctr" defTabSz="584200">
      <a:defRPr sz="3600">
        <a:latin typeface="+mn-lt"/>
        <a:ea typeface="+mn-ea"/>
        <a:cs typeface="+mn-cs"/>
        <a:sym typeface="Helvetica"/>
      </a:defRPr>
    </a:lvl8pPr>
    <a:lvl9pPr algn="ctr" defTabSz="584200">
      <a:defRPr sz="3600">
        <a:latin typeface="+mn-lt"/>
        <a:ea typeface="+mn-ea"/>
        <a:cs typeface="+mn-cs"/>
        <a:sym typeface="Helvetica"/>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20C"/>
    <a:srgbClr val="FF6600"/>
    <a:srgbClr val="98B4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8"/>
          </a:solidFill>
        </a:fill>
      </a:tcStyle>
    </a:wholeTbl>
    <a:band2H>
      <a:tcTxStyle/>
      <a:tcStyle>
        <a:tcBdr/>
        <a:fill>
          <a:solidFill>
            <a:srgbClr val="E6EAF4"/>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2E7CB"/>
          </a:solidFill>
        </a:fill>
      </a:tcStyle>
    </a:wholeTbl>
    <a:band2H>
      <a:tcTxStyle/>
      <a:tcStyle>
        <a:tcBdr/>
        <a:fill>
          <a:solidFill>
            <a:srgbClr val="F8F4E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CDDE"/>
          </a:solidFill>
        </a:fill>
      </a:tcStyle>
    </a:wholeTbl>
    <a:band2H>
      <a:tcTxStyle/>
      <a:tcStyle>
        <a:tcBdr/>
        <a:fill>
          <a:solidFill>
            <a:srgbClr val="EBE8EF"/>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365C0"/>
          </a:solidFill>
        </a:fill>
      </a:tcStyle>
    </a:firstRow>
  </a:tblStyle>
  <a:tblStyle styleId="{33BA23B1-9221-436E-865A-0063620EA4FD}"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0" autoAdjust="0"/>
    <p:restoredTop sz="82168" autoAdjust="0"/>
  </p:normalViewPr>
  <p:slideViewPr>
    <p:cSldViewPr snapToGrid="0">
      <p:cViewPr varScale="1">
        <p:scale>
          <a:sx n="79" d="100"/>
          <a:sy n="79" d="100"/>
        </p:scale>
        <p:origin x="1308" y="114"/>
      </p:cViewPr>
      <p:guideLst>
        <p:guide orient="horz" pos="3072"/>
        <p:guide pos="4096"/>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1D2660-59D3-AB4D-95EC-CDF9FB35F268}" type="doc">
      <dgm:prSet loTypeId="urn:microsoft.com/office/officeart/2005/8/layout/vProcess5" loCatId="" qsTypeId="urn:microsoft.com/office/officeart/2005/8/quickstyle/simple1" qsCatId="simple" csTypeId="urn:microsoft.com/office/officeart/2005/8/colors/colorful4" csCatId="colorful" phldr="1"/>
      <dgm:spPr/>
      <dgm:t>
        <a:bodyPr/>
        <a:lstStyle/>
        <a:p>
          <a:endParaRPr lang="en-US"/>
        </a:p>
      </dgm:t>
    </dgm:pt>
    <dgm:pt modelId="{EA226437-3B1D-0146-9CE1-FDD047A4027D}">
      <dgm:prSet phldrT="[Text]" custT="1"/>
      <dgm:spPr/>
      <dgm:t>
        <a:bodyPr/>
        <a:lstStyle/>
        <a:p>
          <a:r>
            <a:rPr lang="en-US" sz="2000" b="1" dirty="0"/>
            <a:t>Pre-Planning Assessment</a:t>
          </a:r>
        </a:p>
      </dgm:t>
    </dgm:pt>
    <dgm:pt modelId="{8C5014BE-0993-6C4B-B9B1-7D2872B1E6D9}" type="parTrans" cxnId="{4559FD88-0D36-2042-B0DC-28802B4E297C}">
      <dgm:prSet/>
      <dgm:spPr/>
      <dgm:t>
        <a:bodyPr/>
        <a:lstStyle/>
        <a:p>
          <a:endParaRPr lang="en-US" sz="1800"/>
        </a:p>
      </dgm:t>
    </dgm:pt>
    <dgm:pt modelId="{20D689FA-9EC7-3046-AAEA-D770AD18B87F}" type="sibTrans" cxnId="{4559FD88-0D36-2042-B0DC-28802B4E297C}">
      <dgm:prSet custT="1"/>
      <dgm:spPr/>
      <dgm:t>
        <a:bodyPr/>
        <a:lstStyle/>
        <a:p>
          <a:endParaRPr lang="en-US" sz="1800"/>
        </a:p>
      </dgm:t>
    </dgm:pt>
    <dgm:pt modelId="{3BE80A8B-DAF0-584B-8122-3A4ED67DCDE0}">
      <dgm:prSet phldrT="[Text]" custT="1"/>
      <dgm:spPr/>
      <dgm:t>
        <a:bodyPr/>
        <a:lstStyle/>
        <a:p>
          <a:r>
            <a:rPr lang="en-US" sz="1800" dirty="0"/>
            <a:t>Evaluation of your consortium capacity, identify your key partners and alignment with other regional planning processes</a:t>
          </a:r>
        </a:p>
      </dgm:t>
    </dgm:pt>
    <dgm:pt modelId="{E94CA09B-DD23-8247-A2F8-F6AFD41A7459}" type="parTrans" cxnId="{F5F2352A-F964-9141-9D38-266E368A8E2B}">
      <dgm:prSet/>
      <dgm:spPr/>
      <dgm:t>
        <a:bodyPr/>
        <a:lstStyle/>
        <a:p>
          <a:endParaRPr lang="en-US" sz="1800"/>
        </a:p>
      </dgm:t>
    </dgm:pt>
    <dgm:pt modelId="{80B4D149-9162-5E44-B024-4AEAA15A4EA8}" type="sibTrans" cxnId="{F5F2352A-F964-9141-9D38-266E368A8E2B}">
      <dgm:prSet/>
      <dgm:spPr/>
      <dgm:t>
        <a:bodyPr/>
        <a:lstStyle/>
        <a:p>
          <a:endParaRPr lang="en-US" sz="1800"/>
        </a:p>
      </dgm:t>
    </dgm:pt>
    <dgm:pt modelId="{DD8745E9-4F58-F94E-A921-D47B013FDB82}">
      <dgm:prSet phldrT="[Text]" custT="1"/>
      <dgm:spPr/>
      <dgm:t>
        <a:bodyPr/>
        <a:lstStyle/>
        <a:p>
          <a:r>
            <a:rPr lang="en-US" sz="2000" b="1" dirty="0"/>
            <a:t>Community Needs and Customers</a:t>
          </a:r>
        </a:p>
      </dgm:t>
    </dgm:pt>
    <dgm:pt modelId="{53E1D36C-C3AA-5741-9B8C-02DFF0069752}" type="parTrans" cxnId="{921C89DB-57D5-FD4F-ABC5-D2AD35F92045}">
      <dgm:prSet/>
      <dgm:spPr/>
      <dgm:t>
        <a:bodyPr/>
        <a:lstStyle/>
        <a:p>
          <a:endParaRPr lang="en-US" sz="1800"/>
        </a:p>
      </dgm:t>
    </dgm:pt>
    <dgm:pt modelId="{80B277DE-9EB8-EF4C-9064-F49370180157}" type="sibTrans" cxnId="{921C89DB-57D5-FD4F-ABC5-D2AD35F92045}">
      <dgm:prSet custT="1"/>
      <dgm:spPr/>
      <dgm:t>
        <a:bodyPr/>
        <a:lstStyle/>
        <a:p>
          <a:endParaRPr lang="en-US" sz="1800"/>
        </a:p>
      </dgm:t>
    </dgm:pt>
    <dgm:pt modelId="{B64149D3-FA07-244C-BA63-CB28163E0EEA}">
      <dgm:prSet phldrT="[Text]" custT="1"/>
      <dgm:spPr/>
      <dgm:t>
        <a:bodyPr/>
        <a:lstStyle/>
        <a:p>
          <a:r>
            <a:rPr lang="en-US" sz="1800" dirty="0"/>
            <a:t>Understanding the needs of your community, your current customers, and regional labor market opportunities</a:t>
          </a:r>
        </a:p>
      </dgm:t>
    </dgm:pt>
    <dgm:pt modelId="{96FE7456-0157-C94B-901E-0D162DF8177B}" type="parTrans" cxnId="{6C727C3A-2C1F-644F-A43A-BD0648360C40}">
      <dgm:prSet/>
      <dgm:spPr/>
      <dgm:t>
        <a:bodyPr/>
        <a:lstStyle/>
        <a:p>
          <a:endParaRPr lang="en-US" sz="1800"/>
        </a:p>
      </dgm:t>
    </dgm:pt>
    <dgm:pt modelId="{D58D30F6-8D32-144B-A161-DDA8EF008A90}" type="sibTrans" cxnId="{6C727C3A-2C1F-644F-A43A-BD0648360C40}">
      <dgm:prSet/>
      <dgm:spPr/>
      <dgm:t>
        <a:bodyPr/>
        <a:lstStyle/>
        <a:p>
          <a:endParaRPr lang="en-US" sz="1800"/>
        </a:p>
      </dgm:t>
    </dgm:pt>
    <dgm:pt modelId="{D32FE2F4-7208-CE46-99F5-66B5922FFE7A}">
      <dgm:prSet phldrT="[Text]" custT="1"/>
      <dgm:spPr/>
      <dgm:t>
        <a:bodyPr/>
        <a:lstStyle/>
        <a:p>
          <a:r>
            <a:rPr lang="en-US" sz="2000" b="1" dirty="0"/>
            <a:t>Identifying Goals and Strategies</a:t>
          </a:r>
        </a:p>
      </dgm:t>
    </dgm:pt>
    <dgm:pt modelId="{FEECFAE9-0DFF-EA40-B69E-3D006C346B3C}" type="parTrans" cxnId="{94AA4A83-099B-0645-B761-66249B98DC94}">
      <dgm:prSet/>
      <dgm:spPr/>
      <dgm:t>
        <a:bodyPr/>
        <a:lstStyle/>
        <a:p>
          <a:endParaRPr lang="en-US" sz="1800"/>
        </a:p>
      </dgm:t>
    </dgm:pt>
    <dgm:pt modelId="{E9A2B2C5-C03C-8A4B-A3DF-B03DF331B5FD}" type="sibTrans" cxnId="{94AA4A83-099B-0645-B761-66249B98DC94}">
      <dgm:prSet custT="1"/>
      <dgm:spPr/>
      <dgm:t>
        <a:bodyPr/>
        <a:lstStyle/>
        <a:p>
          <a:endParaRPr lang="en-US" sz="1800"/>
        </a:p>
      </dgm:t>
    </dgm:pt>
    <dgm:pt modelId="{82DE8422-3174-1E40-AA6C-0C3C639510F7}">
      <dgm:prSet phldrT="[Text]" custT="1"/>
      <dgm:spPr/>
      <dgm:t>
        <a:bodyPr/>
        <a:lstStyle/>
        <a:p>
          <a:r>
            <a:rPr lang="en-US" sz="1800" dirty="0"/>
            <a:t>How and where the consortium will improve programs and services, and the strategies, activities, and expected outputs to get there</a:t>
          </a:r>
        </a:p>
      </dgm:t>
    </dgm:pt>
    <dgm:pt modelId="{ED49AC59-4EBD-0249-B22A-7CCE36698A61}" type="parTrans" cxnId="{0B89AF35-580A-8140-B26A-3D048253FAC3}">
      <dgm:prSet/>
      <dgm:spPr/>
      <dgm:t>
        <a:bodyPr/>
        <a:lstStyle/>
        <a:p>
          <a:endParaRPr lang="en-US" sz="1800"/>
        </a:p>
      </dgm:t>
    </dgm:pt>
    <dgm:pt modelId="{8B260385-2F25-2A41-9171-D6AC80DBCFD5}" type="sibTrans" cxnId="{0B89AF35-580A-8140-B26A-3D048253FAC3}">
      <dgm:prSet/>
      <dgm:spPr/>
      <dgm:t>
        <a:bodyPr/>
        <a:lstStyle/>
        <a:p>
          <a:endParaRPr lang="en-US" sz="1800"/>
        </a:p>
      </dgm:t>
    </dgm:pt>
    <dgm:pt modelId="{0024BFBA-126F-E74A-B61C-E608505F4258}">
      <dgm:prSet phldrT="[Text]" custT="1"/>
      <dgm:spPr/>
      <dgm:t>
        <a:bodyPr/>
        <a:lstStyle/>
        <a:p>
          <a:r>
            <a:rPr lang="en-US" sz="2000" b="1" dirty="0"/>
            <a:t>Piloting and Implementation</a:t>
          </a:r>
        </a:p>
      </dgm:t>
    </dgm:pt>
    <dgm:pt modelId="{0132180A-BB54-9840-A90F-426A2103AFC0}" type="parTrans" cxnId="{7ACBB8EC-8BDC-E041-B7EB-C866CB449713}">
      <dgm:prSet/>
      <dgm:spPr/>
      <dgm:t>
        <a:bodyPr/>
        <a:lstStyle/>
        <a:p>
          <a:endParaRPr lang="en-US" sz="1800"/>
        </a:p>
      </dgm:t>
    </dgm:pt>
    <dgm:pt modelId="{88ED2A32-9DDB-1C40-A7E1-BB5AA191D0EF}" type="sibTrans" cxnId="{7ACBB8EC-8BDC-E041-B7EB-C866CB449713}">
      <dgm:prSet/>
      <dgm:spPr/>
      <dgm:t>
        <a:bodyPr/>
        <a:lstStyle/>
        <a:p>
          <a:endParaRPr lang="en-US" sz="1800"/>
        </a:p>
      </dgm:t>
    </dgm:pt>
    <dgm:pt modelId="{C6219D3F-CFAC-E942-8722-9F2E4467122F}">
      <dgm:prSet phldrT="[Text]" custT="1"/>
      <dgm:spPr/>
      <dgm:t>
        <a:bodyPr/>
        <a:lstStyle/>
        <a:p>
          <a:r>
            <a:rPr lang="en-US" sz="1800" b="0" i="0" u="none" dirty="0"/>
            <a:t>How you will pilot new strategies, evaluate them, and scale them for full implementation</a:t>
          </a:r>
          <a:endParaRPr lang="en-US" sz="1800" i="0" dirty="0"/>
        </a:p>
      </dgm:t>
    </dgm:pt>
    <dgm:pt modelId="{ED0E75DB-40E0-774F-A510-7F8BCE219EFA}" type="parTrans" cxnId="{F0831AD7-E5B7-8545-8F9E-B0A27BDACF55}">
      <dgm:prSet/>
      <dgm:spPr/>
      <dgm:t>
        <a:bodyPr/>
        <a:lstStyle/>
        <a:p>
          <a:endParaRPr lang="en-US" sz="1800"/>
        </a:p>
      </dgm:t>
    </dgm:pt>
    <dgm:pt modelId="{DBECA865-0FAB-1941-8E08-51B3EDD931DA}" type="sibTrans" cxnId="{F0831AD7-E5B7-8545-8F9E-B0A27BDACF55}">
      <dgm:prSet/>
      <dgm:spPr/>
      <dgm:t>
        <a:bodyPr/>
        <a:lstStyle/>
        <a:p>
          <a:endParaRPr lang="en-US" sz="1800"/>
        </a:p>
      </dgm:t>
    </dgm:pt>
    <dgm:pt modelId="{A112FF0A-EC53-CB41-BA7B-4068B73B0C93}" type="pres">
      <dgm:prSet presAssocID="{0E1D2660-59D3-AB4D-95EC-CDF9FB35F268}" presName="outerComposite" presStyleCnt="0">
        <dgm:presLayoutVars>
          <dgm:chMax val="5"/>
          <dgm:dir/>
          <dgm:resizeHandles val="exact"/>
        </dgm:presLayoutVars>
      </dgm:prSet>
      <dgm:spPr/>
      <dgm:t>
        <a:bodyPr/>
        <a:lstStyle/>
        <a:p>
          <a:endParaRPr lang="en-US"/>
        </a:p>
      </dgm:t>
    </dgm:pt>
    <dgm:pt modelId="{04F4D1AB-8F19-014B-8D65-F904D2F11A9F}" type="pres">
      <dgm:prSet presAssocID="{0E1D2660-59D3-AB4D-95EC-CDF9FB35F268}" presName="dummyMaxCanvas" presStyleCnt="0">
        <dgm:presLayoutVars/>
      </dgm:prSet>
      <dgm:spPr/>
    </dgm:pt>
    <dgm:pt modelId="{6B3F3D87-F2E3-EC47-A0B7-C89C39CC8F40}" type="pres">
      <dgm:prSet presAssocID="{0E1D2660-59D3-AB4D-95EC-CDF9FB35F268}" presName="FourNodes_1" presStyleLbl="node1" presStyleIdx="0" presStyleCnt="4">
        <dgm:presLayoutVars>
          <dgm:bulletEnabled val="1"/>
        </dgm:presLayoutVars>
      </dgm:prSet>
      <dgm:spPr/>
      <dgm:t>
        <a:bodyPr/>
        <a:lstStyle/>
        <a:p>
          <a:endParaRPr lang="en-US"/>
        </a:p>
      </dgm:t>
    </dgm:pt>
    <dgm:pt modelId="{4D07B688-65B9-CC49-BA55-981AF1F72BA0}" type="pres">
      <dgm:prSet presAssocID="{0E1D2660-59D3-AB4D-95EC-CDF9FB35F268}" presName="FourNodes_2" presStyleLbl="node1" presStyleIdx="1" presStyleCnt="4">
        <dgm:presLayoutVars>
          <dgm:bulletEnabled val="1"/>
        </dgm:presLayoutVars>
      </dgm:prSet>
      <dgm:spPr/>
      <dgm:t>
        <a:bodyPr/>
        <a:lstStyle/>
        <a:p>
          <a:endParaRPr lang="en-US"/>
        </a:p>
      </dgm:t>
    </dgm:pt>
    <dgm:pt modelId="{3E988AA3-4C10-7E4B-BB82-F5F4739571D7}" type="pres">
      <dgm:prSet presAssocID="{0E1D2660-59D3-AB4D-95EC-CDF9FB35F268}" presName="FourNodes_3" presStyleLbl="node1" presStyleIdx="2" presStyleCnt="4">
        <dgm:presLayoutVars>
          <dgm:bulletEnabled val="1"/>
        </dgm:presLayoutVars>
      </dgm:prSet>
      <dgm:spPr/>
      <dgm:t>
        <a:bodyPr/>
        <a:lstStyle/>
        <a:p>
          <a:endParaRPr lang="en-US"/>
        </a:p>
      </dgm:t>
    </dgm:pt>
    <dgm:pt modelId="{7401DBA4-AE2C-1D47-B19C-BAA0B8EB1F0C}" type="pres">
      <dgm:prSet presAssocID="{0E1D2660-59D3-AB4D-95EC-CDF9FB35F268}" presName="FourNodes_4" presStyleLbl="node1" presStyleIdx="3" presStyleCnt="4">
        <dgm:presLayoutVars>
          <dgm:bulletEnabled val="1"/>
        </dgm:presLayoutVars>
      </dgm:prSet>
      <dgm:spPr/>
      <dgm:t>
        <a:bodyPr/>
        <a:lstStyle/>
        <a:p>
          <a:endParaRPr lang="en-US"/>
        </a:p>
      </dgm:t>
    </dgm:pt>
    <dgm:pt modelId="{9922A5D6-7944-4549-873D-83182080B36C}" type="pres">
      <dgm:prSet presAssocID="{0E1D2660-59D3-AB4D-95EC-CDF9FB35F268}" presName="FourConn_1-2" presStyleLbl="fgAccFollowNode1" presStyleIdx="0" presStyleCnt="3">
        <dgm:presLayoutVars>
          <dgm:bulletEnabled val="1"/>
        </dgm:presLayoutVars>
      </dgm:prSet>
      <dgm:spPr/>
      <dgm:t>
        <a:bodyPr/>
        <a:lstStyle/>
        <a:p>
          <a:endParaRPr lang="en-US"/>
        </a:p>
      </dgm:t>
    </dgm:pt>
    <dgm:pt modelId="{70F18A8D-9062-F049-8323-02BCAAE259E9}" type="pres">
      <dgm:prSet presAssocID="{0E1D2660-59D3-AB4D-95EC-CDF9FB35F268}" presName="FourConn_2-3" presStyleLbl="fgAccFollowNode1" presStyleIdx="1" presStyleCnt="3">
        <dgm:presLayoutVars>
          <dgm:bulletEnabled val="1"/>
        </dgm:presLayoutVars>
      </dgm:prSet>
      <dgm:spPr/>
      <dgm:t>
        <a:bodyPr/>
        <a:lstStyle/>
        <a:p>
          <a:endParaRPr lang="en-US"/>
        </a:p>
      </dgm:t>
    </dgm:pt>
    <dgm:pt modelId="{1403126B-AE0B-8F44-8FDF-51C75AD69F46}" type="pres">
      <dgm:prSet presAssocID="{0E1D2660-59D3-AB4D-95EC-CDF9FB35F268}" presName="FourConn_3-4" presStyleLbl="fgAccFollowNode1" presStyleIdx="2" presStyleCnt="3">
        <dgm:presLayoutVars>
          <dgm:bulletEnabled val="1"/>
        </dgm:presLayoutVars>
      </dgm:prSet>
      <dgm:spPr/>
      <dgm:t>
        <a:bodyPr/>
        <a:lstStyle/>
        <a:p>
          <a:endParaRPr lang="en-US"/>
        </a:p>
      </dgm:t>
    </dgm:pt>
    <dgm:pt modelId="{90D63BA5-614D-D241-B1B6-ADCD3E408166}" type="pres">
      <dgm:prSet presAssocID="{0E1D2660-59D3-AB4D-95EC-CDF9FB35F268}" presName="FourNodes_1_text" presStyleLbl="node1" presStyleIdx="3" presStyleCnt="4">
        <dgm:presLayoutVars>
          <dgm:bulletEnabled val="1"/>
        </dgm:presLayoutVars>
      </dgm:prSet>
      <dgm:spPr/>
      <dgm:t>
        <a:bodyPr/>
        <a:lstStyle/>
        <a:p>
          <a:endParaRPr lang="en-US"/>
        </a:p>
      </dgm:t>
    </dgm:pt>
    <dgm:pt modelId="{7F107F8E-6120-EF46-869A-D6CF741D1750}" type="pres">
      <dgm:prSet presAssocID="{0E1D2660-59D3-AB4D-95EC-CDF9FB35F268}" presName="FourNodes_2_text" presStyleLbl="node1" presStyleIdx="3" presStyleCnt="4">
        <dgm:presLayoutVars>
          <dgm:bulletEnabled val="1"/>
        </dgm:presLayoutVars>
      </dgm:prSet>
      <dgm:spPr/>
      <dgm:t>
        <a:bodyPr/>
        <a:lstStyle/>
        <a:p>
          <a:endParaRPr lang="en-US"/>
        </a:p>
      </dgm:t>
    </dgm:pt>
    <dgm:pt modelId="{BCECD2F3-88CF-FA44-8B3E-908C67D8BE57}" type="pres">
      <dgm:prSet presAssocID="{0E1D2660-59D3-AB4D-95EC-CDF9FB35F268}" presName="FourNodes_3_text" presStyleLbl="node1" presStyleIdx="3" presStyleCnt="4">
        <dgm:presLayoutVars>
          <dgm:bulletEnabled val="1"/>
        </dgm:presLayoutVars>
      </dgm:prSet>
      <dgm:spPr/>
      <dgm:t>
        <a:bodyPr/>
        <a:lstStyle/>
        <a:p>
          <a:endParaRPr lang="en-US"/>
        </a:p>
      </dgm:t>
    </dgm:pt>
    <dgm:pt modelId="{DDD6D9C2-0703-B443-8EC4-BFA16594AE46}" type="pres">
      <dgm:prSet presAssocID="{0E1D2660-59D3-AB4D-95EC-CDF9FB35F268}" presName="FourNodes_4_text" presStyleLbl="node1" presStyleIdx="3" presStyleCnt="4">
        <dgm:presLayoutVars>
          <dgm:bulletEnabled val="1"/>
        </dgm:presLayoutVars>
      </dgm:prSet>
      <dgm:spPr/>
      <dgm:t>
        <a:bodyPr/>
        <a:lstStyle/>
        <a:p>
          <a:endParaRPr lang="en-US"/>
        </a:p>
      </dgm:t>
    </dgm:pt>
  </dgm:ptLst>
  <dgm:cxnLst>
    <dgm:cxn modelId="{7ACBB8EC-8BDC-E041-B7EB-C866CB449713}" srcId="{0E1D2660-59D3-AB4D-95EC-CDF9FB35F268}" destId="{0024BFBA-126F-E74A-B61C-E608505F4258}" srcOrd="3" destOrd="0" parTransId="{0132180A-BB54-9840-A90F-426A2103AFC0}" sibTransId="{88ED2A32-9DDB-1C40-A7E1-BB5AA191D0EF}"/>
    <dgm:cxn modelId="{3F49E154-AF51-5149-B06D-B2D425B3267E}" type="presOf" srcId="{C6219D3F-CFAC-E942-8722-9F2E4467122F}" destId="{7401DBA4-AE2C-1D47-B19C-BAA0B8EB1F0C}" srcOrd="0" destOrd="1" presId="urn:microsoft.com/office/officeart/2005/8/layout/vProcess5"/>
    <dgm:cxn modelId="{6C2A3B5E-9FFE-724B-91F5-13340395B9D2}" type="presOf" srcId="{82DE8422-3174-1E40-AA6C-0C3C639510F7}" destId="{BCECD2F3-88CF-FA44-8B3E-908C67D8BE57}" srcOrd="1" destOrd="1" presId="urn:microsoft.com/office/officeart/2005/8/layout/vProcess5"/>
    <dgm:cxn modelId="{F5F2352A-F964-9141-9D38-266E368A8E2B}" srcId="{EA226437-3B1D-0146-9CE1-FDD047A4027D}" destId="{3BE80A8B-DAF0-584B-8122-3A4ED67DCDE0}" srcOrd="0" destOrd="0" parTransId="{E94CA09B-DD23-8247-A2F8-F6AFD41A7459}" sibTransId="{80B4D149-9162-5E44-B024-4AEAA15A4EA8}"/>
    <dgm:cxn modelId="{50309765-B989-EF49-A490-BF2541DC7013}" type="presOf" srcId="{D32FE2F4-7208-CE46-99F5-66B5922FFE7A}" destId="{BCECD2F3-88CF-FA44-8B3E-908C67D8BE57}" srcOrd="1" destOrd="0" presId="urn:microsoft.com/office/officeart/2005/8/layout/vProcess5"/>
    <dgm:cxn modelId="{4559FD88-0D36-2042-B0DC-28802B4E297C}" srcId="{0E1D2660-59D3-AB4D-95EC-CDF9FB35F268}" destId="{EA226437-3B1D-0146-9CE1-FDD047A4027D}" srcOrd="0" destOrd="0" parTransId="{8C5014BE-0993-6C4B-B9B1-7D2872B1E6D9}" sibTransId="{20D689FA-9EC7-3046-AAEA-D770AD18B87F}"/>
    <dgm:cxn modelId="{1C83C0FE-144C-A84C-833B-C921056C937D}" type="presOf" srcId="{82DE8422-3174-1E40-AA6C-0C3C639510F7}" destId="{3E988AA3-4C10-7E4B-BB82-F5F4739571D7}" srcOrd="0" destOrd="1" presId="urn:microsoft.com/office/officeart/2005/8/layout/vProcess5"/>
    <dgm:cxn modelId="{DF19CB97-4F5A-3A45-92FA-C76F454B5F6F}" type="presOf" srcId="{DD8745E9-4F58-F94E-A921-D47B013FDB82}" destId="{7F107F8E-6120-EF46-869A-D6CF741D1750}" srcOrd="1" destOrd="0" presId="urn:microsoft.com/office/officeart/2005/8/layout/vProcess5"/>
    <dgm:cxn modelId="{F6C18C1F-B1A3-7549-8A58-B7DAFFC793DA}" type="presOf" srcId="{0024BFBA-126F-E74A-B61C-E608505F4258}" destId="{DDD6D9C2-0703-B443-8EC4-BFA16594AE46}" srcOrd="1" destOrd="0" presId="urn:microsoft.com/office/officeart/2005/8/layout/vProcess5"/>
    <dgm:cxn modelId="{73C9801D-E051-DC45-84DB-BE8054E0AAC3}" type="presOf" srcId="{B64149D3-FA07-244C-BA63-CB28163E0EEA}" destId="{7F107F8E-6120-EF46-869A-D6CF741D1750}" srcOrd="1" destOrd="1" presId="urn:microsoft.com/office/officeart/2005/8/layout/vProcess5"/>
    <dgm:cxn modelId="{9B8F1001-64F9-2E4C-B168-F2D2B1A7C9DE}" type="presOf" srcId="{3BE80A8B-DAF0-584B-8122-3A4ED67DCDE0}" destId="{6B3F3D87-F2E3-EC47-A0B7-C89C39CC8F40}" srcOrd="0" destOrd="1" presId="urn:microsoft.com/office/officeart/2005/8/layout/vProcess5"/>
    <dgm:cxn modelId="{F0831AD7-E5B7-8545-8F9E-B0A27BDACF55}" srcId="{0024BFBA-126F-E74A-B61C-E608505F4258}" destId="{C6219D3F-CFAC-E942-8722-9F2E4467122F}" srcOrd="0" destOrd="0" parTransId="{ED0E75DB-40E0-774F-A510-7F8BCE219EFA}" sibTransId="{DBECA865-0FAB-1941-8E08-51B3EDD931DA}"/>
    <dgm:cxn modelId="{D9B7DAF0-68C4-4942-B130-BB3DC2989979}" type="presOf" srcId="{0E1D2660-59D3-AB4D-95EC-CDF9FB35F268}" destId="{A112FF0A-EC53-CB41-BA7B-4068B73B0C93}" srcOrd="0" destOrd="0" presId="urn:microsoft.com/office/officeart/2005/8/layout/vProcess5"/>
    <dgm:cxn modelId="{16524D1A-FBD2-4C4C-B451-9CECDFAD98BA}" type="presOf" srcId="{C6219D3F-CFAC-E942-8722-9F2E4467122F}" destId="{DDD6D9C2-0703-B443-8EC4-BFA16594AE46}" srcOrd="1" destOrd="1" presId="urn:microsoft.com/office/officeart/2005/8/layout/vProcess5"/>
    <dgm:cxn modelId="{921C89DB-57D5-FD4F-ABC5-D2AD35F92045}" srcId="{0E1D2660-59D3-AB4D-95EC-CDF9FB35F268}" destId="{DD8745E9-4F58-F94E-A921-D47B013FDB82}" srcOrd="1" destOrd="0" parTransId="{53E1D36C-C3AA-5741-9B8C-02DFF0069752}" sibTransId="{80B277DE-9EB8-EF4C-9064-F49370180157}"/>
    <dgm:cxn modelId="{0B89AF35-580A-8140-B26A-3D048253FAC3}" srcId="{D32FE2F4-7208-CE46-99F5-66B5922FFE7A}" destId="{82DE8422-3174-1E40-AA6C-0C3C639510F7}" srcOrd="0" destOrd="0" parTransId="{ED49AC59-4EBD-0249-B22A-7CCE36698A61}" sibTransId="{8B260385-2F25-2A41-9171-D6AC80DBCFD5}"/>
    <dgm:cxn modelId="{CA06E71A-1EE0-1847-9E0A-642F384692D2}" type="presOf" srcId="{20D689FA-9EC7-3046-AAEA-D770AD18B87F}" destId="{9922A5D6-7944-4549-873D-83182080B36C}" srcOrd="0" destOrd="0" presId="urn:microsoft.com/office/officeart/2005/8/layout/vProcess5"/>
    <dgm:cxn modelId="{77984509-9E3E-6F45-BA84-C69082C2233D}" type="presOf" srcId="{EA226437-3B1D-0146-9CE1-FDD047A4027D}" destId="{6B3F3D87-F2E3-EC47-A0B7-C89C39CC8F40}" srcOrd="0" destOrd="0" presId="urn:microsoft.com/office/officeart/2005/8/layout/vProcess5"/>
    <dgm:cxn modelId="{A7FBBD93-2BF7-214E-A66B-8BB767D8C787}" type="presOf" srcId="{EA226437-3B1D-0146-9CE1-FDD047A4027D}" destId="{90D63BA5-614D-D241-B1B6-ADCD3E408166}" srcOrd="1" destOrd="0" presId="urn:microsoft.com/office/officeart/2005/8/layout/vProcess5"/>
    <dgm:cxn modelId="{28B9A436-B532-CE47-8D6D-D829763B7A3A}" type="presOf" srcId="{D32FE2F4-7208-CE46-99F5-66B5922FFE7A}" destId="{3E988AA3-4C10-7E4B-BB82-F5F4739571D7}" srcOrd="0" destOrd="0" presId="urn:microsoft.com/office/officeart/2005/8/layout/vProcess5"/>
    <dgm:cxn modelId="{0042824D-D275-B948-99D4-E161851081A1}" type="presOf" srcId="{3BE80A8B-DAF0-584B-8122-3A4ED67DCDE0}" destId="{90D63BA5-614D-D241-B1B6-ADCD3E408166}" srcOrd="1" destOrd="1" presId="urn:microsoft.com/office/officeart/2005/8/layout/vProcess5"/>
    <dgm:cxn modelId="{185EAB28-8E95-9F47-9072-5D0A47BF1335}" type="presOf" srcId="{B64149D3-FA07-244C-BA63-CB28163E0EEA}" destId="{4D07B688-65B9-CC49-BA55-981AF1F72BA0}" srcOrd="0" destOrd="1" presId="urn:microsoft.com/office/officeart/2005/8/layout/vProcess5"/>
    <dgm:cxn modelId="{94AA4A83-099B-0645-B761-66249B98DC94}" srcId="{0E1D2660-59D3-AB4D-95EC-CDF9FB35F268}" destId="{D32FE2F4-7208-CE46-99F5-66B5922FFE7A}" srcOrd="2" destOrd="0" parTransId="{FEECFAE9-0DFF-EA40-B69E-3D006C346B3C}" sibTransId="{E9A2B2C5-C03C-8A4B-A3DF-B03DF331B5FD}"/>
    <dgm:cxn modelId="{8E9A7AEF-1699-C14E-9037-FB859B8BD554}" type="presOf" srcId="{0024BFBA-126F-E74A-B61C-E608505F4258}" destId="{7401DBA4-AE2C-1D47-B19C-BAA0B8EB1F0C}" srcOrd="0" destOrd="0" presId="urn:microsoft.com/office/officeart/2005/8/layout/vProcess5"/>
    <dgm:cxn modelId="{E8F8EBB0-EA6B-B246-A583-824BA6873CCA}" type="presOf" srcId="{E9A2B2C5-C03C-8A4B-A3DF-B03DF331B5FD}" destId="{1403126B-AE0B-8F44-8FDF-51C75AD69F46}" srcOrd="0" destOrd="0" presId="urn:microsoft.com/office/officeart/2005/8/layout/vProcess5"/>
    <dgm:cxn modelId="{1A8D1731-019B-B842-9431-36EBA1CBD8E9}" type="presOf" srcId="{DD8745E9-4F58-F94E-A921-D47B013FDB82}" destId="{4D07B688-65B9-CC49-BA55-981AF1F72BA0}" srcOrd="0" destOrd="0" presId="urn:microsoft.com/office/officeart/2005/8/layout/vProcess5"/>
    <dgm:cxn modelId="{5FFBC0AE-4A1E-A042-B587-56B4F5450B24}" type="presOf" srcId="{80B277DE-9EB8-EF4C-9064-F49370180157}" destId="{70F18A8D-9062-F049-8323-02BCAAE259E9}" srcOrd="0" destOrd="0" presId="urn:microsoft.com/office/officeart/2005/8/layout/vProcess5"/>
    <dgm:cxn modelId="{6C727C3A-2C1F-644F-A43A-BD0648360C40}" srcId="{DD8745E9-4F58-F94E-A921-D47B013FDB82}" destId="{B64149D3-FA07-244C-BA63-CB28163E0EEA}" srcOrd="0" destOrd="0" parTransId="{96FE7456-0157-C94B-901E-0D162DF8177B}" sibTransId="{D58D30F6-8D32-144B-A161-DDA8EF008A90}"/>
    <dgm:cxn modelId="{44C50942-1FF9-5D49-A15D-BCD3544EB222}" type="presParOf" srcId="{A112FF0A-EC53-CB41-BA7B-4068B73B0C93}" destId="{04F4D1AB-8F19-014B-8D65-F904D2F11A9F}" srcOrd="0" destOrd="0" presId="urn:microsoft.com/office/officeart/2005/8/layout/vProcess5"/>
    <dgm:cxn modelId="{A56AF9BE-D490-504F-AD32-9140FF6736DB}" type="presParOf" srcId="{A112FF0A-EC53-CB41-BA7B-4068B73B0C93}" destId="{6B3F3D87-F2E3-EC47-A0B7-C89C39CC8F40}" srcOrd="1" destOrd="0" presId="urn:microsoft.com/office/officeart/2005/8/layout/vProcess5"/>
    <dgm:cxn modelId="{1E14B6C8-41D9-C84B-B83A-F3697684B435}" type="presParOf" srcId="{A112FF0A-EC53-CB41-BA7B-4068B73B0C93}" destId="{4D07B688-65B9-CC49-BA55-981AF1F72BA0}" srcOrd="2" destOrd="0" presId="urn:microsoft.com/office/officeart/2005/8/layout/vProcess5"/>
    <dgm:cxn modelId="{BD366916-E610-9849-919E-3A87C4CCE9D4}" type="presParOf" srcId="{A112FF0A-EC53-CB41-BA7B-4068B73B0C93}" destId="{3E988AA3-4C10-7E4B-BB82-F5F4739571D7}" srcOrd="3" destOrd="0" presId="urn:microsoft.com/office/officeart/2005/8/layout/vProcess5"/>
    <dgm:cxn modelId="{5522B580-C52E-7742-B6A0-6D36C97A6341}" type="presParOf" srcId="{A112FF0A-EC53-CB41-BA7B-4068B73B0C93}" destId="{7401DBA4-AE2C-1D47-B19C-BAA0B8EB1F0C}" srcOrd="4" destOrd="0" presId="urn:microsoft.com/office/officeart/2005/8/layout/vProcess5"/>
    <dgm:cxn modelId="{5601BE02-7048-5A43-BFFA-CA134F14D2F0}" type="presParOf" srcId="{A112FF0A-EC53-CB41-BA7B-4068B73B0C93}" destId="{9922A5D6-7944-4549-873D-83182080B36C}" srcOrd="5" destOrd="0" presId="urn:microsoft.com/office/officeart/2005/8/layout/vProcess5"/>
    <dgm:cxn modelId="{79192F4F-001E-2C4F-94FD-ECECDF8B6999}" type="presParOf" srcId="{A112FF0A-EC53-CB41-BA7B-4068B73B0C93}" destId="{70F18A8D-9062-F049-8323-02BCAAE259E9}" srcOrd="6" destOrd="0" presId="urn:microsoft.com/office/officeart/2005/8/layout/vProcess5"/>
    <dgm:cxn modelId="{1D285913-8562-2A48-8D29-2F29A47DACD3}" type="presParOf" srcId="{A112FF0A-EC53-CB41-BA7B-4068B73B0C93}" destId="{1403126B-AE0B-8F44-8FDF-51C75AD69F46}" srcOrd="7" destOrd="0" presId="urn:microsoft.com/office/officeart/2005/8/layout/vProcess5"/>
    <dgm:cxn modelId="{38C7DE25-A5D9-E448-B1DE-A1B9A11684C9}" type="presParOf" srcId="{A112FF0A-EC53-CB41-BA7B-4068B73B0C93}" destId="{90D63BA5-614D-D241-B1B6-ADCD3E408166}" srcOrd="8" destOrd="0" presId="urn:microsoft.com/office/officeart/2005/8/layout/vProcess5"/>
    <dgm:cxn modelId="{A7043772-6A17-DE43-8198-26695E82B907}" type="presParOf" srcId="{A112FF0A-EC53-CB41-BA7B-4068B73B0C93}" destId="{7F107F8E-6120-EF46-869A-D6CF741D1750}" srcOrd="9" destOrd="0" presId="urn:microsoft.com/office/officeart/2005/8/layout/vProcess5"/>
    <dgm:cxn modelId="{2282DDCC-76B9-6445-A3C5-A0C1B449539D}" type="presParOf" srcId="{A112FF0A-EC53-CB41-BA7B-4068B73B0C93}" destId="{BCECD2F3-88CF-FA44-8B3E-908C67D8BE57}" srcOrd="10" destOrd="0" presId="urn:microsoft.com/office/officeart/2005/8/layout/vProcess5"/>
    <dgm:cxn modelId="{A6B7C95F-7001-194B-B527-5D00C4F118C8}" type="presParOf" srcId="{A112FF0A-EC53-CB41-BA7B-4068B73B0C93}" destId="{DDD6D9C2-0703-B443-8EC4-BFA16594AE4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C1ABE7-0010-7C44-A314-A80BD19DF8C0}" type="doc">
      <dgm:prSet loTypeId="urn:microsoft.com/office/officeart/2005/8/layout/hList1" loCatId="" qsTypeId="urn:microsoft.com/office/officeart/2005/8/quickstyle/simple1" qsCatId="simple" csTypeId="urn:microsoft.com/office/officeart/2005/8/colors/accent5_2" csCatId="accent5" phldr="1"/>
      <dgm:spPr/>
      <dgm:t>
        <a:bodyPr/>
        <a:lstStyle/>
        <a:p>
          <a:endParaRPr lang="en-US"/>
        </a:p>
      </dgm:t>
    </dgm:pt>
    <dgm:pt modelId="{69C884D5-80C0-EB47-A524-D6B536904E74}">
      <dgm:prSet phldrT="[Text]" custT="1"/>
      <dgm:spPr>
        <a:solidFill>
          <a:schemeClr val="accent4"/>
        </a:solidFill>
      </dgm:spPr>
      <dgm:t>
        <a:bodyPr/>
        <a:lstStyle/>
        <a:p>
          <a:r>
            <a:rPr lang="en-US" sz="1800" b="1" dirty="0"/>
            <a:t>Trainings, Workshops, and Webinars</a:t>
          </a:r>
        </a:p>
      </dgm:t>
    </dgm:pt>
    <dgm:pt modelId="{1EDF8DBD-81B8-1544-8F78-22A861CF3CB1}" type="parTrans" cxnId="{F149D0F3-80C7-0E41-B350-4AADED3C79E8}">
      <dgm:prSet/>
      <dgm:spPr/>
      <dgm:t>
        <a:bodyPr/>
        <a:lstStyle/>
        <a:p>
          <a:endParaRPr lang="en-US" sz="1400"/>
        </a:p>
      </dgm:t>
    </dgm:pt>
    <dgm:pt modelId="{5A674670-7C9B-A046-BB05-0325EBE7967A}" type="sibTrans" cxnId="{F149D0F3-80C7-0E41-B350-4AADED3C79E8}">
      <dgm:prSet/>
      <dgm:spPr/>
      <dgm:t>
        <a:bodyPr/>
        <a:lstStyle/>
        <a:p>
          <a:endParaRPr lang="en-US" sz="1400"/>
        </a:p>
      </dgm:t>
    </dgm:pt>
    <dgm:pt modelId="{6935928C-14AA-AD4D-A7E8-54FF3AA16545}">
      <dgm:prSet phldrT="[Text]" custT="1"/>
      <dgm:spPr>
        <a:solidFill>
          <a:schemeClr val="accent4">
            <a:lumMod val="20000"/>
            <a:lumOff val="80000"/>
            <a:alpha val="90000"/>
          </a:schemeClr>
        </a:solidFill>
      </dgm:spPr>
      <dgm:t>
        <a:bodyPr/>
        <a:lstStyle/>
        <a:p>
          <a:pPr marL="173736">
            <a:lnSpc>
              <a:spcPct val="100000"/>
            </a:lnSpc>
            <a:spcBef>
              <a:spcPts val="1200"/>
            </a:spcBef>
            <a:spcAft>
              <a:spcPts val="1200"/>
            </a:spcAft>
            <a:buFont typeface="Arial" panose="020B0604020202020204" pitchFamily="34" charset="0"/>
            <a:buChar char="•"/>
          </a:pPr>
          <a:r>
            <a:rPr lang="en-US" sz="1800" b="0" kern="1200" dirty="0">
              <a:latin typeface="+mn-lt"/>
            </a:rPr>
            <a:t>Career Pathway Training</a:t>
          </a:r>
        </a:p>
      </dgm:t>
    </dgm:pt>
    <dgm:pt modelId="{F0930D18-9497-ED44-A289-9D03B07165B4}" type="parTrans" cxnId="{E6BA5FFC-FCB9-994C-9AA0-413F805F09A2}">
      <dgm:prSet/>
      <dgm:spPr/>
      <dgm:t>
        <a:bodyPr/>
        <a:lstStyle/>
        <a:p>
          <a:endParaRPr lang="en-US" sz="1400"/>
        </a:p>
      </dgm:t>
    </dgm:pt>
    <dgm:pt modelId="{ABEB12DE-43F3-BE41-AF41-2D331C62FE81}" type="sibTrans" cxnId="{E6BA5FFC-FCB9-994C-9AA0-413F805F09A2}">
      <dgm:prSet/>
      <dgm:spPr/>
      <dgm:t>
        <a:bodyPr/>
        <a:lstStyle/>
        <a:p>
          <a:endParaRPr lang="en-US" sz="1400"/>
        </a:p>
      </dgm:t>
    </dgm:pt>
    <dgm:pt modelId="{7959FE63-9217-454F-A052-DF85E86C6183}">
      <dgm:prSet phldrT="[Text]" custT="1"/>
      <dgm:spPr>
        <a:solidFill>
          <a:srgbClr val="D7520C"/>
        </a:solidFill>
      </dgm:spPr>
      <dgm:t>
        <a:bodyPr/>
        <a:lstStyle/>
        <a:p>
          <a:r>
            <a:rPr lang="en-US" sz="1800" b="1" dirty="0"/>
            <a:t>Tools and Resources</a:t>
          </a:r>
        </a:p>
      </dgm:t>
    </dgm:pt>
    <dgm:pt modelId="{A0FCA36F-99B9-304B-88BC-C7798E88F25B}" type="parTrans" cxnId="{97C04D4E-ACD8-8443-B964-17D08E52B49F}">
      <dgm:prSet/>
      <dgm:spPr/>
      <dgm:t>
        <a:bodyPr/>
        <a:lstStyle/>
        <a:p>
          <a:endParaRPr lang="en-US" sz="1400"/>
        </a:p>
      </dgm:t>
    </dgm:pt>
    <dgm:pt modelId="{A748C354-082D-4947-AE12-041ED8A9C8D6}" type="sibTrans" cxnId="{97C04D4E-ACD8-8443-B964-17D08E52B49F}">
      <dgm:prSet/>
      <dgm:spPr/>
      <dgm:t>
        <a:bodyPr/>
        <a:lstStyle/>
        <a:p>
          <a:endParaRPr lang="en-US" sz="1400"/>
        </a:p>
      </dgm:t>
    </dgm:pt>
    <dgm:pt modelId="{2326AC3F-B5B3-304D-9F21-93DFE7816CE8}">
      <dgm:prSet phldrT="[Text]" custT="1"/>
      <dgm:spPr>
        <a:solidFill>
          <a:srgbClr val="D7520C">
            <a:alpha val="18000"/>
          </a:srgbClr>
        </a:solidFill>
      </dgm:spPr>
      <dgm:t>
        <a:bodyPr/>
        <a:lstStyle/>
        <a:p>
          <a:pPr>
            <a:lnSpc>
              <a:spcPct val="100000"/>
            </a:lnSpc>
            <a:spcBef>
              <a:spcPts val="1200"/>
            </a:spcBef>
            <a:spcAft>
              <a:spcPts val="1200"/>
            </a:spcAft>
          </a:pPr>
          <a:r>
            <a:rPr lang="en-US" sz="1800" b="0" dirty="0"/>
            <a:t>Regional demographic data</a:t>
          </a:r>
        </a:p>
      </dgm:t>
    </dgm:pt>
    <dgm:pt modelId="{0C82153C-045B-F24E-B31E-B9AA88BA2E55}" type="parTrans" cxnId="{DA719B86-E117-254D-9C92-253D96290324}">
      <dgm:prSet/>
      <dgm:spPr/>
      <dgm:t>
        <a:bodyPr/>
        <a:lstStyle/>
        <a:p>
          <a:endParaRPr lang="en-US" sz="1400"/>
        </a:p>
      </dgm:t>
    </dgm:pt>
    <dgm:pt modelId="{7BE55A61-BA90-4A4E-848C-C131154A3157}" type="sibTrans" cxnId="{DA719B86-E117-254D-9C92-253D96290324}">
      <dgm:prSet/>
      <dgm:spPr/>
      <dgm:t>
        <a:bodyPr/>
        <a:lstStyle/>
        <a:p>
          <a:endParaRPr lang="en-US" sz="1400"/>
        </a:p>
      </dgm:t>
    </dgm:pt>
    <dgm:pt modelId="{112749DC-65BB-9B44-9CF7-5382E9ADDE61}">
      <dgm:prSet phldrT="[Text]" custT="1"/>
      <dgm:spPr/>
      <dgm:t>
        <a:bodyPr/>
        <a:lstStyle/>
        <a:p>
          <a:r>
            <a:rPr lang="en-US" sz="1800" b="1" dirty="0"/>
            <a:t>Guidance &amp; Templates </a:t>
          </a:r>
        </a:p>
      </dgm:t>
    </dgm:pt>
    <dgm:pt modelId="{E0B0D344-D497-0A4E-8327-E33F64499FEE}" type="parTrans" cxnId="{910DA6F9-8E86-6045-9FDB-9783AC7BC22C}">
      <dgm:prSet/>
      <dgm:spPr/>
      <dgm:t>
        <a:bodyPr/>
        <a:lstStyle/>
        <a:p>
          <a:endParaRPr lang="en-US" sz="1400"/>
        </a:p>
      </dgm:t>
    </dgm:pt>
    <dgm:pt modelId="{6A5907C7-4764-A047-9E52-2F89A3B65EE7}" type="sibTrans" cxnId="{910DA6F9-8E86-6045-9FDB-9783AC7BC22C}">
      <dgm:prSet/>
      <dgm:spPr/>
      <dgm:t>
        <a:bodyPr/>
        <a:lstStyle/>
        <a:p>
          <a:endParaRPr lang="en-US" sz="1400"/>
        </a:p>
      </dgm:t>
    </dgm:pt>
    <dgm:pt modelId="{494A24A4-BD2F-EF48-A50C-9161EC07C59E}">
      <dgm:prSet phldrT="[Text]" custT="1"/>
      <dgm:spPr/>
      <dgm:t>
        <a:bodyPr/>
        <a:lstStyle/>
        <a:p>
          <a:pPr>
            <a:lnSpc>
              <a:spcPct val="100000"/>
            </a:lnSpc>
            <a:spcBef>
              <a:spcPts val="1200"/>
            </a:spcBef>
            <a:spcAft>
              <a:spcPts val="1200"/>
            </a:spcAft>
          </a:pPr>
          <a:r>
            <a:rPr lang="en-US" sz="1800" dirty="0"/>
            <a:t>Three-year planning guidance</a:t>
          </a:r>
        </a:p>
      </dgm:t>
    </dgm:pt>
    <dgm:pt modelId="{A319B9AB-8360-8F45-AA2E-2054CD53D8ED}" type="parTrans" cxnId="{986B1017-8554-134C-A8CE-4DF5CCF7EA6D}">
      <dgm:prSet/>
      <dgm:spPr/>
      <dgm:t>
        <a:bodyPr/>
        <a:lstStyle/>
        <a:p>
          <a:endParaRPr lang="en-US" sz="1400"/>
        </a:p>
      </dgm:t>
    </dgm:pt>
    <dgm:pt modelId="{567DAEB1-E9E6-3E4D-AAD8-1AF91527C65B}" type="sibTrans" cxnId="{986B1017-8554-134C-A8CE-4DF5CCF7EA6D}">
      <dgm:prSet/>
      <dgm:spPr/>
      <dgm:t>
        <a:bodyPr/>
        <a:lstStyle/>
        <a:p>
          <a:endParaRPr lang="en-US" sz="1400"/>
        </a:p>
      </dgm:t>
    </dgm:pt>
    <dgm:pt modelId="{CA3292BB-9A63-2348-A0AC-2C056930C630}">
      <dgm:prSet phldrT="[Text]" custT="1"/>
      <dgm:spPr>
        <a:solidFill>
          <a:schemeClr val="accent4">
            <a:lumMod val="20000"/>
            <a:lumOff val="80000"/>
            <a:alpha val="90000"/>
          </a:schemeClr>
        </a:solidFill>
      </dgm:spPr>
      <dgm:t>
        <a:bodyPr/>
        <a:lstStyle/>
        <a:p>
          <a:pPr marL="173736">
            <a:lnSpc>
              <a:spcPct val="100000"/>
            </a:lnSpc>
            <a:spcBef>
              <a:spcPts val="1200"/>
            </a:spcBef>
            <a:spcAft>
              <a:spcPts val="1200"/>
            </a:spcAft>
            <a:buFont typeface="Arial" panose="020B0604020202020204" pitchFamily="34" charset="0"/>
            <a:buChar char="•"/>
          </a:pPr>
          <a:r>
            <a:rPr lang="en-US" sz="1800" b="0" kern="1200">
              <a:latin typeface="+mn-lt"/>
            </a:rPr>
            <a:t>Human Centered </a:t>
          </a:r>
          <a:r>
            <a:rPr lang="en-US" sz="1800" b="0" kern="1200">
              <a:latin typeface="+mn-lt"/>
              <a:ea typeface="Helvetica"/>
              <a:cs typeface="Helvetica"/>
            </a:rPr>
            <a:t>Design</a:t>
          </a:r>
          <a:endParaRPr lang="en-US" sz="1800" b="0" kern="1200" dirty="0">
            <a:latin typeface="+mn-lt"/>
            <a:ea typeface="Helvetica"/>
            <a:cs typeface="Helvetica"/>
          </a:endParaRPr>
        </a:p>
      </dgm:t>
    </dgm:pt>
    <dgm:pt modelId="{E74EE62E-F846-7542-ADB7-8775D0FE6C0F}" type="parTrans" cxnId="{757A38E5-DCD5-0247-B3EB-18DD386E6773}">
      <dgm:prSet/>
      <dgm:spPr/>
      <dgm:t>
        <a:bodyPr/>
        <a:lstStyle/>
        <a:p>
          <a:endParaRPr lang="en-US" sz="1400"/>
        </a:p>
      </dgm:t>
    </dgm:pt>
    <dgm:pt modelId="{0FC1C73C-72C3-004A-AD22-77313777B6C3}" type="sibTrans" cxnId="{757A38E5-DCD5-0247-B3EB-18DD386E6773}">
      <dgm:prSet/>
      <dgm:spPr/>
      <dgm:t>
        <a:bodyPr/>
        <a:lstStyle/>
        <a:p>
          <a:endParaRPr lang="en-US" sz="1400"/>
        </a:p>
      </dgm:t>
    </dgm:pt>
    <dgm:pt modelId="{7DCB4BF9-46D4-8644-BE8C-88297F5CE60E}">
      <dgm:prSet phldrT="[Text]" custT="1"/>
      <dgm:spPr>
        <a:solidFill>
          <a:schemeClr val="accent4">
            <a:lumMod val="20000"/>
            <a:lumOff val="80000"/>
            <a:alpha val="90000"/>
          </a:schemeClr>
        </a:solidFill>
      </dgm:spPr>
      <dgm:t>
        <a:bodyPr/>
        <a:lstStyle/>
        <a:p>
          <a:pPr marL="173736">
            <a:lnSpc>
              <a:spcPct val="100000"/>
            </a:lnSpc>
            <a:spcBef>
              <a:spcPts val="1200"/>
            </a:spcBef>
            <a:spcAft>
              <a:spcPts val="1200"/>
            </a:spcAft>
            <a:buFont typeface="Arial" panose="020B0604020202020204" pitchFamily="34" charset="0"/>
            <a:buChar char="•"/>
          </a:pPr>
          <a:r>
            <a:rPr lang="en-US" sz="1800" b="0" i="0" u="none" kern="1200" dirty="0"/>
            <a:t>Adult Education Data Unlocked Training</a:t>
          </a:r>
          <a:endParaRPr lang="en-US" sz="1800" b="0" kern="1200" dirty="0">
            <a:latin typeface="+mn-lt"/>
          </a:endParaRPr>
        </a:p>
      </dgm:t>
    </dgm:pt>
    <dgm:pt modelId="{BCE7FE9D-F631-504F-B931-0F238593C9D5}" type="parTrans" cxnId="{028D926E-E63C-F748-8E27-B4FD5E60A8B0}">
      <dgm:prSet/>
      <dgm:spPr/>
      <dgm:t>
        <a:bodyPr/>
        <a:lstStyle/>
        <a:p>
          <a:endParaRPr lang="en-US" sz="1400"/>
        </a:p>
      </dgm:t>
    </dgm:pt>
    <dgm:pt modelId="{A711CF36-2C29-8F40-AC1C-F304CB9DCB86}" type="sibTrans" cxnId="{028D926E-E63C-F748-8E27-B4FD5E60A8B0}">
      <dgm:prSet/>
      <dgm:spPr/>
      <dgm:t>
        <a:bodyPr/>
        <a:lstStyle/>
        <a:p>
          <a:endParaRPr lang="en-US" sz="1400"/>
        </a:p>
      </dgm:t>
    </dgm:pt>
    <dgm:pt modelId="{6828D905-67EF-654E-A944-A4A09E189FB1}">
      <dgm:prSet phldrT="[Text]" custT="1"/>
      <dgm:spPr>
        <a:solidFill>
          <a:schemeClr val="accent4">
            <a:lumMod val="20000"/>
            <a:lumOff val="80000"/>
            <a:alpha val="90000"/>
          </a:schemeClr>
        </a:solidFill>
      </dgm:spPr>
      <dgm:t>
        <a:bodyPr/>
        <a:lstStyle/>
        <a:p>
          <a:pPr marL="173736">
            <a:lnSpc>
              <a:spcPct val="100000"/>
            </a:lnSpc>
            <a:spcBef>
              <a:spcPts val="1200"/>
            </a:spcBef>
            <a:spcAft>
              <a:spcPts val="1200"/>
            </a:spcAft>
            <a:buFont typeface="Arial" panose="020B0604020202020204" pitchFamily="34" charset="0"/>
            <a:buChar char="•"/>
          </a:pPr>
          <a:r>
            <a:rPr lang="en-US" sz="1800" b="0" kern="1200" dirty="0">
              <a:latin typeface="+mn-lt"/>
            </a:rPr>
            <a:t>Logic Modeling, Community Asset Mapping, and more</a:t>
          </a:r>
        </a:p>
      </dgm:t>
    </dgm:pt>
    <dgm:pt modelId="{7748E6ED-461F-9C4B-8902-D7B8359105B8}" type="parTrans" cxnId="{E0AAC634-6B61-D74F-8BF8-4EA57EE61BA9}">
      <dgm:prSet/>
      <dgm:spPr/>
      <dgm:t>
        <a:bodyPr/>
        <a:lstStyle/>
        <a:p>
          <a:endParaRPr lang="en-US" sz="1400"/>
        </a:p>
      </dgm:t>
    </dgm:pt>
    <dgm:pt modelId="{06AFA03D-9A2C-0F4E-B338-BB7E54AEB216}" type="sibTrans" cxnId="{E0AAC634-6B61-D74F-8BF8-4EA57EE61BA9}">
      <dgm:prSet/>
      <dgm:spPr/>
      <dgm:t>
        <a:bodyPr/>
        <a:lstStyle/>
        <a:p>
          <a:endParaRPr lang="en-US" sz="1400"/>
        </a:p>
      </dgm:t>
    </dgm:pt>
    <dgm:pt modelId="{633F2330-5A8B-E54E-8C49-1AEC5BF732CA}">
      <dgm:prSet phldrT="[Text]" custT="1"/>
      <dgm:spPr/>
      <dgm:t>
        <a:bodyPr/>
        <a:lstStyle/>
        <a:p>
          <a:pPr>
            <a:lnSpc>
              <a:spcPct val="100000"/>
            </a:lnSpc>
            <a:spcBef>
              <a:spcPts val="1200"/>
            </a:spcBef>
            <a:spcAft>
              <a:spcPts val="1200"/>
            </a:spcAft>
          </a:pPr>
          <a:r>
            <a:rPr lang="en-US" sz="1800" dirty="0"/>
            <a:t>Three-Year Plan Template</a:t>
          </a:r>
        </a:p>
      </dgm:t>
    </dgm:pt>
    <dgm:pt modelId="{4F0A21CF-31AC-DC45-A173-3BDB75A73DD6}" type="parTrans" cxnId="{3B7ED397-4D72-734E-8BFC-6E150702A8AF}">
      <dgm:prSet/>
      <dgm:spPr/>
      <dgm:t>
        <a:bodyPr/>
        <a:lstStyle/>
        <a:p>
          <a:endParaRPr lang="en-US" sz="1400"/>
        </a:p>
      </dgm:t>
    </dgm:pt>
    <dgm:pt modelId="{1A9B5C07-BA98-BB4C-9228-E82BFD96EA2C}" type="sibTrans" cxnId="{3B7ED397-4D72-734E-8BFC-6E150702A8AF}">
      <dgm:prSet/>
      <dgm:spPr/>
      <dgm:t>
        <a:bodyPr/>
        <a:lstStyle/>
        <a:p>
          <a:endParaRPr lang="en-US" sz="1400"/>
        </a:p>
      </dgm:t>
    </dgm:pt>
    <dgm:pt modelId="{01F4951F-5BE9-7F4D-9988-371375E110CE}">
      <dgm:prSet phldrT="[Text]" custT="1"/>
      <dgm:spPr/>
      <dgm:t>
        <a:bodyPr/>
        <a:lstStyle/>
        <a:p>
          <a:pPr>
            <a:lnSpc>
              <a:spcPct val="100000"/>
            </a:lnSpc>
            <a:spcBef>
              <a:spcPts val="1200"/>
            </a:spcBef>
            <a:spcAft>
              <a:spcPts val="1200"/>
            </a:spcAft>
          </a:pPr>
          <a:r>
            <a:rPr lang="en-US" sz="1800" dirty="0"/>
            <a:t>Logic Model Template</a:t>
          </a:r>
        </a:p>
      </dgm:t>
    </dgm:pt>
    <dgm:pt modelId="{1DF93279-D1F9-F248-AE03-48429BE2B513}" type="parTrans" cxnId="{84DBF6C4-5E86-0B4A-A821-3A6BA9D0DBC9}">
      <dgm:prSet/>
      <dgm:spPr/>
      <dgm:t>
        <a:bodyPr/>
        <a:lstStyle/>
        <a:p>
          <a:endParaRPr lang="en-US" sz="1400"/>
        </a:p>
      </dgm:t>
    </dgm:pt>
    <dgm:pt modelId="{7395A11C-42B3-7348-AD43-5E9EE823DB6F}" type="sibTrans" cxnId="{84DBF6C4-5E86-0B4A-A821-3A6BA9D0DBC9}">
      <dgm:prSet/>
      <dgm:spPr/>
      <dgm:t>
        <a:bodyPr/>
        <a:lstStyle/>
        <a:p>
          <a:endParaRPr lang="en-US" sz="1400"/>
        </a:p>
      </dgm:t>
    </dgm:pt>
    <dgm:pt modelId="{11ED6E66-508B-1748-BEFC-C968BDE21739}">
      <dgm:prSet phldrT="[Text]" custT="1"/>
      <dgm:spPr/>
      <dgm:t>
        <a:bodyPr/>
        <a:lstStyle/>
        <a:p>
          <a:pPr>
            <a:lnSpc>
              <a:spcPct val="100000"/>
            </a:lnSpc>
            <a:spcBef>
              <a:spcPts val="1200"/>
            </a:spcBef>
            <a:spcAft>
              <a:spcPts val="1200"/>
            </a:spcAft>
          </a:pPr>
          <a:r>
            <a:rPr lang="en-US" sz="1800" dirty="0"/>
            <a:t>Partner, levels and types of services tables</a:t>
          </a:r>
        </a:p>
      </dgm:t>
    </dgm:pt>
    <dgm:pt modelId="{C6AA0249-B439-9145-98B3-70B6DEC34F77}" type="parTrans" cxnId="{1D53C4E3-6A80-C045-AA7E-CE43E883EF1C}">
      <dgm:prSet/>
      <dgm:spPr/>
      <dgm:t>
        <a:bodyPr/>
        <a:lstStyle/>
        <a:p>
          <a:endParaRPr lang="en-US" sz="1400"/>
        </a:p>
      </dgm:t>
    </dgm:pt>
    <dgm:pt modelId="{55CFC3AC-6B75-0942-A475-89BDEB890004}" type="sibTrans" cxnId="{1D53C4E3-6A80-C045-AA7E-CE43E883EF1C}">
      <dgm:prSet/>
      <dgm:spPr/>
      <dgm:t>
        <a:bodyPr/>
        <a:lstStyle/>
        <a:p>
          <a:endParaRPr lang="en-US" sz="1400"/>
        </a:p>
      </dgm:t>
    </dgm:pt>
    <dgm:pt modelId="{F534E77F-2671-5242-8B57-0607C75E9786}">
      <dgm:prSet phldrT="[Text]" custT="1"/>
      <dgm:spPr>
        <a:solidFill>
          <a:srgbClr val="D7520C">
            <a:alpha val="18000"/>
          </a:srgbClr>
        </a:solidFill>
      </dgm:spPr>
      <dgm:t>
        <a:bodyPr/>
        <a:lstStyle/>
        <a:p>
          <a:pPr>
            <a:lnSpc>
              <a:spcPct val="100000"/>
            </a:lnSpc>
            <a:spcBef>
              <a:spcPts val="1200"/>
            </a:spcBef>
            <a:spcAft>
              <a:spcPts val="1200"/>
            </a:spcAft>
          </a:pPr>
          <a:r>
            <a:rPr lang="en-US" sz="1800" b="0" i="0" u="none" dirty="0"/>
            <a:t>LMI Reports, Supply and Demand Tools from the Centers of Excellence</a:t>
          </a:r>
          <a:endParaRPr lang="en-US" sz="1800" b="0" dirty="0"/>
        </a:p>
      </dgm:t>
    </dgm:pt>
    <dgm:pt modelId="{DD85355C-40C6-9F43-8017-133F13A4F18C}" type="parTrans" cxnId="{E59BAD24-F6CA-F448-8227-D733DAB4FE45}">
      <dgm:prSet/>
      <dgm:spPr/>
      <dgm:t>
        <a:bodyPr/>
        <a:lstStyle/>
        <a:p>
          <a:endParaRPr lang="en-US"/>
        </a:p>
      </dgm:t>
    </dgm:pt>
    <dgm:pt modelId="{8BD39B69-7166-4A4A-A810-C259E938531B}" type="sibTrans" cxnId="{E59BAD24-F6CA-F448-8227-D733DAB4FE45}">
      <dgm:prSet/>
      <dgm:spPr/>
      <dgm:t>
        <a:bodyPr/>
        <a:lstStyle/>
        <a:p>
          <a:endParaRPr lang="en-US"/>
        </a:p>
      </dgm:t>
    </dgm:pt>
    <dgm:pt modelId="{9B27F74A-8E9E-3041-B28A-1A1B95AF7695}">
      <dgm:prSet phldrT="[Text]" custT="1"/>
      <dgm:spPr>
        <a:solidFill>
          <a:srgbClr val="D7520C">
            <a:alpha val="18000"/>
          </a:srgbClr>
        </a:solidFill>
      </dgm:spPr>
      <dgm:t>
        <a:bodyPr/>
        <a:lstStyle/>
        <a:p>
          <a:pPr>
            <a:lnSpc>
              <a:spcPct val="100000"/>
            </a:lnSpc>
            <a:spcBef>
              <a:spcPts val="1200"/>
            </a:spcBef>
            <a:spcAft>
              <a:spcPts val="1200"/>
            </a:spcAft>
          </a:pPr>
          <a:r>
            <a:rPr lang="en-US" sz="1800" b="0" dirty="0"/>
            <a:t>LaunchBoard data tables for consortium outcomes</a:t>
          </a:r>
        </a:p>
      </dgm:t>
    </dgm:pt>
    <dgm:pt modelId="{F8505F11-5097-3742-B34C-A1BE7B0A5D17}" type="parTrans" cxnId="{475CA2C9-511A-D04D-B770-83869B2C9055}">
      <dgm:prSet/>
      <dgm:spPr/>
      <dgm:t>
        <a:bodyPr/>
        <a:lstStyle/>
        <a:p>
          <a:endParaRPr lang="en-US"/>
        </a:p>
      </dgm:t>
    </dgm:pt>
    <dgm:pt modelId="{6F4E7AEB-0A48-714E-8D4F-5C4E7F42315A}" type="sibTrans" cxnId="{475CA2C9-511A-D04D-B770-83869B2C9055}">
      <dgm:prSet/>
      <dgm:spPr/>
      <dgm:t>
        <a:bodyPr/>
        <a:lstStyle/>
        <a:p>
          <a:endParaRPr lang="en-US"/>
        </a:p>
      </dgm:t>
    </dgm:pt>
    <dgm:pt modelId="{244CD28F-F08E-2147-854F-1DE35B761FC1}">
      <dgm:prSet phldrT="[Text]" custT="1"/>
      <dgm:spPr>
        <a:solidFill>
          <a:schemeClr val="accent4">
            <a:lumMod val="20000"/>
            <a:lumOff val="80000"/>
            <a:alpha val="90000"/>
          </a:schemeClr>
        </a:solidFill>
      </dgm:spPr>
      <dgm:t>
        <a:bodyPr/>
        <a:lstStyle/>
        <a:p>
          <a:pPr marL="173736">
            <a:lnSpc>
              <a:spcPct val="100000"/>
            </a:lnSpc>
            <a:spcBef>
              <a:spcPts val="1200"/>
            </a:spcBef>
            <a:spcAft>
              <a:spcPts val="1200"/>
            </a:spcAft>
            <a:buFont typeface="Arial" panose="020B0604020202020204" pitchFamily="34" charset="0"/>
            <a:buChar char="•"/>
          </a:pPr>
          <a:r>
            <a:rPr lang="en-US" sz="1800" b="0" i="0" u="none" kern="1200" dirty="0"/>
            <a:t>Webinars highlighting the current pilots that are showing results around the state</a:t>
          </a:r>
          <a:endParaRPr lang="en-US" sz="1800" b="0" kern="1200" dirty="0">
            <a:latin typeface="+mn-lt"/>
          </a:endParaRPr>
        </a:p>
      </dgm:t>
    </dgm:pt>
    <dgm:pt modelId="{CCB9B2F3-3698-7D42-B31B-053B83330394}" type="parTrans" cxnId="{38C3DB2A-D6F6-E24D-9D32-37B77111DC71}">
      <dgm:prSet/>
      <dgm:spPr/>
      <dgm:t>
        <a:bodyPr/>
        <a:lstStyle/>
        <a:p>
          <a:endParaRPr lang="en-US"/>
        </a:p>
      </dgm:t>
    </dgm:pt>
    <dgm:pt modelId="{4AE92765-CF8C-E24D-BCC1-5E2560091EE9}" type="sibTrans" cxnId="{38C3DB2A-D6F6-E24D-9D32-37B77111DC71}">
      <dgm:prSet/>
      <dgm:spPr/>
      <dgm:t>
        <a:bodyPr/>
        <a:lstStyle/>
        <a:p>
          <a:endParaRPr lang="en-US"/>
        </a:p>
      </dgm:t>
    </dgm:pt>
    <dgm:pt modelId="{43B8A89A-3BC1-DA49-9D8E-3DFAB1E7E931}">
      <dgm:prSet phldrT="[Text]" custT="1"/>
      <dgm:spPr>
        <a:solidFill>
          <a:srgbClr val="D7520C">
            <a:alpha val="18000"/>
          </a:srgbClr>
        </a:solidFill>
      </dgm:spPr>
      <dgm:t>
        <a:bodyPr/>
        <a:lstStyle/>
        <a:p>
          <a:pPr>
            <a:lnSpc>
              <a:spcPct val="100000"/>
            </a:lnSpc>
            <a:spcBef>
              <a:spcPts val="1200"/>
            </a:spcBef>
            <a:spcAft>
              <a:spcPts val="1200"/>
            </a:spcAft>
          </a:pPr>
          <a:r>
            <a:rPr lang="en-US" sz="1800" b="0" i="0" u="none" dirty="0"/>
            <a:t>CASAS Quarterly and Annual Reports</a:t>
          </a:r>
          <a:endParaRPr lang="en-US" sz="1800" b="0" dirty="0"/>
        </a:p>
      </dgm:t>
    </dgm:pt>
    <dgm:pt modelId="{F37ED7D0-9949-F245-A601-8CE2589A0313}" type="parTrans" cxnId="{24B93A99-6DDE-0E41-9A95-B5C20001C0AD}">
      <dgm:prSet/>
      <dgm:spPr/>
      <dgm:t>
        <a:bodyPr/>
        <a:lstStyle/>
        <a:p>
          <a:endParaRPr lang="en-US"/>
        </a:p>
      </dgm:t>
    </dgm:pt>
    <dgm:pt modelId="{17A95BC0-C96D-C341-AFF0-FD0AB40964A2}" type="sibTrans" cxnId="{24B93A99-6DDE-0E41-9A95-B5C20001C0AD}">
      <dgm:prSet/>
      <dgm:spPr/>
      <dgm:t>
        <a:bodyPr/>
        <a:lstStyle/>
        <a:p>
          <a:endParaRPr lang="en-US"/>
        </a:p>
      </dgm:t>
    </dgm:pt>
    <dgm:pt modelId="{CB69250E-2025-3640-B5CE-104DD1380FB0}">
      <dgm:prSet phldrT="[Text]" custT="1"/>
      <dgm:spPr/>
      <dgm:t>
        <a:bodyPr/>
        <a:lstStyle/>
        <a:p>
          <a:pPr>
            <a:lnSpc>
              <a:spcPct val="100000"/>
            </a:lnSpc>
            <a:spcBef>
              <a:spcPts val="1200"/>
            </a:spcBef>
            <a:spcAft>
              <a:spcPts val="1200"/>
            </a:spcAft>
          </a:pPr>
          <a:r>
            <a:rPr lang="en-US" sz="1800" b="0" i="0" u="none" dirty="0"/>
            <a:t>Planning support through TAP</a:t>
          </a:r>
          <a:endParaRPr lang="en-US" sz="1800" dirty="0"/>
        </a:p>
      </dgm:t>
    </dgm:pt>
    <dgm:pt modelId="{11C6DD16-6298-B545-89FC-D98894BB5BBD}" type="parTrans" cxnId="{639905EF-B041-C14F-91C5-5B9AF9B390A6}">
      <dgm:prSet/>
      <dgm:spPr/>
      <dgm:t>
        <a:bodyPr/>
        <a:lstStyle/>
        <a:p>
          <a:endParaRPr lang="en-US"/>
        </a:p>
      </dgm:t>
    </dgm:pt>
    <dgm:pt modelId="{23BABB98-C383-9B4E-8DD7-C524BF684981}" type="sibTrans" cxnId="{639905EF-B041-C14F-91C5-5B9AF9B390A6}">
      <dgm:prSet/>
      <dgm:spPr/>
      <dgm:t>
        <a:bodyPr/>
        <a:lstStyle/>
        <a:p>
          <a:endParaRPr lang="en-US"/>
        </a:p>
      </dgm:t>
    </dgm:pt>
    <dgm:pt modelId="{5B49C517-B3F2-9543-8ED9-7FE6C18D7138}">
      <dgm:prSet phldrT="[Text]" custT="1"/>
      <dgm:spPr/>
      <dgm:t>
        <a:bodyPr/>
        <a:lstStyle/>
        <a:p>
          <a:pPr>
            <a:lnSpc>
              <a:spcPct val="90000"/>
            </a:lnSpc>
            <a:spcBef>
              <a:spcPct val="0"/>
            </a:spcBef>
            <a:spcAft>
              <a:spcPts val="1400"/>
            </a:spcAft>
          </a:pPr>
          <a:endParaRPr lang="en-US" sz="1800" dirty="0"/>
        </a:p>
      </dgm:t>
    </dgm:pt>
    <dgm:pt modelId="{6C220F84-3B66-C04A-A520-AE1BE84B44CB}" type="sibTrans" cxnId="{0B11B8FE-E9C0-044D-A9AF-AB50B80DD489}">
      <dgm:prSet/>
      <dgm:spPr/>
      <dgm:t>
        <a:bodyPr/>
        <a:lstStyle/>
        <a:p>
          <a:endParaRPr lang="en-US"/>
        </a:p>
      </dgm:t>
    </dgm:pt>
    <dgm:pt modelId="{3EFCB3F6-51FB-694E-A098-6C9B7B6412B7}" type="parTrans" cxnId="{0B11B8FE-E9C0-044D-A9AF-AB50B80DD489}">
      <dgm:prSet/>
      <dgm:spPr/>
      <dgm:t>
        <a:bodyPr/>
        <a:lstStyle/>
        <a:p>
          <a:endParaRPr lang="en-US"/>
        </a:p>
      </dgm:t>
    </dgm:pt>
    <dgm:pt modelId="{9C28FA4D-B379-374F-8EA5-63ADF754D47E}">
      <dgm:prSet phldrT="[Text]" custT="1"/>
      <dgm:spPr>
        <a:solidFill>
          <a:srgbClr val="D7520C">
            <a:alpha val="18000"/>
          </a:srgbClr>
        </a:solidFill>
      </dgm:spPr>
      <dgm:t>
        <a:bodyPr/>
        <a:lstStyle/>
        <a:p>
          <a:pPr>
            <a:lnSpc>
              <a:spcPct val="100000"/>
            </a:lnSpc>
            <a:spcBef>
              <a:spcPts val="1200"/>
            </a:spcBef>
            <a:spcAft>
              <a:spcPts val="1200"/>
            </a:spcAft>
          </a:pPr>
          <a:r>
            <a:rPr lang="en-US" sz="1800" b="0" dirty="0"/>
            <a:t>Consortium / Member Effectiveness Self-Assessment Tool</a:t>
          </a:r>
        </a:p>
      </dgm:t>
    </dgm:pt>
    <dgm:pt modelId="{35DB6EAD-9591-BC46-B34E-B428BBCED554}" type="parTrans" cxnId="{02B80FAF-2231-EA45-A88A-EBB574E3FDA7}">
      <dgm:prSet/>
      <dgm:spPr/>
      <dgm:t>
        <a:bodyPr/>
        <a:lstStyle/>
        <a:p>
          <a:endParaRPr lang="en-US"/>
        </a:p>
      </dgm:t>
    </dgm:pt>
    <dgm:pt modelId="{98CD26FC-BAAB-8440-AD15-F0E908A5013E}" type="sibTrans" cxnId="{02B80FAF-2231-EA45-A88A-EBB574E3FDA7}">
      <dgm:prSet/>
      <dgm:spPr/>
      <dgm:t>
        <a:bodyPr/>
        <a:lstStyle/>
        <a:p>
          <a:endParaRPr lang="en-US"/>
        </a:p>
      </dgm:t>
    </dgm:pt>
    <dgm:pt modelId="{E4E0C225-613D-BB4E-84F8-CF7CE2402183}" type="pres">
      <dgm:prSet presAssocID="{E8C1ABE7-0010-7C44-A314-A80BD19DF8C0}" presName="Name0" presStyleCnt="0">
        <dgm:presLayoutVars>
          <dgm:dir/>
          <dgm:animLvl val="lvl"/>
          <dgm:resizeHandles val="exact"/>
        </dgm:presLayoutVars>
      </dgm:prSet>
      <dgm:spPr/>
      <dgm:t>
        <a:bodyPr/>
        <a:lstStyle/>
        <a:p>
          <a:endParaRPr lang="en-US"/>
        </a:p>
      </dgm:t>
    </dgm:pt>
    <dgm:pt modelId="{62BBEB6D-E8A7-CD4E-B5C2-A9F877D6E9C8}" type="pres">
      <dgm:prSet presAssocID="{69C884D5-80C0-EB47-A524-D6B536904E74}" presName="composite" presStyleCnt="0"/>
      <dgm:spPr/>
    </dgm:pt>
    <dgm:pt modelId="{9A2D225F-378A-B94E-BCBF-B9BDD111429B}" type="pres">
      <dgm:prSet presAssocID="{69C884D5-80C0-EB47-A524-D6B536904E74}" presName="parTx" presStyleLbl="alignNode1" presStyleIdx="0" presStyleCnt="3">
        <dgm:presLayoutVars>
          <dgm:chMax val="0"/>
          <dgm:chPref val="0"/>
          <dgm:bulletEnabled val="1"/>
        </dgm:presLayoutVars>
      </dgm:prSet>
      <dgm:spPr/>
      <dgm:t>
        <a:bodyPr/>
        <a:lstStyle/>
        <a:p>
          <a:endParaRPr lang="en-US"/>
        </a:p>
      </dgm:t>
    </dgm:pt>
    <dgm:pt modelId="{7EAE96CA-5688-804D-AB2C-A99BAC92E8E7}" type="pres">
      <dgm:prSet presAssocID="{69C884D5-80C0-EB47-A524-D6B536904E74}" presName="desTx" presStyleLbl="alignAccFollowNode1" presStyleIdx="0" presStyleCnt="3">
        <dgm:presLayoutVars>
          <dgm:bulletEnabled val="1"/>
        </dgm:presLayoutVars>
      </dgm:prSet>
      <dgm:spPr/>
      <dgm:t>
        <a:bodyPr/>
        <a:lstStyle/>
        <a:p>
          <a:endParaRPr lang="en-US"/>
        </a:p>
      </dgm:t>
    </dgm:pt>
    <dgm:pt modelId="{DB2E860D-66E3-1241-A85A-C0F4F4379396}" type="pres">
      <dgm:prSet presAssocID="{5A674670-7C9B-A046-BB05-0325EBE7967A}" presName="space" presStyleCnt="0"/>
      <dgm:spPr/>
    </dgm:pt>
    <dgm:pt modelId="{3E9515CD-EDD2-2146-96E6-49B7C9E78773}" type="pres">
      <dgm:prSet presAssocID="{7959FE63-9217-454F-A052-DF85E86C6183}" presName="composite" presStyleCnt="0"/>
      <dgm:spPr/>
    </dgm:pt>
    <dgm:pt modelId="{042B4FBD-4BB3-7D44-9EB3-6F73464C855C}" type="pres">
      <dgm:prSet presAssocID="{7959FE63-9217-454F-A052-DF85E86C6183}" presName="parTx" presStyleLbl="alignNode1" presStyleIdx="1" presStyleCnt="3">
        <dgm:presLayoutVars>
          <dgm:chMax val="0"/>
          <dgm:chPref val="0"/>
          <dgm:bulletEnabled val="1"/>
        </dgm:presLayoutVars>
      </dgm:prSet>
      <dgm:spPr/>
      <dgm:t>
        <a:bodyPr/>
        <a:lstStyle/>
        <a:p>
          <a:endParaRPr lang="en-US"/>
        </a:p>
      </dgm:t>
    </dgm:pt>
    <dgm:pt modelId="{108BE3C3-A3E0-2B4E-8934-FD7FD366F41E}" type="pres">
      <dgm:prSet presAssocID="{7959FE63-9217-454F-A052-DF85E86C6183}" presName="desTx" presStyleLbl="alignAccFollowNode1" presStyleIdx="1" presStyleCnt="3">
        <dgm:presLayoutVars>
          <dgm:bulletEnabled val="1"/>
        </dgm:presLayoutVars>
      </dgm:prSet>
      <dgm:spPr/>
      <dgm:t>
        <a:bodyPr/>
        <a:lstStyle/>
        <a:p>
          <a:endParaRPr lang="en-US"/>
        </a:p>
      </dgm:t>
    </dgm:pt>
    <dgm:pt modelId="{68D8BB3C-B61B-BA41-8DF8-1A89CEBCBEAA}" type="pres">
      <dgm:prSet presAssocID="{A748C354-082D-4947-AE12-041ED8A9C8D6}" presName="space" presStyleCnt="0"/>
      <dgm:spPr/>
    </dgm:pt>
    <dgm:pt modelId="{C265882B-36F0-5649-897F-629461CD3F86}" type="pres">
      <dgm:prSet presAssocID="{112749DC-65BB-9B44-9CF7-5382E9ADDE61}" presName="composite" presStyleCnt="0"/>
      <dgm:spPr/>
    </dgm:pt>
    <dgm:pt modelId="{906839E5-FC7B-624B-8FBC-9DB95A4EBAD3}" type="pres">
      <dgm:prSet presAssocID="{112749DC-65BB-9B44-9CF7-5382E9ADDE61}" presName="parTx" presStyleLbl="alignNode1" presStyleIdx="2" presStyleCnt="3">
        <dgm:presLayoutVars>
          <dgm:chMax val="0"/>
          <dgm:chPref val="0"/>
          <dgm:bulletEnabled val="1"/>
        </dgm:presLayoutVars>
      </dgm:prSet>
      <dgm:spPr/>
      <dgm:t>
        <a:bodyPr/>
        <a:lstStyle/>
        <a:p>
          <a:endParaRPr lang="en-US"/>
        </a:p>
      </dgm:t>
    </dgm:pt>
    <dgm:pt modelId="{A1812199-63B4-EA44-B68B-274F954F86D7}" type="pres">
      <dgm:prSet presAssocID="{112749DC-65BB-9B44-9CF7-5382E9ADDE61}" presName="desTx" presStyleLbl="alignAccFollowNode1" presStyleIdx="2" presStyleCnt="3">
        <dgm:presLayoutVars>
          <dgm:bulletEnabled val="1"/>
        </dgm:presLayoutVars>
      </dgm:prSet>
      <dgm:spPr/>
      <dgm:t>
        <a:bodyPr/>
        <a:lstStyle/>
        <a:p>
          <a:endParaRPr lang="en-US"/>
        </a:p>
      </dgm:t>
    </dgm:pt>
  </dgm:ptLst>
  <dgm:cxnLst>
    <dgm:cxn modelId="{0DD8D05B-8538-0046-B944-173CBD519467}" type="presOf" srcId="{E8C1ABE7-0010-7C44-A314-A80BD19DF8C0}" destId="{E4E0C225-613D-BB4E-84F8-CF7CE2402183}" srcOrd="0" destOrd="0" presId="urn:microsoft.com/office/officeart/2005/8/layout/hList1"/>
    <dgm:cxn modelId="{910DA6F9-8E86-6045-9FDB-9783AC7BC22C}" srcId="{E8C1ABE7-0010-7C44-A314-A80BD19DF8C0}" destId="{112749DC-65BB-9B44-9CF7-5382E9ADDE61}" srcOrd="2" destOrd="0" parTransId="{E0B0D344-D497-0A4E-8327-E33F64499FEE}" sibTransId="{6A5907C7-4764-A047-9E52-2F89A3B65EE7}"/>
    <dgm:cxn modelId="{FF99CD52-DA9C-054F-8053-1B10335682DA}" type="presOf" srcId="{43B8A89A-3BC1-DA49-9D8E-3DFAB1E7E931}" destId="{108BE3C3-A3E0-2B4E-8934-FD7FD366F41E}" srcOrd="0" destOrd="3" presId="urn:microsoft.com/office/officeart/2005/8/layout/hList1"/>
    <dgm:cxn modelId="{1D53C4E3-6A80-C045-AA7E-CE43E883EF1C}" srcId="{112749DC-65BB-9B44-9CF7-5382E9ADDE61}" destId="{11ED6E66-508B-1748-BEFC-C968BDE21739}" srcOrd="3" destOrd="0" parTransId="{C6AA0249-B439-9145-98B3-70B6DEC34F77}" sibTransId="{55CFC3AC-6B75-0942-A475-89BDEB890004}"/>
    <dgm:cxn modelId="{7D3B4918-9C4D-A249-AB0E-B3DF7B5EDACE}" type="presOf" srcId="{7DCB4BF9-46D4-8644-BE8C-88297F5CE60E}" destId="{7EAE96CA-5688-804D-AB2C-A99BAC92E8E7}" srcOrd="0" destOrd="2" presId="urn:microsoft.com/office/officeart/2005/8/layout/hList1"/>
    <dgm:cxn modelId="{D68E94C1-C483-C249-A0EB-9D9E8AF85189}" type="presOf" srcId="{2326AC3F-B5B3-304D-9F21-93DFE7816CE8}" destId="{108BE3C3-A3E0-2B4E-8934-FD7FD366F41E}" srcOrd="0" destOrd="0" presId="urn:microsoft.com/office/officeart/2005/8/layout/hList1"/>
    <dgm:cxn modelId="{97C04D4E-ACD8-8443-B964-17D08E52B49F}" srcId="{E8C1ABE7-0010-7C44-A314-A80BD19DF8C0}" destId="{7959FE63-9217-454F-A052-DF85E86C6183}" srcOrd="1" destOrd="0" parTransId="{A0FCA36F-99B9-304B-88BC-C7798E88F25B}" sibTransId="{A748C354-082D-4947-AE12-041ED8A9C8D6}"/>
    <dgm:cxn modelId="{98297E8D-490E-8842-965B-C74982861447}" type="presOf" srcId="{F534E77F-2671-5242-8B57-0607C75E9786}" destId="{108BE3C3-A3E0-2B4E-8934-FD7FD366F41E}" srcOrd="0" destOrd="1" presId="urn:microsoft.com/office/officeart/2005/8/layout/hList1"/>
    <dgm:cxn modelId="{8207A5C5-E193-8C47-BA8B-78BD3EE307BF}" type="presOf" srcId="{9C28FA4D-B379-374F-8EA5-63ADF754D47E}" destId="{108BE3C3-A3E0-2B4E-8934-FD7FD366F41E}" srcOrd="0" destOrd="4" presId="urn:microsoft.com/office/officeart/2005/8/layout/hList1"/>
    <dgm:cxn modelId="{38C3DB2A-D6F6-E24D-9D32-37B77111DC71}" srcId="{69C884D5-80C0-EB47-A524-D6B536904E74}" destId="{244CD28F-F08E-2147-854F-1DE35B761FC1}" srcOrd="3" destOrd="0" parTransId="{CCB9B2F3-3698-7D42-B31B-053B83330394}" sibTransId="{4AE92765-CF8C-E24D-BCC1-5E2560091EE9}"/>
    <dgm:cxn modelId="{C6194C1C-7F35-4147-8862-A76E90EAEFF0}" type="presOf" srcId="{633F2330-5A8B-E54E-8C49-1AEC5BF732CA}" destId="{A1812199-63B4-EA44-B68B-274F954F86D7}" srcOrd="0" destOrd="1" presId="urn:microsoft.com/office/officeart/2005/8/layout/hList1"/>
    <dgm:cxn modelId="{8F798AC2-052F-1148-899E-A31A3B3FD2DD}" type="presOf" srcId="{CB69250E-2025-3640-B5CE-104DD1380FB0}" destId="{A1812199-63B4-EA44-B68B-274F954F86D7}" srcOrd="0" destOrd="4" presId="urn:microsoft.com/office/officeart/2005/8/layout/hList1"/>
    <dgm:cxn modelId="{69C9478D-1224-EF49-B2E9-BD17D55EC4A5}" type="presOf" srcId="{494A24A4-BD2F-EF48-A50C-9161EC07C59E}" destId="{A1812199-63B4-EA44-B68B-274F954F86D7}" srcOrd="0" destOrd="0" presId="urn:microsoft.com/office/officeart/2005/8/layout/hList1"/>
    <dgm:cxn modelId="{30D0CBA7-9704-9349-8CB5-EBDCA468DC5E}" type="presOf" srcId="{6828D905-67EF-654E-A944-A4A09E189FB1}" destId="{7EAE96CA-5688-804D-AB2C-A99BAC92E8E7}" srcOrd="0" destOrd="4" presId="urn:microsoft.com/office/officeart/2005/8/layout/hList1"/>
    <dgm:cxn modelId="{78BFE998-271D-574B-903B-1D0755991367}" type="presOf" srcId="{244CD28F-F08E-2147-854F-1DE35B761FC1}" destId="{7EAE96CA-5688-804D-AB2C-A99BAC92E8E7}" srcOrd="0" destOrd="3" presId="urn:microsoft.com/office/officeart/2005/8/layout/hList1"/>
    <dgm:cxn modelId="{F149D0F3-80C7-0E41-B350-4AADED3C79E8}" srcId="{E8C1ABE7-0010-7C44-A314-A80BD19DF8C0}" destId="{69C884D5-80C0-EB47-A524-D6B536904E74}" srcOrd="0" destOrd="0" parTransId="{1EDF8DBD-81B8-1544-8F78-22A861CF3CB1}" sibTransId="{5A674670-7C9B-A046-BB05-0325EBE7967A}"/>
    <dgm:cxn modelId="{7DBCE52D-E51A-E348-AB26-CA668C20A6BE}" type="presOf" srcId="{01F4951F-5BE9-7F4D-9988-371375E110CE}" destId="{A1812199-63B4-EA44-B68B-274F954F86D7}" srcOrd="0" destOrd="2" presId="urn:microsoft.com/office/officeart/2005/8/layout/hList1"/>
    <dgm:cxn modelId="{3B7ED397-4D72-734E-8BFC-6E150702A8AF}" srcId="{112749DC-65BB-9B44-9CF7-5382E9ADDE61}" destId="{633F2330-5A8B-E54E-8C49-1AEC5BF732CA}" srcOrd="1" destOrd="0" parTransId="{4F0A21CF-31AC-DC45-A173-3BDB75A73DD6}" sibTransId="{1A9B5C07-BA98-BB4C-9228-E82BFD96EA2C}"/>
    <dgm:cxn modelId="{9F82FE12-A86E-744C-B2FB-5891CC69630F}" type="presOf" srcId="{9B27F74A-8E9E-3041-B28A-1A1B95AF7695}" destId="{108BE3C3-A3E0-2B4E-8934-FD7FD366F41E}" srcOrd="0" destOrd="2" presId="urn:microsoft.com/office/officeart/2005/8/layout/hList1"/>
    <dgm:cxn modelId="{2F0BF93B-AAEE-544E-96F1-A77269C97C75}" type="presOf" srcId="{CA3292BB-9A63-2348-A0AC-2C056930C630}" destId="{7EAE96CA-5688-804D-AB2C-A99BAC92E8E7}" srcOrd="0" destOrd="0" presId="urn:microsoft.com/office/officeart/2005/8/layout/hList1"/>
    <dgm:cxn modelId="{24B93A99-6DDE-0E41-9A95-B5C20001C0AD}" srcId="{7959FE63-9217-454F-A052-DF85E86C6183}" destId="{43B8A89A-3BC1-DA49-9D8E-3DFAB1E7E931}" srcOrd="3" destOrd="0" parTransId="{F37ED7D0-9949-F245-A601-8CE2589A0313}" sibTransId="{17A95BC0-C96D-C341-AFF0-FD0AB40964A2}"/>
    <dgm:cxn modelId="{B9200EFC-3800-A546-BB1D-F45AB84BA463}" type="presOf" srcId="{7959FE63-9217-454F-A052-DF85E86C6183}" destId="{042B4FBD-4BB3-7D44-9EB3-6F73464C855C}" srcOrd="0" destOrd="0" presId="urn:microsoft.com/office/officeart/2005/8/layout/hList1"/>
    <dgm:cxn modelId="{028D926E-E63C-F748-8E27-B4FD5E60A8B0}" srcId="{69C884D5-80C0-EB47-A524-D6B536904E74}" destId="{7DCB4BF9-46D4-8644-BE8C-88297F5CE60E}" srcOrd="2" destOrd="0" parTransId="{BCE7FE9D-F631-504F-B931-0F238593C9D5}" sibTransId="{A711CF36-2C29-8F40-AC1C-F304CB9DCB86}"/>
    <dgm:cxn modelId="{DA719B86-E117-254D-9C92-253D96290324}" srcId="{7959FE63-9217-454F-A052-DF85E86C6183}" destId="{2326AC3F-B5B3-304D-9F21-93DFE7816CE8}" srcOrd="0" destOrd="0" parTransId="{0C82153C-045B-F24E-B31E-B9AA88BA2E55}" sibTransId="{7BE55A61-BA90-4A4E-848C-C131154A3157}"/>
    <dgm:cxn modelId="{A43F7BB2-5421-D748-A123-E2B1CECA8BDA}" type="presOf" srcId="{69C884D5-80C0-EB47-A524-D6B536904E74}" destId="{9A2D225F-378A-B94E-BCBF-B9BDD111429B}" srcOrd="0" destOrd="0" presId="urn:microsoft.com/office/officeart/2005/8/layout/hList1"/>
    <dgm:cxn modelId="{B123AEE5-24E7-7B40-98B3-36FD3F4AAFD6}" type="presOf" srcId="{11ED6E66-508B-1748-BEFC-C968BDE21739}" destId="{A1812199-63B4-EA44-B68B-274F954F86D7}" srcOrd="0" destOrd="3" presId="urn:microsoft.com/office/officeart/2005/8/layout/hList1"/>
    <dgm:cxn modelId="{986B1017-8554-134C-A8CE-4DF5CCF7EA6D}" srcId="{112749DC-65BB-9B44-9CF7-5382E9ADDE61}" destId="{494A24A4-BD2F-EF48-A50C-9161EC07C59E}" srcOrd="0" destOrd="0" parTransId="{A319B9AB-8360-8F45-AA2E-2054CD53D8ED}" sibTransId="{567DAEB1-E9E6-3E4D-AAD8-1AF91527C65B}"/>
    <dgm:cxn modelId="{0B11B8FE-E9C0-044D-A9AF-AB50B80DD489}" srcId="{112749DC-65BB-9B44-9CF7-5382E9ADDE61}" destId="{5B49C517-B3F2-9543-8ED9-7FE6C18D7138}" srcOrd="5" destOrd="0" parTransId="{3EFCB3F6-51FB-694E-A098-6C9B7B6412B7}" sibTransId="{6C220F84-3B66-C04A-A520-AE1BE84B44CB}"/>
    <dgm:cxn modelId="{639905EF-B041-C14F-91C5-5B9AF9B390A6}" srcId="{112749DC-65BB-9B44-9CF7-5382E9ADDE61}" destId="{CB69250E-2025-3640-B5CE-104DD1380FB0}" srcOrd="4" destOrd="0" parTransId="{11C6DD16-6298-B545-89FC-D98894BB5BBD}" sibTransId="{23BABB98-C383-9B4E-8DD7-C524BF684981}"/>
    <dgm:cxn modelId="{327DE61A-8955-5C4F-BE55-9B5196F3D51C}" type="presOf" srcId="{5B49C517-B3F2-9543-8ED9-7FE6C18D7138}" destId="{A1812199-63B4-EA44-B68B-274F954F86D7}" srcOrd="0" destOrd="5" presId="urn:microsoft.com/office/officeart/2005/8/layout/hList1"/>
    <dgm:cxn modelId="{E0AAC634-6B61-D74F-8BF8-4EA57EE61BA9}" srcId="{69C884D5-80C0-EB47-A524-D6B536904E74}" destId="{6828D905-67EF-654E-A944-A4A09E189FB1}" srcOrd="4" destOrd="0" parTransId="{7748E6ED-461F-9C4B-8902-D7B8359105B8}" sibTransId="{06AFA03D-9A2C-0F4E-B338-BB7E54AEB216}"/>
    <dgm:cxn modelId="{475CA2C9-511A-D04D-B770-83869B2C9055}" srcId="{7959FE63-9217-454F-A052-DF85E86C6183}" destId="{9B27F74A-8E9E-3041-B28A-1A1B95AF7695}" srcOrd="2" destOrd="0" parTransId="{F8505F11-5097-3742-B34C-A1BE7B0A5D17}" sibTransId="{6F4E7AEB-0A48-714E-8D4F-5C4E7F42315A}"/>
    <dgm:cxn modelId="{E6BA5FFC-FCB9-994C-9AA0-413F805F09A2}" srcId="{69C884D5-80C0-EB47-A524-D6B536904E74}" destId="{6935928C-14AA-AD4D-A7E8-54FF3AA16545}" srcOrd="1" destOrd="0" parTransId="{F0930D18-9497-ED44-A289-9D03B07165B4}" sibTransId="{ABEB12DE-43F3-BE41-AF41-2D331C62FE81}"/>
    <dgm:cxn modelId="{84DBF6C4-5E86-0B4A-A821-3A6BA9D0DBC9}" srcId="{112749DC-65BB-9B44-9CF7-5382E9ADDE61}" destId="{01F4951F-5BE9-7F4D-9988-371375E110CE}" srcOrd="2" destOrd="0" parTransId="{1DF93279-D1F9-F248-AE03-48429BE2B513}" sibTransId="{7395A11C-42B3-7348-AD43-5E9EE823DB6F}"/>
    <dgm:cxn modelId="{049042B3-51A7-594D-AF7A-3AC5EF206C7A}" type="presOf" srcId="{6935928C-14AA-AD4D-A7E8-54FF3AA16545}" destId="{7EAE96CA-5688-804D-AB2C-A99BAC92E8E7}" srcOrd="0" destOrd="1" presId="urn:microsoft.com/office/officeart/2005/8/layout/hList1"/>
    <dgm:cxn modelId="{757A38E5-DCD5-0247-B3EB-18DD386E6773}" srcId="{69C884D5-80C0-EB47-A524-D6B536904E74}" destId="{CA3292BB-9A63-2348-A0AC-2C056930C630}" srcOrd="0" destOrd="0" parTransId="{E74EE62E-F846-7542-ADB7-8775D0FE6C0F}" sibTransId="{0FC1C73C-72C3-004A-AD22-77313777B6C3}"/>
    <dgm:cxn modelId="{E59BAD24-F6CA-F448-8227-D733DAB4FE45}" srcId="{7959FE63-9217-454F-A052-DF85E86C6183}" destId="{F534E77F-2671-5242-8B57-0607C75E9786}" srcOrd="1" destOrd="0" parTransId="{DD85355C-40C6-9F43-8017-133F13A4F18C}" sibTransId="{8BD39B69-7166-4A4A-A810-C259E938531B}"/>
    <dgm:cxn modelId="{312036CB-2C63-8C49-83BF-985A6488B4B4}" type="presOf" srcId="{112749DC-65BB-9B44-9CF7-5382E9ADDE61}" destId="{906839E5-FC7B-624B-8FBC-9DB95A4EBAD3}" srcOrd="0" destOrd="0" presId="urn:microsoft.com/office/officeart/2005/8/layout/hList1"/>
    <dgm:cxn modelId="{02B80FAF-2231-EA45-A88A-EBB574E3FDA7}" srcId="{7959FE63-9217-454F-A052-DF85E86C6183}" destId="{9C28FA4D-B379-374F-8EA5-63ADF754D47E}" srcOrd="4" destOrd="0" parTransId="{35DB6EAD-9591-BC46-B34E-B428BBCED554}" sibTransId="{98CD26FC-BAAB-8440-AD15-F0E908A5013E}"/>
    <dgm:cxn modelId="{4242A0AD-1EAA-5346-826A-D6E30B90BFD7}" type="presParOf" srcId="{E4E0C225-613D-BB4E-84F8-CF7CE2402183}" destId="{62BBEB6D-E8A7-CD4E-B5C2-A9F877D6E9C8}" srcOrd="0" destOrd="0" presId="urn:microsoft.com/office/officeart/2005/8/layout/hList1"/>
    <dgm:cxn modelId="{EFD97557-BE8F-4248-B511-54FDFA20922D}" type="presParOf" srcId="{62BBEB6D-E8A7-CD4E-B5C2-A9F877D6E9C8}" destId="{9A2D225F-378A-B94E-BCBF-B9BDD111429B}" srcOrd="0" destOrd="0" presId="urn:microsoft.com/office/officeart/2005/8/layout/hList1"/>
    <dgm:cxn modelId="{80354347-1C22-8D4E-8479-DCDBA74326CF}" type="presParOf" srcId="{62BBEB6D-E8A7-CD4E-B5C2-A9F877D6E9C8}" destId="{7EAE96CA-5688-804D-AB2C-A99BAC92E8E7}" srcOrd="1" destOrd="0" presId="urn:microsoft.com/office/officeart/2005/8/layout/hList1"/>
    <dgm:cxn modelId="{EA1BFA45-8004-4547-86CE-D6C0D2102A1F}" type="presParOf" srcId="{E4E0C225-613D-BB4E-84F8-CF7CE2402183}" destId="{DB2E860D-66E3-1241-A85A-C0F4F4379396}" srcOrd="1" destOrd="0" presId="urn:microsoft.com/office/officeart/2005/8/layout/hList1"/>
    <dgm:cxn modelId="{5967D357-75B4-6846-A718-AEF49E2A6CAE}" type="presParOf" srcId="{E4E0C225-613D-BB4E-84F8-CF7CE2402183}" destId="{3E9515CD-EDD2-2146-96E6-49B7C9E78773}" srcOrd="2" destOrd="0" presId="urn:microsoft.com/office/officeart/2005/8/layout/hList1"/>
    <dgm:cxn modelId="{C15757A3-5C87-0D42-801C-235D55A2DBBC}" type="presParOf" srcId="{3E9515CD-EDD2-2146-96E6-49B7C9E78773}" destId="{042B4FBD-4BB3-7D44-9EB3-6F73464C855C}" srcOrd="0" destOrd="0" presId="urn:microsoft.com/office/officeart/2005/8/layout/hList1"/>
    <dgm:cxn modelId="{AB6BB8DA-FA2D-3B4B-AD80-469E00874B45}" type="presParOf" srcId="{3E9515CD-EDD2-2146-96E6-49B7C9E78773}" destId="{108BE3C3-A3E0-2B4E-8934-FD7FD366F41E}" srcOrd="1" destOrd="0" presId="urn:microsoft.com/office/officeart/2005/8/layout/hList1"/>
    <dgm:cxn modelId="{50308619-0A1F-4E45-9900-B09EF39F308B}" type="presParOf" srcId="{E4E0C225-613D-BB4E-84F8-CF7CE2402183}" destId="{68D8BB3C-B61B-BA41-8DF8-1A89CEBCBEAA}" srcOrd="3" destOrd="0" presId="urn:microsoft.com/office/officeart/2005/8/layout/hList1"/>
    <dgm:cxn modelId="{43CBE945-C1CF-F944-BA10-D31658C48AE7}" type="presParOf" srcId="{E4E0C225-613D-BB4E-84F8-CF7CE2402183}" destId="{C265882B-36F0-5649-897F-629461CD3F86}" srcOrd="4" destOrd="0" presId="urn:microsoft.com/office/officeart/2005/8/layout/hList1"/>
    <dgm:cxn modelId="{BED2220B-1ED8-3748-AF83-01394C912F2F}" type="presParOf" srcId="{C265882B-36F0-5649-897F-629461CD3F86}" destId="{906839E5-FC7B-624B-8FBC-9DB95A4EBAD3}" srcOrd="0" destOrd="0" presId="urn:microsoft.com/office/officeart/2005/8/layout/hList1"/>
    <dgm:cxn modelId="{9A23D684-C7A6-734E-9950-A319D0189BF5}" type="presParOf" srcId="{C265882B-36F0-5649-897F-629461CD3F86}" destId="{A1812199-63B4-EA44-B68B-274F954F86D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dirty="0"/>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832513199"/>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6517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873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6180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6745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404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7790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012188" y="3108960"/>
            <a:ext cx="9253538" cy="2432304"/>
          </a:xfrm>
          <a:prstGeom prst="rect">
            <a:avLst/>
          </a:prstGeom>
        </p:spPr>
        <p:txBody>
          <a:bodyPr/>
          <a:lstStyle>
            <a:lvl1pPr>
              <a:defRPr sz="4800" b="1">
                <a:solidFill>
                  <a:schemeClr val="bg1"/>
                </a:solidFill>
              </a:defRPr>
            </a:lvl1pPr>
            <a:lvl2pPr>
              <a:defRPr sz="3600" b="1"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style</a:t>
            </a:r>
          </a:p>
        </p:txBody>
      </p:sp>
      <p:sp>
        <p:nvSpPr>
          <p:cNvPr id="7" name="Slide Number Placeholder 6"/>
          <p:cNvSpPr>
            <a:spLocks noGrp="1"/>
          </p:cNvSpPr>
          <p:nvPr>
            <p:ph type="sldNum" sz="quarter" idx="11"/>
          </p:nvPr>
        </p:nvSpPr>
        <p:spPr/>
        <p:txBody>
          <a:bodyPr/>
          <a:lstStyle/>
          <a:p>
            <a:fld id="{34361B7A-31FA-4206-8E4E-60BFC11378D7}" type="slidenum">
              <a:rPr lang="en-US" smtClean="0"/>
              <a:pPr/>
              <a:t>‹#›</a:t>
            </a:fld>
            <a:endParaRPr lang="en-US"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5" y="1714955"/>
            <a:ext cx="2852864" cy="7100433"/>
          </a:xfrm>
          <a:prstGeom prst="rect">
            <a:avLst/>
          </a:prstGeom>
        </p:spPr>
        <p:txBody>
          <a:bodyPr/>
          <a:lstStyle>
            <a:lvl1pPr>
              <a:defRPr sz="4800"/>
            </a:lvl1pPr>
          </a:lstStyle>
          <a:p>
            <a:pPr lvl="0"/>
            <a:r>
              <a:rPr lang="en-US"/>
              <a:t>Click to edit Master text styles</a:t>
            </a:r>
          </a:p>
        </p:txBody>
      </p:sp>
      <p:sp>
        <p:nvSpPr>
          <p:cNvPr id="7" name="Content Placeholder 6"/>
          <p:cNvSpPr>
            <a:spLocks noGrp="1"/>
          </p:cNvSpPr>
          <p:nvPr>
            <p:ph sz="quarter" idx="11"/>
          </p:nvPr>
        </p:nvSpPr>
        <p:spPr>
          <a:xfrm>
            <a:off x="3474719" y="1905025"/>
            <a:ext cx="8887143" cy="6910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pPr/>
              <a:t>‹#›</a:t>
            </a:fld>
            <a:endParaRPr lang="en-US" dirty="0"/>
          </a:p>
        </p:txBody>
      </p:sp>
    </p:spTree>
    <p:extLst>
      <p:ext uri="{BB962C8B-B14F-4D97-AF65-F5344CB8AC3E}">
        <p14:creationId xmlns:p14="http://schemas.microsoft.com/office/powerpoint/2010/main" val="11770218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27914" y="7790738"/>
            <a:ext cx="11996737" cy="1119685"/>
          </a:xfrm>
          <a:prstGeom prst="rect">
            <a:avLst/>
          </a:prstGeom>
        </p:spPr>
        <p:txBody>
          <a:bodyPr/>
          <a:lstStyle>
            <a:lvl1pPr>
              <a:defRPr sz="4800"/>
            </a:lvl1pPr>
          </a:lstStyle>
          <a:p>
            <a:pPr lvl="0"/>
            <a:r>
              <a:rPr lang="en-US"/>
              <a:t>Click to edit Master text styles</a:t>
            </a:r>
          </a:p>
        </p:txBody>
      </p:sp>
      <p:sp>
        <p:nvSpPr>
          <p:cNvPr id="7" name="Content Placeholder 6"/>
          <p:cNvSpPr>
            <a:spLocks noGrp="1"/>
          </p:cNvSpPr>
          <p:nvPr>
            <p:ph sz="quarter" idx="11"/>
          </p:nvPr>
        </p:nvSpPr>
        <p:spPr>
          <a:xfrm>
            <a:off x="327913" y="1890489"/>
            <a:ext cx="11996738" cy="58527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pPr/>
              <a:t>‹#›</a:t>
            </a:fld>
            <a:endParaRPr lang="en-US" dirty="0"/>
          </a:p>
        </p:txBody>
      </p:sp>
    </p:spTree>
    <p:extLst>
      <p:ext uri="{BB962C8B-B14F-4D97-AF65-F5344CB8AC3E}">
        <p14:creationId xmlns:p14="http://schemas.microsoft.com/office/powerpoint/2010/main" val="307134654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4" y="1714955"/>
            <a:ext cx="11996737" cy="1119685"/>
          </a:xfrm>
          <a:prstGeom prst="rect">
            <a:avLst/>
          </a:prstGeom>
        </p:spPr>
        <p:txBody>
          <a:bodyPr/>
          <a:lstStyle>
            <a:lvl1pPr>
              <a:defRPr sz="4800"/>
            </a:lvl1pPr>
          </a:lstStyle>
          <a:p>
            <a:pPr lvl="0"/>
            <a:r>
              <a:rPr lang="en-US" dirty="0"/>
              <a:t>Click to edit Master text styles</a:t>
            </a:r>
          </a:p>
        </p:txBody>
      </p:sp>
      <p:sp>
        <p:nvSpPr>
          <p:cNvPr id="4" name="Content Placeholder 3"/>
          <p:cNvSpPr>
            <a:spLocks noGrp="1"/>
          </p:cNvSpPr>
          <p:nvPr>
            <p:ph sz="quarter" idx="11"/>
          </p:nvPr>
        </p:nvSpPr>
        <p:spPr>
          <a:xfrm>
            <a:off x="365125" y="2835275"/>
            <a:ext cx="6035675" cy="61706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6381750" y="2835275"/>
            <a:ext cx="5980113" cy="61706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3"/>
          </p:nvPr>
        </p:nvSpPr>
        <p:spPr/>
        <p:txBody>
          <a:bodyPr/>
          <a:lstStyle>
            <a:lvl1pPr>
              <a:defRPr sz="1800">
                <a:solidFill>
                  <a:schemeClr val="bg1"/>
                </a:solidFill>
              </a:defRPr>
            </a:lvl1pPr>
          </a:lstStyle>
          <a:p>
            <a:fld id="{34361B7A-31FA-4206-8E4E-60BFC11378D7}" type="slidenum">
              <a:rPr lang="en-US" smtClean="0"/>
              <a:pPr/>
              <a:t>‹#›</a:t>
            </a:fld>
            <a:endParaRPr lang="en-US" dirty="0"/>
          </a:p>
        </p:txBody>
      </p:sp>
    </p:spTree>
    <p:extLst>
      <p:ext uri="{BB962C8B-B14F-4D97-AF65-F5344CB8AC3E}">
        <p14:creationId xmlns:p14="http://schemas.microsoft.com/office/powerpoint/2010/main" val="393574954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4" y="1714955"/>
            <a:ext cx="11996737" cy="1119685"/>
          </a:xfrm>
          <a:prstGeom prst="rect">
            <a:avLst/>
          </a:prstGeom>
        </p:spPr>
        <p:txBody>
          <a:bodyPr/>
          <a:lstStyle>
            <a:lvl1pPr>
              <a:defRPr sz="4800"/>
            </a:lvl1pPr>
          </a:lstStyle>
          <a:p>
            <a:pPr lvl="0"/>
            <a:r>
              <a:rPr lang="en-US"/>
              <a:t>Click to edit Master text styles</a:t>
            </a:r>
          </a:p>
        </p:txBody>
      </p:sp>
      <p:sp>
        <p:nvSpPr>
          <p:cNvPr id="7" name="Content Placeholder 6"/>
          <p:cNvSpPr>
            <a:spLocks noGrp="1"/>
          </p:cNvSpPr>
          <p:nvPr>
            <p:ph sz="quarter" idx="11"/>
          </p:nvPr>
        </p:nvSpPr>
        <p:spPr>
          <a:xfrm>
            <a:off x="365125" y="2962656"/>
            <a:ext cx="11996738" cy="58527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3452378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012188" y="3108960"/>
            <a:ext cx="9253538" cy="2432304"/>
          </a:xfrm>
          <a:prstGeom prst="rect">
            <a:avLst/>
          </a:prstGeom>
        </p:spPr>
        <p:txBody>
          <a:bodyPr/>
          <a:lstStyle>
            <a:lvl1pPr>
              <a:defRPr sz="4800" b="1">
                <a:solidFill>
                  <a:schemeClr val="bg1"/>
                </a:solidFill>
              </a:defRPr>
            </a:lvl1pPr>
            <a:lvl2pPr>
              <a:defRPr sz="3600" b="1"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style</a:t>
            </a:r>
          </a:p>
        </p:txBody>
      </p:sp>
      <p:sp>
        <p:nvSpPr>
          <p:cNvPr id="7" name="Slide Number Placeholder 6"/>
          <p:cNvSpPr>
            <a:spLocks noGrp="1"/>
          </p:cNvSpPr>
          <p:nvPr>
            <p:ph type="sldNum" sz="quarter" idx="11"/>
          </p:nvPr>
        </p:nvSpPr>
        <p:spPr/>
        <p:txBody>
          <a:bodyPr/>
          <a:lstStyle/>
          <a:p>
            <a:fld id="{34361B7A-31FA-4206-8E4E-60BFC11378D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31503755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5" y="1714955"/>
            <a:ext cx="2852864" cy="7100433"/>
          </a:xfrm>
          <a:prstGeom prst="rect">
            <a:avLst/>
          </a:prstGeom>
        </p:spPr>
        <p:txBody>
          <a:bodyPr/>
          <a:lstStyle>
            <a:lvl1pPr>
              <a:defRPr sz="4800"/>
            </a:lvl1pPr>
          </a:lstStyle>
          <a:p>
            <a:pPr lvl="0"/>
            <a:r>
              <a:rPr lang="en-US"/>
              <a:t>Click to edit Master text styles</a:t>
            </a:r>
          </a:p>
        </p:txBody>
      </p:sp>
      <p:sp>
        <p:nvSpPr>
          <p:cNvPr id="7" name="Content Placeholder 6"/>
          <p:cNvSpPr>
            <a:spLocks noGrp="1"/>
          </p:cNvSpPr>
          <p:nvPr>
            <p:ph sz="quarter" idx="11"/>
          </p:nvPr>
        </p:nvSpPr>
        <p:spPr>
          <a:xfrm>
            <a:off x="3474719" y="1905025"/>
            <a:ext cx="8887143" cy="6910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5560481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27914" y="7790738"/>
            <a:ext cx="11996737" cy="1119685"/>
          </a:xfrm>
          <a:prstGeom prst="rect">
            <a:avLst/>
          </a:prstGeom>
        </p:spPr>
        <p:txBody>
          <a:bodyPr/>
          <a:lstStyle>
            <a:lvl1pPr>
              <a:defRPr sz="4800"/>
            </a:lvl1pPr>
          </a:lstStyle>
          <a:p>
            <a:pPr lvl="0"/>
            <a:r>
              <a:rPr lang="en-US"/>
              <a:t>Click to edit Master text styles</a:t>
            </a:r>
          </a:p>
        </p:txBody>
      </p:sp>
      <p:sp>
        <p:nvSpPr>
          <p:cNvPr id="7" name="Content Placeholder 6"/>
          <p:cNvSpPr>
            <a:spLocks noGrp="1"/>
          </p:cNvSpPr>
          <p:nvPr>
            <p:ph sz="quarter" idx="11"/>
          </p:nvPr>
        </p:nvSpPr>
        <p:spPr>
          <a:xfrm>
            <a:off x="327913" y="1890489"/>
            <a:ext cx="11996738" cy="58527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7770167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4" y="1714955"/>
            <a:ext cx="11996737" cy="1119685"/>
          </a:xfrm>
          <a:prstGeom prst="rect">
            <a:avLst/>
          </a:prstGeom>
        </p:spPr>
        <p:txBody>
          <a:bodyPr/>
          <a:lstStyle>
            <a:lvl1pPr>
              <a:defRPr sz="4800"/>
            </a:lvl1pPr>
          </a:lstStyle>
          <a:p>
            <a:pPr lvl="0"/>
            <a:r>
              <a:rPr lang="en-US"/>
              <a:t>Click to edit Master text styles</a:t>
            </a:r>
          </a:p>
        </p:txBody>
      </p:sp>
      <p:sp>
        <p:nvSpPr>
          <p:cNvPr id="4" name="Content Placeholder 3"/>
          <p:cNvSpPr>
            <a:spLocks noGrp="1"/>
          </p:cNvSpPr>
          <p:nvPr>
            <p:ph sz="quarter" idx="11"/>
          </p:nvPr>
        </p:nvSpPr>
        <p:spPr>
          <a:xfrm>
            <a:off x="365125" y="2835275"/>
            <a:ext cx="6035675" cy="61706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6381750" y="2835275"/>
            <a:ext cx="5980113" cy="61706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3"/>
          </p:nvPr>
        </p:nvSpPr>
        <p:spPr/>
        <p:txBody>
          <a:bodyPr/>
          <a:lstStyle>
            <a:lvl1pPr>
              <a:defRPr sz="1800">
                <a:solidFill>
                  <a:schemeClr val="bg1"/>
                </a:solidFill>
              </a:defRPr>
            </a:lvl1pPr>
          </a:lstStyle>
          <a:p>
            <a:fld id="{34361B7A-31FA-4206-8E4E-60BFC11378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1685463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B86_PPT.jpg"/>
          <p:cNvPicPr/>
          <p:nvPr/>
        </p:nvPicPr>
        <p:blipFill>
          <a:blip r:embed="rId11" cstate="print">
            <a:extLst/>
          </a:blip>
          <a:stretch>
            <a:fillRect/>
          </a:stretch>
        </p:blipFill>
        <p:spPr>
          <a:xfrm>
            <a:off x="1625" y="0"/>
            <a:ext cx="13001550" cy="9753600"/>
          </a:xfrm>
          <a:prstGeom prst="rect">
            <a:avLst/>
          </a:prstGeom>
          <a:ln w="12700">
            <a:miter lim="400000"/>
          </a:ln>
        </p:spPr>
      </p:pic>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34361B7A-31FA-4206-8E4E-60BFC11378D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2" r:id="rId3"/>
    <p:sldLayoutId id="2147483651" r:id="rId4"/>
    <p:sldLayoutId id="2147483668" r:id="rId5"/>
    <p:sldLayoutId id="2147483660" r:id="rId6"/>
    <p:sldLayoutId id="2147483662" r:id="rId7"/>
    <p:sldLayoutId id="2147483663" r:id="rId8"/>
    <p:sldLayoutId id="2147483664" r:id="rId9"/>
  </p:sldLayoutIdLst>
  <p:transition spd="med"/>
  <p:txStyles>
    <p:titleStyle>
      <a:lvl1pPr algn="ctr" defTabSz="584200" eaLnBrk="1" hangingPunct="1">
        <a:defRPr sz="8000">
          <a:latin typeface="Helvetica Light"/>
          <a:ea typeface="Helvetica Light"/>
          <a:cs typeface="Helvetica Light"/>
          <a:sym typeface="Helvetica Light"/>
        </a:defRPr>
      </a:lvl1pPr>
      <a:lvl2pPr algn="ctr" defTabSz="584200" eaLnBrk="1" hangingPunct="1">
        <a:defRPr sz="8000">
          <a:latin typeface="Helvetica Light"/>
          <a:ea typeface="Helvetica Light"/>
          <a:cs typeface="Helvetica Light"/>
          <a:sym typeface="Helvetica Light"/>
        </a:defRPr>
      </a:lvl2pPr>
      <a:lvl3pPr algn="ctr" defTabSz="584200" eaLnBrk="1" hangingPunct="1">
        <a:defRPr sz="8000">
          <a:latin typeface="Helvetica Light"/>
          <a:ea typeface="Helvetica Light"/>
          <a:cs typeface="Helvetica Light"/>
          <a:sym typeface="Helvetica Light"/>
        </a:defRPr>
      </a:lvl3pPr>
      <a:lvl4pPr algn="ctr" defTabSz="584200" eaLnBrk="1" hangingPunct="1">
        <a:defRPr sz="8000">
          <a:latin typeface="Helvetica Light"/>
          <a:ea typeface="Helvetica Light"/>
          <a:cs typeface="Helvetica Light"/>
          <a:sym typeface="Helvetica Light"/>
        </a:defRPr>
      </a:lvl4pPr>
      <a:lvl5pPr algn="ctr" defTabSz="584200" eaLnBrk="1" hangingPunct="1">
        <a:defRPr sz="8000">
          <a:latin typeface="Helvetica Light"/>
          <a:ea typeface="Helvetica Light"/>
          <a:cs typeface="Helvetica Light"/>
          <a:sym typeface="Helvetica Light"/>
        </a:defRPr>
      </a:lvl5pPr>
      <a:lvl6pPr algn="ctr" defTabSz="584200" eaLnBrk="1" hangingPunct="1">
        <a:defRPr sz="8000">
          <a:latin typeface="Helvetica Light"/>
          <a:ea typeface="Helvetica Light"/>
          <a:cs typeface="Helvetica Light"/>
          <a:sym typeface="Helvetica Light"/>
        </a:defRPr>
      </a:lvl6pPr>
      <a:lvl7pPr algn="ctr" defTabSz="584200" eaLnBrk="1" hangingPunct="1">
        <a:defRPr sz="8000">
          <a:latin typeface="Helvetica Light"/>
          <a:ea typeface="Helvetica Light"/>
          <a:cs typeface="Helvetica Light"/>
          <a:sym typeface="Helvetica Light"/>
        </a:defRPr>
      </a:lvl7pPr>
      <a:lvl8pPr algn="ctr" defTabSz="584200" eaLnBrk="1" hangingPunct="1">
        <a:defRPr sz="8000">
          <a:latin typeface="Helvetica Light"/>
          <a:ea typeface="Helvetica Light"/>
          <a:cs typeface="Helvetica Light"/>
          <a:sym typeface="Helvetica Light"/>
        </a:defRPr>
      </a:lvl8pPr>
      <a:lvl9pPr algn="ctr" defTabSz="584200" eaLnBrk="1" hangingPunct="1">
        <a:defRPr sz="8000">
          <a:latin typeface="Helvetica Light"/>
          <a:ea typeface="Helvetica Light"/>
          <a:cs typeface="Helvetica Light"/>
          <a:sym typeface="Helvetica Light"/>
        </a:defRPr>
      </a:lvl9pPr>
    </p:titleStyle>
    <p:bodyStyle>
      <a:lvl1pPr algn="ctr" defTabSz="584200" eaLnBrk="1" hangingPunct="1">
        <a:defRPr sz="3200">
          <a:latin typeface="Helvetica Light"/>
          <a:ea typeface="Helvetica Light"/>
          <a:cs typeface="Helvetica Light"/>
          <a:sym typeface="Helvetica Light"/>
        </a:defRPr>
      </a:lvl1pPr>
      <a:lvl2pPr algn="ctr" defTabSz="584200" eaLnBrk="1" hangingPunct="1">
        <a:defRPr sz="3200">
          <a:latin typeface="Helvetica Light"/>
          <a:ea typeface="Helvetica Light"/>
          <a:cs typeface="Helvetica Light"/>
          <a:sym typeface="Helvetica Light"/>
        </a:defRPr>
      </a:lvl2pPr>
      <a:lvl3pPr algn="ctr" defTabSz="584200" eaLnBrk="1" hangingPunct="1">
        <a:defRPr sz="3200">
          <a:latin typeface="Helvetica Light"/>
          <a:ea typeface="Helvetica Light"/>
          <a:cs typeface="Helvetica Light"/>
          <a:sym typeface="Helvetica Light"/>
        </a:defRPr>
      </a:lvl3pPr>
      <a:lvl4pPr algn="ctr" defTabSz="584200" eaLnBrk="1" hangingPunct="1">
        <a:defRPr sz="3200">
          <a:latin typeface="Helvetica Light"/>
          <a:ea typeface="Helvetica Light"/>
          <a:cs typeface="Helvetica Light"/>
          <a:sym typeface="Helvetica Light"/>
        </a:defRPr>
      </a:lvl4pPr>
      <a:lvl5pPr algn="ctr" defTabSz="584200" eaLnBrk="1" hangingPunct="1">
        <a:defRPr sz="3200">
          <a:latin typeface="Helvetica Light"/>
          <a:ea typeface="Helvetica Light"/>
          <a:cs typeface="Helvetica Light"/>
          <a:sym typeface="Helvetica Light"/>
        </a:defRPr>
      </a:lvl5pPr>
      <a:lvl6pPr algn="ctr" defTabSz="584200" eaLnBrk="1" hangingPunct="1">
        <a:defRPr sz="3200">
          <a:latin typeface="Helvetica Light"/>
          <a:ea typeface="Helvetica Light"/>
          <a:cs typeface="Helvetica Light"/>
          <a:sym typeface="Helvetica Light"/>
        </a:defRPr>
      </a:lvl6pPr>
      <a:lvl7pPr algn="ctr" defTabSz="584200" eaLnBrk="1" hangingPunct="1">
        <a:defRPr sz="3200">
          <a:latin typeface="Helvetica Light"/>
          <a:ea typeface="Helvetica Light"/>
          <a:cs typeface="Helvetica Light"/>
          <a:sym typeface="Helvetica Light"/>
        </a:defRPr>
      </a:lvl7pPr>
      <a:lvl8pPr algn="ctr" defTabSz="584200" eaLnBrk="1" hangingPunct="1">
        <a:defRPr sz="3200">
          <a:latin typeface="Helvetica Light"/>
          <a:ea typeface="Helvetica Light"/>
          <a:cs typeface="Helvetica Light"/>
          <a:sym typeface="Helvetica Light"/>
        </a:defRPr>
      </a:lvl8pPr>
      <a:lvl9pPr algn="ctr" defTabSz="584200" eaLnBrk="1" hangingPunct="1">
        <a:defRPr sz="3200">
          <a:latin typeface="Helvetica Light"/>
          <a:ea typeface="Helvetica Light"/>
          <a:cs typeface="Helvetica Light"/>
          <a:sym typeface="Helvetica Light"/>
        </a:defRPr>
      </a:lvl9pPr>
    </p:bodyStyle>
    <p:otherStyle>
      <a:lvl1pPr algn="r" defTabSz="584200" eaLnBrk="1" hangingPunct="1">
        <a:defRPr sz="1200">
          <a:solidFill>
            <a:schemeClr val="tx1"/>
          </a:solidFill>
          <a:latin typeface="+mn-lt"/>
          <a:ea typeface="+mn-ea"/>
          <a:cs typeface="+mn-cs"/>
          <a:sym typeface="Helvetica Light"/>
        </a:defRPr>
      </a:lvl1pPr>
      <a:lvl2pPr algn="r" defTabSz="584200" eaLnBrk="1" hangingPunct="1">
        <a:defRPr sz="1200">
          <a:solidFill>
            <a:schemeClr val="tx1"/>
          </a:solidFill>
          <a:latin typeface="+mn-lt"/>
          <a:ea typeface="+mn-ea"/>
          <a:cs typeface="+mn-cs"/>
          <a:sym typeface="Helvetica Light"/>
        </a:defRPr>
      </a:lvl2pPr>
      <a:lvl3pPr algn="r" defTabSz="584200" eaLnBrk="1" hangingPunct="1">
        <a:defRPr sz="1200">
          <a:solidFill>
            <a:schemeClr val="tx1"/>
          </a:solidFill>
          <a:latin typeface="+mn-lt"/>
          <a:ea typeface="+mn-ea"/>
          <a:cs typeface="+mn-cs"/>
          <a:sym typeface="Helvetica Light"/>
        </a:defRPr>
      </a:lvl3pPr>
      <a:lvl4pPr algn="r" defTabSz="584200" eaLnBrk="1" hangingPunct="1">
        <a:defRPr sz="1200">
          <a:solidFill>
            <a:schemeClr val="tx1"/>
          </a:solidFill>
          <a:latin typeface="+mn-lt"/>
          <a:ea typeface="+mn-ea"/>
          <a:cs typeface="+mn-cs"/>
          <a:sym typeface="Helvetica Light"/>
        </a:defRPr>
      </a:lvl4pPr>
      <a:lvl5pPr algn="r" defTabSz="584200" eaLnBrk="1" hangingPunct="1">
        <a:defRPr sz="1200">
          <a:solidFill>
            <a:schemeClr val="tx1"/>
          </a:solidFill>
          <a:latin typeface="+mn-lt"/>
          <a:ea typeface="+mn-ea"/>
          <a:cs typeface="+mn-cs"/>
          <a:sym typeface="Helvetica Light"/>
        </a:defRPr>
      </a:lvl5pPr>
      <a:lvl6pPr algn="r" defTabSz="584200" eaLnBrk="1" hangingPunct="1">
        <a:defRPr sz="1200">
          <a:solidFill>
            <a:schemeClr val="tx1"/>
          </a:solidFill>
          <a:latin typeface="+mn-lt"/>
          <a:ea typeface="+mn-ea"/>
          <a:cs typeface="+mn-cs"/>
          <a:sym typeface="Helvetica Light"/>
        </a:defRPr>
      </a:lvl6pPr>
      <a:lvl7pPr algn="r" defTabSz="584200" eaLnBrk="1" hangingPunct="1">
        <a:defRPr sz="1200">
          <a:solidFill>
            <a:schemeClr val="tx1"/>
          </a:solidFill>
          <a:latin typeface="+mn-lt"/>
          <a:ea typeface="+mn-ea"/>
          <a:cs typeface="+mn-cs"/>
          <a:sym typeface="Helvetica Light"/>
        </a:defRPr>
      </a:lvl7pPr>
      <a:lvl8pPr algn="r" defTabSz="584200" eaLnBrk="1" hangingPunct="1">
        <a:defRPr sz="1200">
          <a:solidFill>
            <a:schemeClr val="tx1"/>
          </a:solidFill>
          <a:latin typeface="+mn-lt"/>
          <a:ea typeface="+mn-ea"/>
          <a:cs typeface="+mn-cs"/>
          <a:sym typeface="Helvetica Light"/>
        </a:defRPr>
      </a:lvl8pPr>
      <a:lvl9pPr algn="r" defTabSz="584200" eaLnBrk="1" hangingPunct="1">
        <a:defRPr sz="12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aladulted.org/"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6411" y="3757231"/>
            <a:ext cx="12848389" cy="2308324"/>
          </a:xfrm>
          <a:prstGeom prst="rect">
            <a:avLst/>
          </a:prstGeom>
        </p:spPr>
        <p:txBody>
          <a:bodyPr wrap="square">
            <a:spAutoFit/>
          </a:bodyPr>
          <a:lstStyle/>
          <a:p>
            <a:r>
              <a:rPr lang="en-US" sz="4800" b="1" dirty="0">
                <a:solidFill>
                  <a:schemeClr val="bg1"/>
                </a:solidFill>
                <a:effectLst>
                  <a:outerShdw blurRad="38100" dist="38100" dir="2700000" algn="tl">
                    <a:srgbClr val="000000">
                      <a:alpha val="43137"/>
                    </a:srgbClr>
                  </a:outerShdw>
                </a:effectLst>
              </a:rPr>
              <a:t>Three-Year Plan</a:t>
            </a:r>
          </a:p>
          <a:p>
            <a:r>
              <a:rPr lang="en-US" sz="4800" b="1" dirty="0">
                <a:solidFill>
                  <a:schemeClr val="bg1"/>
                </a:solidFill>
                <a:effectLst>
                  <a:outerShdw blurRad="38100" dist="38100" dir="2700000" algn="tl">
                    <a:srgbClr val="000000">
                      <a:alpha val="43137"/>
                    </a:srgbClr>
                  </a:outerShdw>
                </a:effectLst>
              </a:rPr>
              <a:t>Preview</a:t>
            </a:r>
          </a:p>
          <a:p>
            <a:r>
              <a:rPr lang="en-US" sz="4800" b="1" dirty="0">
                <a:solidFill>
                  <a:schemeClr val="bg1"/>
                </a:solidFill>
                <a:effectLst>
                  <a:outerShdw blurRad="38100" dist="38100" dir="2700000" algn="tl">
                    <a:srgbClr val="000000">
                      <a:alpha val="43137"/>
                    </a:srgbClr>
                  </a:outerShdw>
                </a:effectLst>
              </a:rPr>
              <a:t>September 20, 2018</a:t>
            </a:r>
          </a:p>
        </p:txBody>
      </p:sp>
    </p:spTree>
    <p:extLst>
      <p:ext uri="{BB962C8B-B14F-4D97-AF65-F5344CB8AC3E}">
        <p14:creationId xmlns:p14="http://schemas.microsoft.com/office/powerpoint/2010/main" val="350833034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074B192-61D9-7C44-A5F8-6870D61F8FD9}"/>
              </a:ext>
            </a:extLst>
          </p:cNvPr>
          <p:cNvSpPr>
            <a:spLocks noGrp="1"/>
          </p:cNvSpPr>
          <p:nvPr>
            <p:ph type="body" sz="quarter" idx="10"/>
          </p:nvPr>
        </p:nvSpPr>
        <p:spPr>
          <a:xfrm>
            <a:off x="402431" y="1897835"/>
            <a:ext cx="11996737" cy="1119685"/>
          </a:xfrm>
        </p:spPr>
        <p:txBody>
          <a:bodyPr/>
          <a:lstStyle/>
          <a:p>
            <a:r>
              <a:rPr lang="en-US" b="1" dirty="0"/>
              <a:t>Piloting and Implementation</a:t>
            </a:r>
          </a:p>
        </p:txBody>
      </p:sp>
      <p:sp>
        <p:nvSpPr>
          <p:cNvPr id="3" name="Content Placeholder 2">
            <a:extLst>
              <a:ext uri="{FF2B5EF4-FFF2-40B4-BE49-F238E27FC236}">
                <a16:creationId xmlns:a16="http://schemas.microsoft.com/office/drawing/2014/main" xmlns="" id="{667196C3-BAD6-A449-9E36-0AD291FCD864}"/>
              </a:ext>
            </a:extLst>
          </p:cNvPr>
          <p:cNvSpPr>
            <a:spLocks noGrp="1"/>
          </p:cNvSpPr>
          <p:nvPr>
            <p:ph sz="quarter" idx="11"/>
          </p:nvPr>
        </p:nvSpPr>
        <p:spPr/>
        <p:txBody>
          <a:bodyPr/>
          <a:lstStyle/>
          <a:p>
            <a:r>
              <a:rPr lang="en-US" sz="2000" b="1" u="sng" dirty="0"/>
              <a:t>Goals</a:t>
            </a:r>
          </a:p>
          <a:p>
            <a:pPr marL="457200" indent="-457200" algn="l" rtl="0" fontAlgn="base">
              <a:spcBef>
                <a:spcPts val="1200"/>
              </a:spcBef>
              <a:buFont typeface="Arial" panose="020B0604020202020204" pitchFamily="34" charset="0"/>
              <a:buChar char="•"/>
            </a:pPr>
            <a:r>
              <a:rPr lang="en-US" sz="2000" b="1" dirty="0"/>
              <a:t>Explain how you will prototype and pilot new strategies </a:t>
            </a:r>
            <a:r>
              <a:rPr lang="en-US" sz="2000" dirty="0"/>
              <a:t>to address the region’s most urgent problems</a:t>
            </a:r>
          </a:p>
          <a:p>
            <a:pPr marL="457200" indent="-457200" algn="l">
              <a:spcBef>
                <a:spcPts val="1200"/>
              </a:spcBef>
              <a:buFont typeface="Arial" panose="020B0604020202020204" pitchFamily="34" charset="0"/>
              <a:buChar char="•"/>
            </a:pPr>
            <a:r>
              <a:rPr lang="en-US" sz="2000" b="1" dirty="0"/>
              <a:t>Describe how you intend to evaluate the effectiveness of these pilots </a:t>
            </a:r>
            <a:r>
              <a:rPr lang="en-US" sz="2000" dirty="0"/>
              <a:t>using formative data collected throughout to inform continuous improvement processes, as well as summative data to assess the overarching impact of these strategies</a:t>
            </a:r>
            <a:endParaRPr lang="en-US" sz="2000" u="sng" dirty="0"/>
          </a:p>
        </p:txBody>
      </p:sp>
      <p:sp>
        <p:nvSpPr>
          <p:cNvPr id="4" name="Content Placeholder 3">
            <a:extLst>
              <a:ext uri="{FF2B5EF4-FFF2-40B4-BE49-F238E27FC236}">
                <a16:creationId xmlns:a16="http://schemas.microsoft.com/office/drawing/2014/main" xmlns="" id="{A4FC610F-9E85-984B-87E8-54B125DE6FFC}"/>
              </a:ext>
            </a:extLst>
          </p:cNvPr>
          <p:cNvSpPr>
            <a:spLocks noGrp="1"/>
          </p:cNvSpPr>
          <p:nvPr>
            <p:ph sz="quarter" idx="12"/>
          </p:nvPr>
        </p:nvSpPr>
        <p:spPr/>
        <p:txBody>
          <a:bodyPr/>
          <a:lstStyle/>
          <a:p>
            <a:r>
              <a:rPr lang="en-US" sz="2000" b="1" u="sng" dirty="0"/>
              <a:t>Guiding Questions</a:t>
            </a:r>
          </a:p>
          <a:p>
            <a:pPr marL="457200" indent="-457200" algn="l" rtl="0" fontAlgn="base">
              <a:spcBef>
                <a:spcPts val="1200"/>
              </a:spcBef>
              <a:buFont typeface="Arial" panose="020B0604020202020204" pitchFamily="34" charset="0"/>
              <a:buChar char="•"/>
            </a:pPr>
            <a:r>
              <a:rPr lang="en-US" sz="2000" dirty="0"/>
              <a:t>What problems most need solving?</a:t>
            </a:r>
          </a:p>
          <a:p>
            <a:pPr marL="457200" indent="-457200" algn="l" rtl="0" fontAlgn="base">
              <a:spcBef>
                <a:spcPts val="1200"/>
              </a:spcBef>
              <a:buFont typeface="Arial" panose="020B0604020202020204" pitchFamily="34" charset="0"/>
              <a:buChar char="•"/>
            </a:pPr>
            <a:r>
              <a:rPr lang="en-US" sz="2000" dirty="0"/>
              <a:t>What does it mean for a strategy to work? What criteria will you use to assess success or failure? What measures?</a:t>
            </a:r>
          </a:p>
          <a:p>
            <a:pPr marL="457200" indent="-457200" algn="l" rtl="0" fontAlgn="base">
              <a:spcBef>
                <a:spcPts val="1200"/>
              </a:spcBef>
              <a:buFont typeface="Arial" panose="020B0604020202020204" pitchFamily="34" charset="0"/>
              <a:buChar char="•"/>
            </a:pPr>
            <a:r>
              <a:rPr lang="en-US" sz="2000" dirty="0"/>
              <a:t>Are your strategies robust enough for objective measurement?</a:t>
            </a:r>
          </a:p>
          <a:p>
            <a:pPr marL="457200" indent="-457200" algn="l" rtl="0" fontAlgn="base">
              <a:spcBef>
                <a:spcPts val="1200"/>
              </a:spcBef>
              <a:buFont typeface="Arial" panose="020B0604020202020204" pitchFamily="34" charset="0"/>
              <a:buChar char="•"/>
            </a:pPr>
            <a:r>
              <a:rPr lang="en-US" sz="2000" dirty="0"/>
              <a:t>Are there time and sufficient resources to measure impact and evaluate success? </a:t>
            </a:r>
          </a:p>
          <a:p>
            <a:pPr marL="457200" indent="-457200" algn="l" rtl="0" fontAlgn="base">
              <a:spcBef>
                <a:spcPts val="1200"/>
              </a:spcBef>
              <a:buFont typeface="Arial" panose="020B0604020202020204" pitchFamily="34" charset="0"/>
              <a:buChar char="•"/>
            </a:pPr>
            <a:endParaRPr lang="en-US" sz="2000" dirty="0"/>
          </a:p>
          <a:p>
            <a:endParaRPr lang="en-US" sz="2800" dirty="0"/>
          </a:p>
        </p:txBody>
      </p:sp>
      <p:pic>
        <p:nvPicPr>
          <p:cNvPr id="5" name="Picture 4">
            <a:extLst>
              <a:ext uri="{FF2B5EF4-FFF2-40B4-BE49-F238E27FC236}">
                <a16:creationId xmlns:a16="http://schemas.microsoft.com/office/drawing/2014/main" xmlns="" id="{E7E9E706-36A6-6440-85BA-C23386534938}"/>
              </a:ext>
            </a:extLst>
          </p:cNvPr>
          <p:cNvPicPr>
            <a:picLocks noChangeAspect="1"/>
          </p:cNvPicPr>
          <p:nvPr/>
        </p:nvPicPr>
        <p:blipFill rotWithShape="1">
          <a:blip r:embed="rId3"/>
          <a:srcRect t="22923" b="22923"/>
          <a:stretch/>
        </p:blipFill>
        <p:spPr>
          <a:xfrm>
            <a:off x="3725467" y="6554820"/>
            <a:ext cx="5237955" cy="2304700"/>
          </a:xfrm>
          <a:prstGeom prst="rect">
            <a:avLst/>
          </a:prstGeom>
        </p:spPr>
      </p:pic>
    </p:spTree>
    <p:extLst>
      <p:ext uri="{BB962C8B-B14F-4D97-AF65-F5344CB8AC3E}">
        <p14:creationId xmlns:p14="http://schemas.microsoft.com/office/powerpoint/2010/main" val="21498912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5920FDA-BEC0-CB48-BFE3-13141BD1DD00}"/>
              </a:ext>
            </a:extLst>
          </p:cNvPr>
          <p:cNvSpPr>
            <a:spLocks noGrp="1"/>
          </p:cNvSpPr>
          <p:nvPr>
            <p:ph type="body" sz="quarter" idx="10"/>
          </p:nvPr>
        </p:nvSpPr>
        <p:spPr>
          <a:xfrm>
            <a:off x="596405" y="1877515"/>
            <a:ext cx="11996737" cy="1119685"/>
          </a:xfrm>
        </p:spPr>
        <p:txBody>
          <a:bodyPr/>
          <a:lstStyle/>
          <a:p>
            <a:r>
              <a:rPr lang="en-US" b="1" dirty="0"/>
              <a:t>Resources &amp; Planning Tools</a:t>
            </a:r>
          </a:p>
        </p:txBody>
      </p:sp>
      <p:graphicFrame>
        <p:nvGraphicFramePr>
          <p:cNvPr id="193" name="Diagram 192">
            <a:extLst>
              <a:ext uri="{FF2B5EF4-FFF2-40B4-BE49-F238E27FC236}">
                <a16:creationId xmlns:a16="http://schemas.microsoft.com/office/drawing/2014/main" xmlns="" id="{1AA776CD-9BC1-3C4A-91AE-FF41E8E249AD}"/>
              </a:ext>
            </a:extLst>
          </p:cNvPr>
          <p:cNvGraphicFramePr/>
          <p:nvPr>
            <p:extLst>
              <p:ext uri="{D42A27DB-BD31-4B8C-83A1-F6EECF244321}">
                <p14:modId xmlns:p14="http://schemas.microsoft.com/office/powerpoint/2010/main" val="3467743551"/>
              </p:ext>
            </p:extLst>
          </p:nvPr>
        </p:nvGraphicFramePr>
        <p:xfrm>
          <a:off x="826988" y="2997200"/>
          <a:ext cx="11535570" cy="4495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488422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smtClean="0"/>
              <a:t>Feedback from the Field</a:t>
            </a:r>
            <a:endParaRPr lang="en-US" b="1" dirty="0"/>
          </a:p>
        </p:txBody>
      </p:sp>
      <p:sp>
        <p:nvSpPr>
          <p:cNvPr id="3" name="Content Placeholder 2"/>
          <p:cNvSpPr>
            <a:spLocks noGrp="1"/>
          </p:cNvSpPr>
          <p:nvPr>
            <p:ph sz="quarter" idx="11"/>
          </p:nvPr>
        </p:nvSpPr>
        <p:spPr/>
        <p:txBody>
          <a:bodyPr/>
          <a:lstStyle/>
          <a:p>
            <a:pPr algn="l"/>
            <a:r>
              <a:rPr lang="en-US" sz="3600" dirty="0" smtClean="0"/>
              <a:t>Examples of feedback…….</a:t>
            </a:r>
          </a:p>
          <a:p>
            <a:pPr marL="457200" indent="-457200" algn="l">
              <a:buFont typeface="Arial" panose="020B0604020202020204" pitchFamily="34" charset="0"/>
              <a:buChar char="•"/>
            </a:pPr>
            <a:r>
              <a:rPr lang="en-US" sz="3600" dirty="0" smtClean="0"/>
              <a:t>Adding additional resources</a:t>
            </a:r>
          </a:p>
          <a:p>
            <a:pPr marL="457200" indent="-457200" algn="l">
              <a:buFont typeface="Arial" panose="020B0604020202020204" pitchFamily="34" charset="0"/>
              <a:buChar char="•"/>
            </a:pPr>
            <a:r>
              <a:rPr lang="en-US" sz="3600" dirty="0" smtClean="0"/>
              <a:t>Editing to provide clarity</a:t>
            </a:r>
          </a:p>
          <a:p>
            <a:pPr marL="457200" indent="-457200" algn="l">
              <a:buFont typeface="Arial" panose="020B0604020202020204" pitchFamily="34" charset="0"/>
              <a:buChar char="•"/>
            </a:pPr>
            <a:r>
              <a:rPr lang="en-US" sz="3600" dirty="0" smtClean="0"/>
              <a:t>More specific examples requested</a:t>
            </a:r>
          </a:p>
          <a:p>
            <a:pPr marL="457200" indent="-457200" algn="l">
              <a:buFont typeface="Arial" panose="020B0604020202020204" pitchFamily="34" charset="0"/>
              <a:buChar char="•"/>
            </a:pPr>
            <a:r>
              <a:rPr lang="en-US" sz="3600" dirty="0" smtClean="0"/>
              <a:t>Word count suggestions</a:t>
            </a:r>
          </a:p>
          <a:p>
            <a:pPr marL="457200" indent="-457200" algn="l">
              <a:buFont typeface="Arial" panose="020B0604020202020204" pitchFamily="34" charset="0"/>
              <a:buChar char="•"/>
            </a:pPr>
            <a:r>
              <a:rPr lang="en-US" sz="3600" dirty="0" smtClean="0"/>
              <a:t>Program area specific</a:t>
            </a:r>
          </a:p>
          <a:p>
            <a:pPr marL="457200" indent="-457200" algn="l">
              <a:buFont typeface="Arial" panose="020B0604020202020204" pitchFamily="34" charset="0"/>
              <a:buChar char="•"/>
            </a:pPr>
            <a:r>
              <a:rPr lang="en-US" sz="3600" dirty="0" smtClean="0"/>
              <a:t>Section on governance &amp; by-laws</a:t>
            </a:r>
          </a:p>
          <a:p>
            <a:pPr marL="457200" indent="-457200" algn="l">
              <a:buFont typeface="Arial" panose="020B0604020202020204" pitchFamily="34" charset="0"/>
              <a:buChar char="•"/>
            </a:pPr>
            <a:r>
              <a:rPr lang="en-US" sz="3600" dirty="0" smtClean="0"/>
              <a:t>Direction on use of NOVA to satisfy fiscal requirements</a:t>
            </a:r>
          </a:p>
          <a:p>
            <a:pPr marL="457200" indent="-457200" algn="l">
              <a:buFont typeface="Arial" panose="020B0604020202020204" pitchFamily="34" charset="0"/>
              <a:buChar char="•"/>
            </a:pPr>
            <a:r>
              <a:rPr lang="en-US" sz="3600" dirty="0" smtClean="0"/>
              <a:t>Additional information on logic models</a:t>
            </a:r>
          </a:p>
          <a:p>
            <a:pPr marL="457200" indent="-457200" algn="l">
              <a:buFont typeface="Arial" panose="020B0604020202020204" pitchFamily="34" charset="0"/>
              <a:buChar char="•"/>
            </a:pPr>
            <a:endParaRPr lang="en-US" sz="3600" dirty="0" smtClean="0"/>
          </a:p>
          <a:p>
            <a:pPr marL="457200" indent="-457200" algn="l">
              <a:buFont typeface="Arial" panose="020B0604020202020204" pitchFamily="34" charset="0"/>
              <a:buChar char="•"/>
            </a:pPr>
            <a:endParaRPr lang="en-US" dirty="0"/>
          </a:p>
        </p:txBody>
      </p:sp>
    </p:spTree>
    <p:extLst>
      <p:ext uri="{BB962C8B-B14F-4D97-AF65-F5344CB8AC3E}">
        <p14:creationId xmlns:p14="http://schemas.microsoft.com/office/powerpoint/2010/main" val="413996923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8337399-1AE4-8A45-8F19-361534F50D94}"/>
              </a:ext>
            </a:extLst>
          </p:cNvPr>
          <p:cNvSpPr>
            <a:spLocks noGrp="1"/>
          </p:cNvSpPr>
          <p:nvPr>
            <p:ph type="body" sz="quarter" idx="10"/>
          </p:nvPr>
        </p:nvSpPr>
        <p:spPr/>
        <p:txBody>
          <a:bodyPr/>
          <a:lstStyle/>
          <a:p>
            <a:r>
              <a:rPr lang="en-US" b="1" dirty="0"/>
              <a:t>Next Steps</a:t>
            </a:r>
          </a:p>
        </p:txBody>
      </p:sp>
      <p:sp>
        <p:nvSpPr>
          <p:cNvPr id="3" name="Content Placeholder 2">
            <a:extLst>
              <a:ext uri="{FF2B5EF4-FFF2-40B4-BE49-F238E27FC236}">
                <a16:creationId xmlns:a16="http://schemas.microsoft.com/office/drawing/2014/main" xmlns="" id="{74251527-BD02-104F-9D04-501F6BE310D8}"/>
              </a:ext>
            </a:extLst>
          </p:cNvPr>
          <p:cNvSpPr>
            <a:spLocks noGrp="1"/>
          </p:cNvSpPr>
          <p:nvPr>
            <p:ph sz="quarter" idx="11"/>
          </p:nvPr>
        </p:nvSpPr>
        <p:spPr/>
        <p:txBody>
          <a:bodyPr/>
          <a:lstStyle/>
          <a:p>
            <a:pPr marL="457200" lvl="3" indent="-457200" algn="l">
              <a:buFont typeface="Arial" panose="020B0604020202020204" pitchFamily="34" charset="0"/>
              <a:buChar char="•"/>
            </a:pPr>
            <a:r>
              <a:rPr lang="en-US" dirty="0" smtClean="0"/>
              <a:t>Guidance and tables will be edited based on field suggestions.</a:t>
            </a:r>
          </a:p>
          <a:p>
            <a:pPr marL="457200" lvl="3" indent="-457200" algn="l">
              <a:buFont typeface="Arial" panose="020B0604020202020204" pitchFamily="34" charset="0"/>
              <a:buChar char="•"/>
            </a:pPr>
            <a:r>
              <a:rPr lang="en-US" dirty="0" smtClean="0"/>
              <a:t>The State Adult Education Program Office will review and approve the final version.</a:t>
            </a:r>
          </a:p>
          <a:p>
            <a:pPr marL="457200" lvl="3" indent="-457200" algn="l">
              <a:buFont typeface="Arial" panose="020B0604020202020204" pitchFamily="34" charset="0"/>
              <a:buChar char="•"/>
            </a:pPr>
            <a:r>
              <a:rPr lang="en-US" dirty="0" smtClean="0"/>
              <a:t>Final guidance will be released next month.</a:t>
            </a:r>
          </a:p>
          <a:p>
            <a:pPr marL="457200" lvl="3" indent="-457200" algn="l">
              <a:buFont typeface="Arial" panose="020B0604020202020204" pitchFamily="34" charset="0"/>
              <a:buChar char="•"/>
            </a:pPr>
            <a:r>
              <a:rPr lang="en-US" dirty="0" smtClean="0"/>
              <a:t>Training, workshops, technical assistance, webinars, and consultation will be offered for the next 8 months.</a:t>
            </a:r>
          </a:p>
          <a:p>
            <a:pPr marL="457200" lvl="3" indent="-457200" algn="l">
              <a:buFont typeface="Arial" panose="020B0604020202020204" pitchFamily="34" charset="0"/>
              <a:buChar char="•"/>
            </a:pPr>
            <a:r>
              <a:rPr lang="en-US" dirty="0" smtClean="0"/>
              <a:t>NOVA will open 3 year plan submission portal and ability for members to certify in early Spring 2019 with deadline in June 2019.</a:t>
            </a:r>
          </a:p>
          <a:p>
            <a:pPr marL="457200" lvl="3" indent="-457200" algn="l">
              <a:buFont typeface="Arial" panose="020B0604020202020204" pitchFamily="34" charset="0"/>
              <a:buChar char="•"/>
            </a:pPr>
            <a:r>
              <a:rPr lang="en-US" dirty="0" smtClean="0"/>
              <a:t>Three Year Plans will be summarized and submitted to the legislature.  All plans will be made available for public and stakeholder viewing.</a:t>
            </a:r>
            <a:endParaRPr lang="en-US" dirty="0"/>
          </a:p>
        </p:txBody>
      </p:sp>
    </p:spTree>
    <p:extLst>
      <p:ext uri="{BB962C8B-B14F-4D97-AF65-F5344CB8AC3E}">
        <p14:creationId xmlns:p14="http://schemas.microsoft.com/office/powerpoint/2010/main" val="220799824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l"/>
            <a:r>
              <a:rPr lang="en-US" sz="4400" u="sng" dirty="0" smtClean="0">
                <a:solidFill>
                  <a:schemeClr val="accent5"/>
                </a:solidFill>
              </a:rPr>
              <a:t>AEBG Web Site</a:t>
            </a:r>
            <a:endParaRPr lang="en-US" sz="4400" u="sng" dirty="0">
              <a:solidFill>
                <a:schemeClr val="accent5"/>
              </a:solidFill>
            </a:endParaRPr>
          </a:p>
        </p:txBody>
      </p:sp>
      <p:sp>
        <p:nvSpPr>
          <p:cNvPr id="3" name="Rectangle 2"/>
          <p:cNvSpPr/>
          <p:nvPr/>
        </p:nvSpPr>
        <p:spPr>
          <a:xfrm>
            <a:off x="2638771" y="8155818"/>
            <a:ext cx="6228138" cy="1200329"/>
          </a:xfrm>
          <a:prstGeom prst="rect">
            <a:avLst/>
          </a:prstGeom>
        </p:spPr>
        <p:txBody>
          <a:bodyPr wrap="square">
            <a:spAutoFit/>
          </a:bodyPr>
          <a:lstStyle/>
          <a:p>
            <a:r>
              <a:rPr lang="en-US" dirty="0">
                <a:hlinkClick r:id="rId2"/>
              </a:rPr>
              <a:t>https://caladulted.org</a:t>
            </a:r>
            <a:r>
              <a:rPr lang="en-US" dirty="0" smtClean="0">
                <a:hlinkClick r:id="rId2"/>
              </a:rPr>
              <a:t>/</a:t>
            </a:r>
            <a:endParaRPr lang="en-US" dirty="0" smtClean="0"/>
          </a:p>
          <a:p>
            <a:endParaRPr lang="en-US" dirty="0"/>
          </a:p>
        </p:txBody>
      </p:sp>
      <p:pic>
        <p:nvPicPr>
          <p:cNvPr id="6" name="Picture 5"/>
          <p:cNvPicPr>
            <a:picLocks noChangeAspect="1"/>
          </p:cNvPicPr>
          <p:nvPr/>
        </p:nvPicPr>
        <p:blipFill>
          <a:blip r:embed="rId3"/>
          <a:stretch>
            <a:fillRect/>
          </a:stretch>
        </p:blipFill>
        <p:spPr>
          <a:xfrm>
            <a:off x="1108364" y="2608301"/>
            <a:ext cx="9878291" cy="5389235"/>
          </a:xfrm>
          <a:prstGeom prst="rect">
            <a:avLst/>
          </a:prstGeom>
        </p:spPr>
      </p:pic>
      <p:sp>
        <p:nvSpPr>
          <p:cNvPr id="4" name="Slide Number Placeholder 3"/>
          <p:cNvSpPr>
            <a:spLocks noGrp="1"/>
          </p:cNvSpPr>
          <p:nvPr>
            <p:ph type="sldNum" sz="quarter" idx="12"/>
          </p:nvPr>
        </p:nvSpPr>
        <p:spPr/>
        <p:txBody>
          <a:bodyPr/>
          <a:lstStyle/>
          <a:p>
            <a:fld id="{34361B7A-31FA-4206-8E4E-60BFC11378D7}" type="slidenum">
              <a:rPr lang="en-US" smtClean="0">
                <a:solidFill>
                  <a:srgbClr val="FFFFFF"/>
                </a:solidFill>
              </a:rPr>
              <a:pPr/>
              <a:t>14</a:t>
            </a:fld>
            <a:endParaRPr lang="en-US" dirty="0">
              <a:solidFill>
                <a:srgbClr val="FFFFFF"/>
              </a:solidFill>
            </a:endParaRPr>
          </a:p>
        </p:txBody>
      </p:sp>
    </p:spTree>
    <p:extLst>
      <p:ext uri="{BB962C8B-B14F-4D97-AF65-F5344CB8AC3E}">
        <p14:creationId xmlns:p14="http://schemas.microsoft.com/office/powerpoint/2010/main" val="86876160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l"/>
            <a:r>
              <a:rPr lang="en-US" b="1" u="sng" dirty="0" smtClean="0">
                <a:solidFill>
                  <a:schemeClr val="accent5"/>
                </a:solidFill>
              </a:rPr>
              <a:t>AEBG TAP</a:t>
            </a:r>
            <a:endParaRPr lang="en-US" b="1" u="sng" dirty="0">
              <a:solidFill>
                <a:schemeClr val="accent5"/>
              </a:solidFill>
            </a:endParaRPr>
          </a:p>
          <a:p>
            <a:endParaRPr lang="en-US" dirty="0"/>
          </a:p>
        </p:txBody>
      </p:sp>
      <p:sp>
        <p:nvSpPr>
          <p:cNvPr id="3" name="Content Placeholder 2"/>
          <p:cNvSpPr>
            <a:spLocks noGrp="1"/>
          </p:cNvSpPr>
          <p:nvPr>
            <p:ph sz="quarter" idx="11"/>
          </p:nvPr>
        </p:nvSpPr>
        <p:spPr/>
        <p:txBody>
          <a:bodyPr/>
          <a:lstStyle/>
          <a:p>
            <a:pPr algn="l"/>
            <a:r>
              <a:rPr lang="en-US" sz="4400" dirty="0" smtClean="0"/>
              <a:t>The AEBG Technical Assistance Program (TAP) provides professional development resources for all AEBG agencies statewide.</a:t>
            </a:r>
          </a:p>
          <a:p>
            <a:pPr algn="l"/>
            <a:endParaRPr lang="en-US" sz="4400" dirty="0"/>
          </a:p>
          <a:p>
            <a:pPr algn="l"/>
            <a:endParaRPr lang="en-US" dirty="0"/>
          </a:p>
        </p:txBody>
      </p:sp>
      <p:pic>
        <p:nvPicPr>
          <p:cNvPr id="4" name="Picture 3"/>
          <p:cNvPicPr>
            <a:picLocks noChangeAspect="1"/>
          </p:cNvPicPr>
          <p:nvPr/>
        </p:nvPicPr>
        <p:blipFill>
          <a:blip r:embed="rId2"/>
          <a:stretch>
            <a:fillRect/>
          </a:stretch>
        </p:blipFill>
        <p:spPr>
          <a:xfrm>
            <a:off x="4770660" y="6245113"/>
            <a:ext cx="7915244" cy="2177670"/>
          </a:xfrm>
          <a:prstGeom prst="rect">
            <a:avLst/>
          </a:prstGeom>
          <a:ln>
            <a:solidFill>
              <a:schemeClr val="accent1"/>
            </a:solidFill>
          </a:ln>
        </p:spPr>
      </p:pic>
      <p:sp>
        <p:nvSpPr>
          <p:cNvPr id="5" name="Slide Number Placeholder 4"/>
          <p:cNvSpPr>
            <a:spLocks noGrp="1"/>
          </p:cNvSpPr>
          <p:nvPr>
            <p:ph type="sldNum" sz="quarter" idx="12"/>
          </p:nvPr>
        </p:nvSpPr>
        <p:spPr/>
        <p:txBody>
          <a:bodyPr/>
          <a:lstStyle/>
          <a:p>
            <a:fld id="{34361B7A-31FA-4206-8E4E-60BFC11378D7}" type="slidenum">
              <a:rPr lang="en-US" smtClean="0">
                <a:solidFill>
                  <a:srgbClr val="FFFFFF"/>
                </a:solidFill>
              </a:rPr>
              <a:pPr/>
              <a:t>15</a:t>
            </a:fld>
            <a:endParaRPr lang="en-US" dirty="0">
              <a:solidFill>
                <a:srgbClr val="FFFFFF"/>
              </a:solidFill>
            </a:endParaRPr>
          </a:p>
        </p:txBody>
      </p:sp>
    </p:spTree>
    <p:extLst>
      <p:ext uri="{BB962C8B-B14F-4D97-AF65-F5344CB8AC3E}">
        <p14:creationId xmlns:p14="http://schemas.microsoft.com/office/powerpoint/2010/main" val="7515410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126" y="1958795"/>
            <a:ext cx="11996737" cy="946965"/>
          </a:xfrm>
        </p:spPr>
        <p:txBody>
          <a:bodyPr/>
          <a:lstStyle/>
          <a:p>
            <a:r>
              <a:rPr lang="en-US" b="1" dirty="0"/>
              <a:t>Agenda</a:t>
            </a:r>
          </a:p>
        </p:txBody>
      </p:sp>
      <p:sp>
        <p:nvSpPr>
          <p:cNvPr id="3" name="Content Placeholder 2"/>
          <p:cNvSpPr>
            <a:spLocks noGrp="1"/>
          </p:cNvSpPr>
          <p:nvPr>
            <p:ph sz="quarter" idx="11"/>
          </p:nvPr>
        </p:nvSpPr>
        <p:spPr>
          <a:xfrm>
            <a:off x="397565" y="3233530"/>
            <a:ext cx="11964298" cy="5581857"/>
          </a:xfrm>
        </p:spPr>
        <p:txBody>
          <a:bodyPr/>
          <a:lstStyle/>
          <a:p>
            <a:pPr marL="685800" indent="-685800" algn="l">
              <a:buFont typeface="Arial" panose="020B0604020202020204" pitchFamily="34" charset="0"/>
              <a:buChar char="•"/>
            </a:pPr>
            <a:r>
              <a:rPr lang="en-US" sz="4800" dirty="0"/>
              <a:t>Overview / Purpose</a:t>
            </a:r>
          </a:p>
          <a:p>
            <a:pPr marL="685800" indent="-685800" algn="l">
              <a:buFont typeface="Arial" panose="020B0604020202020204" pitchFamily="34" charset="0"/>
              <a:buChar char="•"/>
            </a:pPr>
            <a:r>
              <a:rPr lang="en-US" sz="4800" dirty="0"/>
              <a:t>Review of Guidance</a:t>
            </a:r>
          </a:p>
          <a:p>
            <a:pPr marL="685800" indent="-685800" algn="l">
              <a:buFont typeface="Arial" panose="020B0604020202020204" pitchFamily="34" charset="0"/>
              <a:buChar char="•"/>
            </a:pPr>
            <a:r>
              <a:rPr lang="en-US" sz="4800" dirty="0"/>
              <a:t>Resources / </a:t>
            </a:r>
            <a:r>
              <a:rPr lang="en-US" sz="4800" dirty="0" smtClean="0"/>
              <a:t>Tools</a:t>
            </a:r>
          </a:p>
          <a:p>
            <a:pPr marL="685800" indent="-685800" algn="l">
              <a:buFont typeface="Arial" panose="020B0604020202020204" pitchFamily="34" charset="0"/>
              <a:buChar char="•"/>
            </a:pPr>
            <a:r>
              <a:rPr lang="en-US" sz="4800" dirty="0" smtClean="0"/>
              <a:t>Feedback</a:t>
            </a:r>
            <a:endParaRPr lang="en-US" sz="4800" dirty="0"/>
          </a:p>
          <a:p>
            <a:pPr marL="685800" indent="-685800" algn="l">
              <a:buFont typeface="Arial" panose="020B0604020202020204" pitchFamily="34" charset="0"/>
              <a:buChar char="•"/>
            </a:pPr>
            <a:r>
              <a:rPr lang="en-US" sz="4800" dirty="0"/>
              <a:t>Next Steps</a:t>
            </a:r>
            <a:endParaRPr lang="en-US" dirty="0"/>
          </a:p>
          <a:p>
            <a:pPr lvl="4" algn="l"/>
            <a:endParaRPr lang="en-US" sz="4800" dirty="0"/>
          </a:p>
          <a:p>
            <a:pPr algn="l"/>
            <a:endParaRPr lang="en-US" sz="4800" dirty="0"/>
          </a:p>
        </p:txBody>
      </p:sp>
    </p:spTree>
    <p:extLst>
      <p:ext uri="{BB962C8B-B14F-4D97-AF65-F5344CB8AC3E}">
        <p14:creationId xmlns:p14="http://schemas.microsoft.com/office/powerpoint/2010/main" val="302483983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126" y="1958795"/>
            <a:ext cx="11996737" cy="946965"/>
          </a:xfrm>
        </p:spPr>
        <p:txBody>
          <a:bodyPr/>
          <a:lstStyle/>
          <a:p>
            <a:r>
              <a:rPr lang="en-US" b="1" dirty="0" smtClean="0"/>
              <a:t>Purpose</a:t>
            </a:r>
            <a:endParaRPr lang="en-US" b="1" dirty="0"/>
          </a:p>
        </p:txBody>
      </p:sp>
      <p:sp>
        <p:nvSpPr>
          <p:cNvPr id="3" name="Content Placeholder 2"/>
          <p:cNvSpPr>
            <a:spLocks noGrp="1"/>
          </p:cNvSpPr>
          <p:nvPr>
            <p:ph sz="quarter" idx="11"/>
          </p:nvPr>
        </p:nvSpPr>
        <p:spPr>
          <a:xfrm>
            <a:off x="397565" y="3233530"/>
            <a:ext cx="11964298" cy="5581857"/>
          </a:xfrm>
        </p:spPr>
        <p:txBody>
          <a:bodyPr/>
          <a:lstStyle/>
          <a:p>
            <a:pPr marL="685800" indent="-685800" algn="l">
              <a:buFont typeface="Arial" panose="020B0604020202020204" pitchFamily="34" charset="0"/>
              <a:buChar char="•"/>
            </a:pPr>
            <a:r>
              <a:rPr lang="en-US" sz="4800" dirty="0" smtClean="0"/>
              <a:t>Based on AB104 legislation and education code 84906.</a:t>
            </a:r>
          </a:p>
          <a:p>
            <a:pPr marL="685800" indent="-685800" algn="l">
              <a:buFont typeface="Arial" panose="020B0604020202020204" pitchFamily="34" charset="0"/>
              <a:buChar char="•"/>
            </a:pPr>
            <a:r>
              <a:rPr lang="en-US" sz="4800" dirty="0" smtClean="0"/>
              <a:t>Still using requirements that were part of the last 3 year planning effort – so no surprises.</a:t>
            </a:r>
          </a:p>
          <a:p>
            <a:pPr marL="685800" indent="-685800" algn="l">
              <a:buFont typeface="Arial" panose="020B0604020202020204" pitchFamily="34" charset="0"/>
              <a:buChar char="•"/>
            </a:pPr>
            <a:r>
              <a:rPr lang="en-US" sz="4800" dirty="0" smtClean="0"/>
              <a:t>The State is providing better data tools and more technical assistance.</a:t>
            </a:r>
            <a:endParaRPr lang="en-US" dirty="0"/>
          </a:p>
          <a:p>
            <a:pPr lvl="4" algn="l"/>
            <a:endParaRPr lang="en-US" sz="4800" dirty="0"/>
          </a:p>
          <a:p>
            <a:pPr algn="l"/>
            <a:endParaRPr lang="en-US" sz="4800" dirty="0"/>
          </a:p>
        </p:txBody>
      </p:sp>
    </p:spTree>
    <p:extLst>
      <p:ext uri="{BB962C8B-B14F-4D97-AF65-F5344CB8AC3E}">
        <p14:creationId xmlns:p14="http://schemas.microsoft.com/office/powerpoint/2010/main" val="374701634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126" y="1958795"/>
            <a:ext cx="11996737" cy="946965"/>
          </a:xfrm>
        </p:spPr>
        <p:txBody>
          <a:bodyPr/>
          <a:lstStyle/>
          <a:p>
            <a:r>
              <a:rPr lang="en-US" b="1" dirty="0" smtClean="0"/>
              <a:t>Changes</a:t>
            </a:r>
            <a:endParaRPr lang="en-US" b="1" dirty="0"/>
          </a:p>
        </p:txBody>
      </p:sp>
      <p:sp>
        <p:nvSpPr>
          <p:cNvPr id="3" name="Content Placeholder 2"/>
          <p:cNvSpPr>
            <a:spLocks noGrp="1"/>
          </p:cNvSpPr>
          <p:nvPr>
            <p:ph sz="quarter" idx="11"/>
          </p:nvPr>
        </p:nvSpPr>
        <p:spPr>
          <a:xfrm>
            <a:off x="397565" y="3233530"/>
            <a:ext cx="11964298" cy="5581857"/>
          </a:xfrm>
        </p:spPr>
        <p:txBody>
          <a:bodyPr/>
          <a:lstStyle/>
          <a:p>
            <a:pPr marL="685800" indent="-685800" algn="l">
              <a:buFont typeface="Arial" panose="020B0604020202020204" pitchFamily="34" charset="0"/>
              <a:buChar char="•"/>
            </a:pPr>
            <a:r>
              <a:rPr lang="en-US" sz="4800" dirty="0" smtClean="0"/>
              <a:t>18-19 trailer bill language provided an extra year of planning for adult education regional consortia.</a:t>
            </a:r>
          </a:p>
          <a:p>
            <a:pPr marL="685800" indent="-685800" algn="l">
              <a:buFont typeface="Arial" panose="020B0604020202020204" pitchFamily="34" charset="0"/>
              <a:buChar char="•"/>
            </a:pPr>
            <a:r>
              <a:rPr lang="en-US" sz="4800" dirty="0" smtClean="0"/>
              <a:t>Three Year Plans will be approved and submitted by June of 2019.</a:t>
            </a:r>
          </a:p>
          <a:p>
            <a:pPr marL="685800" indent="-685800" algn="l">
              <a:buFont typeface="Arial" panose="020B0604020202020204" pitchFamily="34" charset="0"/>
              <a:buChar char="•"/>
            </a:pPr>
            <a:r>
              <a:rPr lang="en-US" sz="4800" dirty="0" smtClean="0"/>
              <a:t>Plans will be uploaded and certified by members in NOVA.</a:t>
            </a:r>
            <a:endParaRPr lang="en-US" dirty="0"/>
          </a:p>
          <a:p>
            <a:pPr lvl="4" algn="l"/>
            <a:endParaRPr lang="en-US" sz="4800" dirty="0"/>
          </a:p>
          <a:p>
            <a:pPr algn="l"/>
            <a:endParaRPr lang="en-US" sz="4800" dirty="0"/>
          </a:p>
        </p:txBody>
      </p:sp>
    </p:spTree>
    <p:extLst>
      <p:ext uri="{BB962C8B-B14F-4D97-AF65-F5344CB8AC3E}">
        <p14:creationId xmlns:p14="http://schemas.microsoft.com/office/powerpoint/2010/main" val="231771812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126" y="1958795"/>
            <a:ext cx="11996737" cy="946965"/>
          </a:xfrm>
        </p:spPr>
        <p:txBody>
          <a:bodyPr/>
          <a:lstStyle/>
          <a:p>
            <a:r>
              <a:rPr lang="en-US" b="1" dirty="0" smtClean="0"/>
              <a:t>Review of Guidance</a:t>
            </a:r>
            <a:endParaRPr lang="en-US" b="1" dirty="0"/>
          </a:p>
        </p:txBody>
      </p:sp>
      <p:pic>
        <p:nvPicPr>
          <p:cNvPr id="5" name="Content Placeholder 4" descr="Always look on the bright side | Courage to make connections!"/>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2637183" y="3273286"/>
            <a:ext cx="7620000" cy="4982817"/>
          </a:xfrm>
        </p:spPr>
      </p:pic>
    </p:spTree>
    <p:extLst>
      <p:ext uri="{BB962C8B-B14F-4D97-AF65-F5344CB8AC3E}">
        <p14:creationId xmlns:p14="http://schemas.microsoft.com/office/powerpoint/2010/main" val="126349093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xmlns="" id="{5041ACA7-806C-BC4A-BA92-1F683E70293F}"/>
              </a:ext>
            </a:extLst>
          </p:cNvPr>
          <p:cNvGraphicFramePr/>
          <p:nvPr>
            <p:extLst>
              <p:ext uri="{D42A27DB-BD31-4B8C-83A1-F6EECF244321}">
                <p14:modId xmlns:p14="http://schemas.microsoft.com/office/powerpoint/2010/main" val="560529659"/>
              </p:ext>
            </p:extLst>
          </p:nvPr>
        </p:nvGraphicFramePr>
        <p:xfrm>
          <a:off x="3680523" y="2169183"/>
          <a:ext cx="8652889" cy="6280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 Placeholder 1">
            <a:extLst>
              <a:ext uri="{FF2B5EF4-FFF2-40B4-BE49-F238E27FC236}">
                <a16:creationId xmlns:a16="http://schemas.microsoft.com/office/drawing/2014/main" xmlns="" id="{B76EBD64-9A6D-E44F-B1F8-4E16EA9EC04A}"/>
              </a:ext>
            </a:extLst>
          </p:cNvPr>
          <p:cNvSpPr>
            <a:spLocks noGrp="1"/>
          </p:cNvSpPr>
          <p:nvPr>
            <p:ph type="body" sz="quarter" idx="10"/>
          </p:nvPr>
        </p:nvSpPr>
        <p:spPr>
          <a:xfrm>
            <a:off x="0" y="1682284"/>
            <a:ext cx="3373055" cy="7339795"/>
          </a:xfrm>
          <a:solidFill>
            <a:schemeClr val="bg1">
              <a:lumMod val="95000"/>
            </a:schemeClr>
          </a:solidFill>
        </p:spPr>
        <p:txBody>
          <a:bodyPr lIns="182880" tIns="182880" rIns="182880" bIns="182880" anchor="ctr"/>
          <a:lstStyle/>
          <a:p>
            <a:pPr>
              <a:spcBef>
                <a:spcPts val="600"/>
              </a:spcBef>
              <a:spcAft>
                <a:spcPts val="600"/>
              </a:spcAft>
            </a:pPr>
            <a:r>
              <a:rPr lang="en-US" sz="3200" b="1" dirty="0">
                <a:ln w="0"/>
                <a:solidFill>
                  <a:schemeClr val="tx1"/>
                </a:solidFill>
                <a:effectLst>
                  <a:outerShdw blurRad="38100" dist="19050" dir="2700000" algn="tl" rotWithShape="0">
                    <a:schemeClr val="dk1">
                      <a:alpha val="40000"/>
                    </a:schemeClr>
                  </a:outerShdw>
                </a:effectLst>
              </a:rPr>
              <a:t>Three-Year Plan Approach</a:t>
            </a:r>
          </a:p>
        </p:txBody>
      </p:sp>
    </p:spTree>
    <p:extLst>
      <p:ext uri="{BB962C8B-B14F-4D97-AF65-F5344CB8AC3E}">
        <p14:creationId xmlns:p14="http://schemas.microsoft.com/office/powerpoint/2010/main" val="382122831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17AEC729-37A1-6B47-A87F-DDB8010AC0C5}"/>
              </a:ext>
            </a:extLst>
          </p:cNvPr>
          <p:cNvPicPr>
            <a:picLocks noChangeAspect="1"/>
          </p:cNvPicPr>
          <p:nvPr/>
        </p:nvPicPr>
        <p:blipFill rotWithShape="1">
          <a:blip r:embed="rId3"/>
          <a:srcRect l="10229" r="19930"/>
          <a:stretch/>
        </p:blipFill>
        <p:spPr>
          <a:xfrm>
            <a:off x="10745529" y="5280555"/>
            <a:ext cx="2259271" cy="3708400"/>
          </a:xfrm>
          <a:prstGeom prst="rect">
            <a:avLst/>
          </a:prstGeom>
        </p:spPr>
      </p:pic>
      <p:sp>
        <p:nvSpPr>
          <p:cNvPr id="4" name="Text Placeholder 3">
            <a:extLst>
              <a:ext uri="{FF2B5EF4-FFF2-40B4-BE49-F238E27FC236}">
                <a16:creationId xmlns:a16="http://schemas.microsoft.com/office/drawing/2014/main" xmlns="" id="{B7531B67-92B3-994F-B428-4581C9B7CBA4}"/>
              </a:ext>
            </a:extLst>
          </p:cNvPr>
          <p:cNvSpPr>
            <a:spLocks noGrp="1"/>
          </p:cNvSpPr>
          <p:nvPr>
            <p:ph type="body" sz="quarter" idx="10"/>
          </p:nvPr>
        </p:nvSpPr>
        <p:spPr>
          <a:xfrm>
            <a:off x="569024" y="1888945"/>
            <a:ext cx="11996737" cy="1119685"/>
          </a:xfrm>
        </p:spPr>
        <p:txBody>
          <a:bodyPr/>
          <a:lstStyle/>
          <a:p>
            <a:r>
              <a:rPr lang="en-US" b="1" dirty="0"/>
              <a:t>Pre-Planning Assessment</a:t>
            </a:r>
          </a:p>
          <a:p>
            <a:endParaRPr lang="en-US" b="1" dirty="0"/>
          </a:p>
        </p:txBody>
      </p:sp>
      <p:sp>
        <p:nvSpPr>
          <p:cNvPr id="5" name="Content Placeholder 4">
            <a:extLst>
              <a:ext uri="{FF2B5EF4-FFF2-40B4-BE49-F238E27FC236}">
                <a16:creationId xmlns:a16="http://schemas.microsoft.com/office/drawing/2014/main" xmlns="" id="{6181B17B-D448-944B-A670-17232B2F9247}"/>
              </a:ext>
            </a:extLst>
          </p:cNvPr>
          <p:cNvSpPr>
            <a:spLocks noGrp="1"/>
          </p:cNvSpPr>
          <p:nvPr>
            <p:ph sz="quarter" idx="11"/>
          </p:nvPr>
        </p:nvSpPr>
        <p:spPr/>
        <p:txBody>
          <a:bodyPr/>
          <a:lstStyle/>
          <a:p>
            <a:pPr rtl="0" fontAlgn="base">
              <a:spcBef>
                <a:spcPts val="1200"/>
              </a:spcBef>
            </a:pPr>
            <a:r>
              <a:rPr lang="en-US" sz="2000" b="1" u="sng" dirty="0"/>
              <a:t>Goals</a:t>
            </a:r>
          </a:p>
          <a:p>
            <a:pPr marL="457200" indent="-457200" algn="l" rtl="0" fontAlgn="base">
              <a:spcBef>
                <a:spcPts val="1200"/>
              </a:spcBef>
              <a:buFont typeface="Arial" panose="020B0604020202020204" pitchFamily="34" charset="0"/>
              <a:buChar char="•"/>
            </a:pPr>
            <a:r>
              <a:rPr lang="en-US" sz="2000" b="1" dirty="0"/>
              <a:t>Identify / evaluate consortium / member </a:t>
            </a:r>
            <a:r>
              <a:rPr lang="en-US" sz="2000" dirty="0"/>
              <a:t>capacity, including current levels and types of education and workforce programs and services for adults in the region, as well as funding available to members for adult education services*</a:t>
            </a:r>
          </a:p>
          <a:p>
            <a:pPr marL="457200" indent="-457200" algn="l" rtl="0" fontAlgn="base">
              <a:spcBef>
                <a:spcPts val="1200"/>
              </a:spcBef>
              <a:buFont typeface="Arial" panose="020B0604020202020204" pitchFamily="34" charset="0"/>
              <a:buChar char="•"/>
            </a:pPr>
            <a:r>
              <a:rPr lang="en-US" sz="2000" b="1" dirty="0"/>
              <a:t>Identify key partners, </a:t>
            </a:r>
            <a:r>
              <a:rPr lang="en-US" sz="2000" dirty="0"/>
              <a:t>including their current levels and types of services and funding*</a:t>
            </a:r>
          </a:p>
          <a:p>
            <a:pPr marL="457200" indent="-457200" algn="l" rtl="0" fontAlgn="base">
              <a:spcBef>
                <a:spcPts val="1200"/>
              </a:spcBef>
              <a:buFont typeface="Arial" panose="020B0604020202020204" pitchFamily="34" charset="0"/>
              <a:buChar char="•"/>
            </a:pPr>
            <a:r>
              <a:rPr lang="en-US" sz="2000" b="1" dirty="0"/>
              <a:t>Identify alignment of adult education services</a:t>
            </a:r>
            <a:r>
              <a:rPr lang="en-US" sz="2000" dirty="0"/>
              <a:t> provided by the consortia with other regional plans and planning processes (e.g., WIOA Titles I and II, Carl Perkins, Strong Workforce, etc.)</a:t>
            </a:r>
          </a:p>
          <a:p>
            <a:endParaRPr lang="en-US" sz="2000" dirty="0"/>
          </a:p>
        </p:txBody>
      </p:sp>
      <p:sp>
        <p:nvSpPr>
          <p:cNvPr id="6" name="Content Placeholder 5">
            <a:extLst>
              <a:ext uri="{FF2B5EF4-FFF2-40B4-BE49-F238E27FC236}">
                <a16:creationId xmlns:a16="http://schemas.microsoft.com/office/drawing/2014/main" xmlns="" id="{E86EA780-FA61-734F-8934-FEEB81A3AEBE}"/>
              </a:ext>
            </a:extLst>
          </p:cNvPr>
          <p:cNvSpPr>
            <a:spLocks noGrp="1"/>
          </p:cNvSpPr>
          <p:nvPr>
            <p:ph sz="quarter" idx="12"/>
          </p:nvPr>
        </p:nvSpPr>
        <p:spPr>
          <a:xfrm>
            <a:off x="6381750" y="2835275"/>
            <a:ext cx="5824427" cy="6170613"/>
          </a:xfrm>
        </p:spPr>
        <p:txBody>
          <a:bodyPr/>
          <a:lstStyle/>
          <a:p>
            <a:pPr rtl="0" fontAlgn="base">
              <a:spcBef>
                <a:spcPts val="1200"/>
              </a:spcBef>
            </a:pPr>
            <a:r>
              <a:rPr lang="en-US" sz="2000" b="1" u="sng" dirty="0"/>
              <a:t>Guiding Questions</a:t>
            </a:r>
          </a:p>
          <a:p>
            <a:pPr marL="457200" indent="-457200" algn="l" rtl="0" fontAlgn="base">
              <a:spcBef>
                <a:spcPts val="1200"/>
              </a:spcBef>
              <a:buFont typeface="Arial" panose="020B0604020202020204" pitchFamily="34" charset="0"/>
              <a:buChar char="•"/>
            </a:pPr>
            <a:r>
              <a:rPr lang="en-US" sz="2000" dirty="0"/>
              <a:t>Who provides education and workforce services to adults in our region? What kinds of programs (i.e., levels and types) do they provide?</a:t>
            </a:r>
          </a:p>
          <a:p>
            <a:pPr marL="457200" indent="-457200" algn="l" rtl="0" fontAlgn="base">
              <a:spcBef>
                <a:spcPts val="1200"/>
              </a:spcBef>
              <a:buFont typeface="Arial" panose="020B0604020202020204" pitchFamily="34" charset="0"/>
              <a:buChar char="•"/>
            </a:pPr>
            <a:r>
              <a:rPr lang="en-US" sz="2000" dirty="0"/>
              <a:t>What is the capacity of the region to provide these services?</a:t>
            </a:r>
          </a:p>
          <a:p>
            <a:pPr marL="457200" indent="-457200" algn="l" rtl="0" fontAlgn="base">
              <a:spcBef>
                <a:spcPts val="1200"/>
              </a:spcBef>
              <a:buFont typeface="Arial" panose="020B0604020202020204" pitchFamily="34" charset="0"/>
              <a:buChar char="•"/>
            </a:pPr>
            <a:r>
              <a:rPr lang="en-US" sz="2000" dirty="0"/>
              <a:t>What kinds of resources are</a:t>
            </a:r>
            <a:br>
              <a:rPr lang="en-US" sz="2000" dirty="0"/>
            </a:br>
            <a:r>
              <a:rPr lang="en-US" sz="2000" dirty="0"/>
              <a:t>currently being utilized to </a:t>
            </a:r>
            <a:br>
              <a:rPr lang="en-US" sz="2000" dirty="0"/>
            </a:br>
            <a:r>
              <a:rPr lang="en-US" sz="2000" dirty="0"/>
              <a:t>provide services? What funding </a:t>
            </a:r>
            <a:br>
              <a:rPr lang="en-US" sz="2000" dirty="0"/>
            </a:br>
            <a:r>
              <a:rPr lang="en-US" sz="2000" dirty="0"/>
              <a:t>is available and is it being </a:t>
            </a:r>
            <a:br>
              <a:rPr lang="en-US" sz="2000" dirty="0"/>
            </a:br>
            <a:r>
              <a:rPr lang="en-US" sz="2000" dirty="0"/>
              <a:t>leveraged effectively? </a:t>
            </a:r>
          </a:p>
          <a:p>
            <a:pPr marL="457200" indent="-457200" algn="l" rtl="0" fontAlgn="base">
              <a:spcBef>
                <a:spcPts val="1200"/>
              </a:spcBef>
              <a:buFont typeface="Arial" panose="020B0604020202020204" pitchFamily="34" charset="0"/>
              <a:buChar char="•"/>
            </a:pPr>
            <a:r>
              <a:rPr lang="en-US" sz="2000" dirty="0"/>
              <a:t>To what extent is your consortium aligned with other regional </a:t>
            </a:r>
            <a:br>
              <a:rPr lang="en-US" sz="2000" dirty="0"/>
            </a:br>
            <a:r>
              <a:rPr lang="en-US" sz="2000" dirty="0"/>
              <a:t>planning processes? (e.g., WIOA I </a:t>
            </a:r>
            <a:br>
              <a:rPr lang="en-US" sz="2000" dirty="0"/>
            </a:br>
            <a:r>
              <a:rPr lang="en-US" sz="2000" dirty="0"/>
              <a:t>&amp; II, Carl Perkins, SWP, etc.)</a:t>
            </a:r>
          </a:p>
          <a:p>
            <a:endParaRPr lang="en-US" sz="2000" dirty="0"/>
          </a:p>
        </p:txBody>
      </p:sp>
    </p:spTree>
    <p:extLst>
      <p:ext uri="{BB962C8B-B14F-4D97-AF65-F5344CB8AC3E}">
        <p14:creationId xmlns:p14="http://schemas.microsoft.com/office/powerpoint/2010/main" val="366751586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D99EE63-79D5-514E-B21D-11E5FB5598F1}"/>
              </a:ext>
            </a:extLst>
          </p:cNvPr>
          <p:cNvPicPr>
            <a:picLocks noChangeAspect="1"/>
          </p:cNvPicPr>
          <p:nvPr/>
        </p:nvPicPr>
        <p:blipFill>
          <a:blip r:embed="rId3"/>
          <a:stretch>
            <a:fillRect/>
          </a:stretch>
        </p:blipFill>
        <p:spPr>
          <a:xfrm>
            <a:off x="9127067" y="6062926"/>
            <a:ext cx="3877733" cy="2908300"/>
          </a:xfrm>
          <a:prstGeom prst="rect">
            <a:avLst/>
          </a:prstGeom>
        </p:spPr>
      </p:pic>
      <p:sp>
        <p:nvSpPr>
          <p:cNvPr id="2" name="Text Placeholder 1">
            <a:extLst>
              <a:ext uri="{FF2B5EF4-FFF2-40B4-BE49-F238E27FC236}">
                <a16:creationId xmlns:a16="http://schemas.microsoft.com/office/drawing/2014/main" xmlns="" id="{6918C98F-81D0-1645-8718-92E7FD87C3E2}"/>
              </a:ext>
            </a:extLst>
          </p:cNvPr>
          <p:cNvSpPr>
            <a:spLocks noGrp="1"/>
          </p:cNvSpPr>
          <p:nvPr>
            <p:ph type="body" sz="quarter" idx="10"/>
          </p:nvPr>
        </p:nvSpPr>
        <p:spPr>
          <a:xfrm>
            <a:off x="365125" y="1938475"/>
            <a:ext cx="11996737" cy="1119685"/>
          </a:xfrm>
        </p:spPr>
        <p:txBody>
          <a:bodyPr/>
          <a:lstStyle/>
          <a:p>
            <a:r>
              <a:rPr lang="en-US" b="1" dirty="0"/>
              <a:t>Community Needs and Customers</a:t>
            </a:r>
          </a:p>
          <a:p>
            <a:endParaRPr lang="en-US" b="1" dirty="0"/>
          </a:p>
        </p:txBody>
      </p:sp>
      <p:sp>
        <p:nvSpPr>
          <p:cNvPr id="3" name="Content Placeholder 2">
            <a:extLst>
              <a:ext uri="{FF2B5EF4-FFF2-40B4-BE49-F238E27FC236}">
                <a16:creationId xmlns:a16="http://schemas.microsoft.com/office/drawing/2014/main" xmlns="" id="{F10532C2-C5E8-1C44-93C3-E6F83C491E55}"/>
              </a:ext>
            </a:extLst>
          </p:cNvPr>
          <p:cNvSpPr>
            <a:spLocks noGrp="1"/>
          </p:cNvSpPr>
          <p:nvPr>
            <p:ph sz="quarter" idx="11"/>
          </p:nvPr>
        </p:nvSpPr>
        <p:spPr/>
        <p:txBody>
          <a:bodyPr/>
          <a:lstStyle/>
          <a:p>
            <a:pPr rtl="0" fontAlgn="base">
              <a:spcBef>
                <a:spcPts val="1200"/>
              </a:spcBef>
            </a:pPr>
            <a:r>
              <a:rPr lang="en-US" sz="2200" b="1" u="sng" dirty="0"/>
              <a:t>Goals</a:t>
            </a:r>
            <a:endParaRPr lang="en-US" sz="2200" b="1" dirty="0"/>
          </a:p>
          <a:p>
            <a:pPr marL="342900" indent="-342900" algn="l" rtl="0" fontAlgn="base">
              <a:spcBef>
                <a:spcPts val="1200"/>
              </a:spcBef>
              <a:buFont typeface="Arial" panose="020B0604020202020204" pitchFamily="34" charset="0"/>
              <a:buChar char="•"/>
            </a:pPr>
            <a:r>
              <a:rPr lang="en-US" sz="2200" b="1" dirty="0"/>
              <a:t>Describe the regional need for adult education and workforce services </a:t>
            </a:r>
            <a:r>
              <a:rPr lang="en-US" sz="2200" dirty="0"/>
              <a:t>as it pertains to (1) your current customers, (2) the regional community, and (3) the regional labor market</a:t>
            </a:r>
          </a:p>
          <a:p>
            <a:pPr marL="342900" indent="-342900" algn="l" rtl="0" fontAlgn="base">
              <a:spcBef>
                <a:spcPts val="1200"/>
              </a:spcBef>
              <a:buFont typeface="Arial" panose="020B0604020202020204" pitchFamily="34" charset="0"/>
              <a:buChar char="•"/>
            </a:pPr>
            <a:r>
              <a:rPr lang="en-US" sz="2200" b="1" dirty="0"/>
              <a:t>Define shared and unique customers</a:t>
            </a:r>
            <a:r>
              <a:rPr lang="en-US" sz="2200" dirty="0"/>
              <a:t>, as well as service priorities and communities of need</a:t>
            </a:r>
          </a:p>
          <a:p>
            <a:pPr marL="342900" indent="-342900" algn="l">
              <a:spcBef>
                <a:spcPts val="1200"/>
              </a:spcBef>
              <a:buFont typeface="Arial" panose="020B0604020202020204" pitchFamily="34" charset="0"/>
              <a:buChar char="•"/>
            </a:pPr>
            <a:r>
              <a:rPr lang="en-US" sz="2200" b="1" dirty="0"/>
              <a:t>Evaluate the alignment </a:t>
            </a:r>
            <a:r>
              <a:rPr lang="en-US" sz="2200" dirty="0"/>
              <a:t>between needs and levels and types of services available within the region to meet adult education and workforce needs. </a:t>
            </a:r>
          </a:p>
        </p:txBody>
      </p:sp>
      <p:sp>
        <p:nvSpPr>
          <p:cNvPr id="4" name="Content Placeholder 3">
            <a:extLst>
              <a:ext uri="{FF2B5EF4-FFF2-40B4-BE49-F238E27FC236}">
                <a16:creationId xmlns:a16="http://schemas.microsoft.com/office/drawing/2014/main" xmlns="" id="{4621E1A2-F171-4F44-BC2A-503E2C8CF8B6}"/>
              </a:ext>
            </a:extLst>
          </p:cNvPr>
          <p:cNvSpPr>
            <a:spLocks noGrp="1"/>
          </p:cNvSpPr>
          <p:nvPr>
            <p:ph sz="quarter" idx="12"/>
          </p:nvPr>
        </p:nvSpPr>
        <p:spPr/>
        <p:txBody>
          <a:bodyPr/>
          <a:lstStyle/>
          <a:p>
            <a:pPr rtl="0" fontAlgn="base">
              <a:spcBef>
                <a:spcPts val="1200"/>
              </a:spcBef>
            </a:pPr>
            <a:r>
              <a:rPr lang="en-US" sz="2200" b="1" u="sng" dirty="0"/>
              <a:t>Guiding Questions</a:t>
            </a:r>
            <a:endParaRPr lang="en-US" sz="2200" dirty="0"/>
          </a:p>
          <a:p>
            <a:pPr marL="457200" indent="-457200" algn="l" rtl="0" fontAlgn="base">
              <a:spcBef>
                <a:spcPts val="1200"/>
              </a:spcBef>
              <a:buFont typeface="Arial" panose="020B0604020202020204" pitchFamily="34" charset="0"/>
              <a:buChar char="•"/>
            </a:pPr>
            <a:r>
              <a:rPr lang="en-US" sz="2200" dirty="0"/>
              <a:t>Who are your current customers? What are their needs, goals, and priorities?</a:t>
            </a:r>
          </a:p>
          <a:p>
            <a:pPr marL="457200" indent="-457200" algn="l" rtl="0" fontAlgn="base">
              <a:spcBef>
                <a:spcPts val="1200"/>
              </a:spcBef>
              <a:buFont typeface="Arial" panose="020B0604020202020204" pitchFamily="34" charset="0"/>
              <a:buChar char="•"/>
            </a:pPr>
            <a:r>
              <a:rPr lang="en-US" sz="2200" dirty="0"/>
              <a:t>What characteristics define your region’s communities? What characteristics define the populations engaged in the programs you offer? </a:t>
            </a:r>
          </a:p>
          <a:p>
            <a:pPr marL="457200" indent="-457200" algn="l" rtl="0" fontAlgn="base">
              <a:spcBef>
                <a:spcPts val="1200"/>
              </a:spcBef>
              <a:buFont typeface="Arial" panose="020B0604020202020204" pitchFamily="34" charset="0"/>
              <a:buChar char="•"/>
            </a:pPr>
            <a:r>
              <a:rPr lang="en-US" sz="2200" dirty="0"/>
              <a:t>What industries is your region home to? What kind of skills are they </a:t>
            </a:r>
            <a:br>
              <a:rPr lang="en-US" sz="2200" dirty="0"/>
            </a:br>
            <a:r>
              <a:rPr lang="en-US" sz="2200" dirty="0"/>
              <a:t>looking for in their employees? </a:t>
            </a:r>
            <a:br>
              <a:rPr lang="en-US" sz="2200" dirty="0"/>
            </a:br>
            <a:r>
              <a:rPr lang="en-US" sz="2200" dirty="0"/>
              <a:t>What kinds of </a:t>
            </a:r>
            <a:br>
              <a:rPr lang="en-US" sz="2200" dirty="0"/>
            </a:br>
            <a:r>
              <a:rPr lang="en-US" sz="2200" dirty="0"/>
              <a:t>credentials do they </a:t>
            </a:r>
            <a:br>
              <a:rPr lang="en-US" sz="2200" dirty="0"/>
            </a:br>
            <a:r>
              <a:rPr lang="en-US" sz="2200" dirty="0"/>
              <a:t>value?</a:t>
            </a:r>
          </a:p>
          <a:p>
            <a:endParaRPr lang="en-US" sz="2200" dirty="0"/>
          </a:p>
        </p:txBody>
      </p:sp>
    </p:spTree>
    <p:extLst>
      <p:ext uri="{BB962C8B-B14F-4D97-AF65-F5344CB8AC3E}">
        <p14:creationId xmlns:p14="http://schemas.microsoft.com/office/powerpoint/2010/main" val="30717264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6E653D-C70A-9C49-8CF9-9E05AF021F8B}"/>
              </a:ext>
            </a:extLst>
          </p:cNvPr>
          <p:cNvPicPr>
            <a:picLocks noChangeAspect="1"/>
          </p:cNvPicPr>
          <p:nvPr/>
        </p:nvPicPr>
        <p:blipFill rotWithShape="1">
          <a:blip r:embed="rId3"/>
          <a:srcRect l="30313" r="29375"/>
          <a:stretch/>
        </p:blipFill>
        <p:spPr>
          <a:xfrm flipH="1">
            <a:off x="46952" y="2641600"/>
            <a:ext cx="2030095" cy="5648960"/>
          </a:xfrm>
          <a:prstGeom prst="rect">
            <a:avLst/>
          </a:prstGeom>
        </p:spPr>
      </p:pic>
      <p:sp>
        <p:nvSpPr>
          <p:cNvPr id="2" name="Text Placeholder 1">
            <a:extLst>
              <a:ext uri="{FF2B5EF4-FFF2-40B4-BE49-F238E27FC236}">
                <a16:creationId xmlns:a16="http://schemas.microsoft.com/office/drawing/2014/main" xmlns="" id="{CA9C9062-FC56-7045-A492-94DAD5FB9839}"/>
              </a:ext>
            </a:extLst>
          </p:cNvPr>
          <p:cNvSpPr>
            <a:spLocks noGrp="1"/>
          </p:cNvSpPr>
          <p:nvPr>
            <p:ph type="body" sz="quarter" idx="10"/>
          </p:nvPr>
        </p:nvSpPr>
        <p:spPr>
          <a:xfrm>
            <a:off x="365126" y="1877515"/>
            <a:ext cx="11996737" cy="1119685"/>
          </a:xfrm>
        </p:spPr>
        <p:txBody>
          <a:bodyPr/>
          <a:lstStyle/>
          <a:p>
            <a:r>
              <a:rPr lang="en-US" b="1" dirty="0"/>
              <a:t>Identifying Goals and Strategies</a:t>
            </a:r>
          </a:p>
        </p:txBody>
      </p:sp>
      <p:sp>
        <p:nvSpPr>
          <p:cNvPr id="3" name="Content Placeholder 2">
            <a:extLst>
              <a:ext uri="{FF2B5EF4-FFF2-40B4-BE49-F238E27FC236}">
                <a16:creationId xmlns:a16="http://schemas.microsoft.com/office/drawing/2014/main" xmlns="" id="{67220D1E-DDA7-9740-90A4-25BD9E516F1C}"/>
              </a:ext>
            </a:extLst>
          </p:cNvPr>
          <p:cNvSpPr>
            <a:spLocks noGrp="1"/>
          </p:cNvSpPr>
          <p:nvPr>
            <p:ph sz="quarter" idx="11"/>
          </p:nvPr>
        </p:nvSpPr>
        <p:spPr>
          <a:xfrm>
            <a:off x="365125" y="2835275"/>
            <a:ext cx="6035675" cy="5211445"/>
          </a:xfrm>
          <a:solidFill>
            <a:srgbClr val="FFFFFF">
              <a:alpha val="65000"/>
            </a:srgbClr>
          </a:solidFill>
        </p:spPr>
        <p:txBody>
          <a:bodyPr/>
          <a:lstStyle/>
          <a:p>
            <a:r>
              <a:rPr lang="en-US" sz="2000" b="1" u="sng" dirty="0"/>
              <a:t>Goals</a:t>
            </a:r>
          </a:p>
          <a:p>
            <a:pPr marL="457200" indent="-457200" algn="l" rtl="0" fontAlgn="base">
              <a:spcBef>
                <a:spcPts val="1200"/>
              </a:spcBef>
              <a:buFont typeface="Arial" panose="020B0604020202020204" pitchFamily="34" charset="0"/>
              <a:buChar char="•"/>
            </a:pPr>
            <a:r>
              <a:rPr lang="en-US" sz="2000" b="1" dirty="0"/>
              <a:t>Identify activities and measurable goals</a:t>
            </a:r>
            <a:r>
              <a:rPr lang="en-US" sz="2000" dirty="0"/>
              <a:t> to address community needs &amp; improve student outcomes</a:t>
            </a:r>
          </a:p>
          <a:p>
            <a:pPr marL="457200" indent="-457200" algn="l" rtl="0" fontAlgn="base">
              <a:spcBef>
                <a:spcPts val="1200"/>
              </a:spcBef>
              <a:buFont typeface="Arial" panose="020B0604020202020204" pitchFamily="34" charset="0"/>
              <a:buChar char="•"/>
            </a:pPr>
            <a:r>
              <a:rPr lang="en-US" sz="2000" b="1" dirty="0"/>
              <a:t>Describe strategies to improve integration of services </a:t>
            </a:r>
            <a:r>
              <a:rPr lang="en-US" sz="2000" dirty="0"/>
              <a:t>among including, but not limited to alignment of intake / placement for adults seeking education and workforce services, program mapping, and alignment of curriculum and standards</a:t>
            </a:r>
          </a:p>
          <a:p>
            <a:pPr marL="457200" indent="-457200" algn="l" rtl="0" fontAlgn="base">
              <a:spcBef>
                <a:spcPts val="1200"/>
              </a:spcBef>
              <a:buFont typeface="Arial" panose="020B0604020202020204" pitchFamily="34" charset="0"/>
              <a:buChar char="•"/>
            </a:pPr>
            <a:r>
              <a:rPr lang="en-US" sz="2000" b="1" dirty="0"/>
              <a:t>Describe strategies to improve transitions</a:t>
            </a:r>
            <a:r>
              <a:rPr lang="en-US" sz="2000" dirty="0"/>
              <a:t> into postsecondary education and the workforce</a:t>
            </a:r>
          </a:p>
          <a:p>
            <a:pPr marL="457200" indent="-457200" algn="l" rtl="0" fontAlgn="base">
              <a:spcBef>
                <a:spcPts val="1200"/>
              </a:spcBef>
              <a:buFont typeface="Arial" panose="020B0604020202020204" pitchFamily="34" charset="0"/>
              <a:buChar char="•"/>
            </a:pPr>
            <a:r>
              <a:rPr lang="en-US" sz="2000" b="1" dirty="0"/>
              <a:t>Describe approaches to prototype new strategies and evaluate their effectiveness</a:t>
            </a:r>
            <a:endParaRPr lang="en-US" sz="2000" dirty="0"/>
          </a:p>
        </p:txBody>
      </p:sp>
      <p:sp>
        <p:nvSpPr>
          <p:cNvPr id="4" name="Content Placeholder 3">
            <a:extLst>
              <a:ext uri="{FF2B5EF4-FFF2-40B4-BE49-F238E27FC236}">
                <a16:creationId xmlns:a16="http://schemas.microsoft.com/office/drawing/2014/main" xmlns="" id="{FA2DED88-691B-9B4A-A24F-F15802242117}"/>
              </a:ext>
            </a:extLst>
          </p:cNvPr>
          <p:cNvSpPr>
            <a:spLocks noGrp="1"/>
          </p:cNvSpPr>
          <p:nvPr>
            <p:ph sz="quarter" idx="12"/>
          </p:nvPr>
        </p:nvSpPr>
        <p:spPr>
          <a:xfrm>
            <a:off x="6381750" y="2835275"/>
            <a:ext cx="5980113" cy="6170613"/>
          </a:xfrm>
        </p:spPr>
        <p:txBody>
          <a:bodyPr/>
          <a:lstStyle/>
          <a:p>
            <a:r>
              <a:rPr lang="en-US" sz="2000" b="1" u="sng" dirty="0"/>
              <a:t>Guiding Questions</a:t>
            </a:r>
          </a:p>
          <a:p>
            <a:pPr marL="342900" indent="-342900" algn="l" rtl="0" fontAlgn="base">
              <a:spcBef>
                <a:spcPts val="1200"/>
              </a:spcBef>
              <a:buFont typeface="Arial" panose="020B0604020202020204" pitchFamily="34" charset="0"/>
              <a:buChar char="•"/>
            </a:pPr>
            <a:r>
              <a:rPr lang="en-US" sz="1800" dirty="0"/>
              <a:t>How will you coordinate programs to eliminate duplication, maximize program potential, and  ensure access to all adults needing services in the region?</a:t>
            </a:r>
          </a:p>
          <a:p>
            <a:pPr marL="342900" indent="-342900" algn="l" rtl="0" fontAlgn="base">
              <a:spcBef>
                <a:spcPts val="1200"/>
              </a:spcBef>
              <a:buFont typeface="Arial" panose="020B0604020202020204" pitchFamily="34" charset="0"/>
              <a:buChar char="•"/>
            </a:pPr>
            <a:r>
              <a:rPr lang="en-US" sz="1800" dirty="0"/>
              <a:t>How will you ensure that adults transition seamlessly across programs, service providers, and into the workforce?</a:t>
            </a:r>
          </a:p>
          <a:p>
            <a:pPr marL="342900" indent="-342900" algn="l" rtl="0" fontAlgn="base">
              <a:spcBef>
                <a:spcPts val="1200"/>
              </a:spcBef>
              <a:buFont typeface="Arial" panose="020B0604020202020204" pitchFamily="34" charset="0"/>
              <a:buChar char="•"/>
            </a:pPr>
            <a:r>
              <a:rPr lang="en-US" sz="1800" dirty="0"/>
              <a:t>How we you concretely identify or quantify your outputs - e.g. which specific occupations or industries will you focus on, how many new training programs do you intend to build, where and how will you increase engagement and outreach to new customers, etc.?</a:t>
            </a:r>
          </a:p>
          <a:p>
            <a:pPr marL="342900" indent="-342900" algn="l" rtl="0" fontAlgn="base">
              <a:spcBef>
                <a:spcPts val="1200"/>
              </a:spcBef>
              <a:buFont typeface="Arial" panose="020B0604020202020204" pitchFamily="34" charset="0"/>
              <a:buChar char="•"/>
            </a:pPr>
            <a:r>
              <a:rPr lang="en-US" sz="1800" dirty="0"/>
              <a:t>How will data be used to evaluate progress and measure effectiveness?</a:t>
            </a:r>
          </a:p>
          <a:p>
            <a:endParaRPr lang="en-US" sz="2800" dirty="0"/>
          </a:p>
        </p:txBody>
      </p:sp>
    </p:spTree>
    <p:extLst>
      <p:ext uri="{BB962C8B-B14F-4D97-AF65-F5344CB8AC3E}">
        <p14:creationId xmlns:p14="http://schemas.microsoft.com/office/powerpoint/2010/main" val="2347489556"/>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D7EC5B69-16A0-412B-ABC8-A0499507A0AF}" vid="{6E4C4138-2140-4438-9A2C-123D12A425A0}"/>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14E7CC524621418951E798A26C1086" ma:contentTypeVersion="9" ma:contentTypeDescription="Create a new document." ma:contentTypeScope="" ma:versionID="2288787c61babe554b90495c3789d7c5">
  <xsd:schema xmlns:xsd="http://www.w3.org/2001/XMLSchema" xmlns:xs="http://www.w3.org/2001/XMLSchema" xmlns:p="http://schemas.microsoft.com/office/2006/metadata/properties" xmlns:ns2="9682fde2-0d99-4585-8154-fdea48568b58" targetNamespace="http://schemas.microsoft.com/office/2006/metadata/properties" ma:root="true" ma:fieldsID="850a857e7bd06a26625db0263e2b387c" ns2:_="">
    <xsd:import namespace="9682fde2-0d99-4585-8154-fdea48568b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82fde2-0d99-4585-8154-fdea48568b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28B2827-30D8-4B07-B7D7-A8DA5D9CF46D}"/>
</file>

<file path=customXml/itemProps2.xml><?xml version="1.0" encoding="utf-8"?>
<ds:datastoreItem xmlns:ds="http://schemas.openxmlformats.org/officeDocument/2006/customXml" ds:itemID="{CD19DABC-5072-42BC-B75A-4D7E105CC9FC}"/>
</file>

<file path=customXml/itemProps3.xml><?xml version="1.0" encoding="utf-8"?>
<ds:datastoreItem xmlns:ds="http://schemas.openxmlformats.org/officeDocument/2006/customXml" ds:itemID="{FD6BE571-3BD1-4E85-BC5F-C6C1366D685E}"/>
</file>

<file path=docProps/app.xml><?xml version="1.0" encoding="utf-8"?>
<Properties xmlns="http://schemas.openxmlformats.org/officeDocument/2006/extended-properties" xmlns:vt="http://schemas.openxmlformats.org/officeDocument/2006/docPropsVTypes">
  <Template/>
  <TotalTime>7422</TotalTime>
  <Words>1025</Words>
  <Application>Microsoft Office PowerPoint</Application>
  <PresentationFormat>Custom</PresentationFormat>
  <Paragraphs>108</Paragraphs>
  <Slides>15</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Helvetica</vt:lpstr>
      <vt:lpstr>Helvetica Light</vt:lpstr>
      <vt:lpstr>Helvetica Neue</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McGriff</dc:creator>
  <cp:lastModifiedBy>Veronica Parker</cp:lastModifiedBy>
  <cp:revision>402</cp:revision>
  <dcterms:created xsi:type="dcterms:W3CDTF">2015-10-20T12:37:10Z</dcterms:created>
  <dcterms:modified xsi:type="dcterms:W3CDTF">2018-09-20T17:41:23Z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0x010100D914E7CC524621418951E798A26C1086</vt:lpwstr>
  </property>
</Properties>
</file>