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Rickard" initials="PR" lastIdx="10" clrIdx="0">
    <p:extLst>
      <p:ext uri="{19B8F6BF-5375-455C-9EA6-DF929625EA0E}">
        <p15:presenceInfo xmlns:p15="http://schemas.microsoft.com/office/powerpoint/2012/main" userId="Pat Rick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392"/>
    <a:srgbClr val="E5D9F5"/>
    <a:srgbClr val="86B6C2"/>
    <a:srgbClr val="83D2F0"/>
    <a:srgbClr val="B253C5"/>
    <a:srgbClr val="B28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AEBG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TOPSpro Enterprise (TE) Basics: 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Import Data Exchange/Entering and Editing Student Data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647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7EB730-1383-448B-926F-7D9ADA0D8433}"/>
</file>

<file path=customXml/itemProps2.xml><?xml version="1.0" encoding="utf-8"?>
<ds:datastoreItem xmlns:ds="http://schemas.openxmlformats.org/officeDocument/2006/customXml" ds:itemID="{773DE2CF-0037-4282-B8BF-59A5ACFA8CD0}"/>
</file>

<file path=customXml/itemProps3.xml><?xml version="1.0" encoding="utf-8"?>
<ds:datastoreItem xmlns:ds="http://schemas.openxmlformats.org/officeDocument/2006/customXml" ds:itemID="{60A27BFB-2A8D-4B49-B69A-6C439B2AB798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3516</TotalTime>
  <Words>17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AEBG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AEBG</dc:title>
  <dc:creator>Patty Long</dc:creator>
  <cp:lastModifiedBy>Veronica Parker</cp:lastModifiedBy>
  <cp:revision>57</cp:revision>
  <dcterms:created xsi:type="dcterms:W3CDTF">2017-04-05T22:43:34Z</dcterms:created>
  <dcterms:modified xsi:type="dcterms:W3CDTF">2017-07-24T22:16:50Z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