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commentAuthors.xml" ContentType="application/vnd.openxmlformats-officedocument.presentationml.commentAuthor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t Rickard" initials="PR" lastIdx="10" clrIdx="0">
    <p:extLst>
      <p:ext uri="{19B8F6BF-5375-455C-9EA6-DF929625EA0E}">
        <p15:presenceInfo xmlns:p15="http://schemas.microsoft.com/office/powerpoint/2012/main" userId="Pat Rickard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8392"/>
    <a:srgbClr val="E5D9F5"/>
    <a:srgbClr val="86B6C2"/>
    <a:srgbClr val="83D2F0"/>
    <a:srgbClr val="B253C5"/>
    <a:srgbClr val="B28C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7/24/2017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AEBG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TOPSpro Enterprise (TE) Basics: </a:t>
            </a:r>
          </a:p>
          <a:p>
            <a:r>
              <a:rPr lang="en-US" dirty="0" smtClean="0"/>
              <a:t>3</a:t>
            </a:r>
            <a:r>
              <a:rPr lang="en-US" baseline="30000" dirty="0" smtClean="0"/>
              <a:t>rd</a:t>
            </a:r>
            <a:r>
              <a:rPr lang="en-US" dirty="0" smtClean="0"/>
              <a:t> Party Import Data Exchange/Entering and Editing Student Data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647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914E7CC524621418951E798A26C1086" ma:contentTypeVersion="9" ma:contentTypeDescription="Create a new document." ma:contentTypeScope="" ma:versionID="2288787c61babe554b90495c3789d7c5">
  <xsd:schema xmlns:xsd="http://www.w3.org/2001/XMLSchema" xmlns:xs="http://www.w3.org/2001/XMLSchema" xmlns:p="http://schemas.microsoft.com/office/2006/metadata/properties" xmlns:ns2="9682fde2-0d99-4585-8154-fdea48568b58" targetNamespace="http://schemas.microsoft.com/office/2006/metadata/properties" ma:root="true" ma:fieldsID="850a857e7bd06a26625db0263e2b387c" ns2:_="">
    <xsd:import namespace="9682fde2-0d99-4585-8154-fdea48568b5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682fde2-0d99-4585-8154-fdea48568b5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77EB730-1383-448B-926F-7D9ADA0D8433}"/>
</file>

<file path=customXml/itemProps2.xml><?xml version="1.0" encoding="utf-8"?>
<ds:datastoreItem xmlns:ds="http://schemas.openxmlformats.org/officeDocument/2006/customXml" ds:itemID="{773DE2CF-0037-4282-B8BF-59A5ACFA8CD0}"/>
</file>

<file path=customXml/itemProps3.xml><?xml version="1.0" encoding="utf-8"?>
<ds:datastoreItem xmlns:ds="http://schemas.openxmlformats.org/officeDocument/2006/customXml" ds:itemID="{60A27BFB-2A8D-4B49-B69A-6C439B2AB798}"/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3516</TotalTime>
  <Words>17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Century Gothic</vt:lpstr>
      <vt:lpstr>Wingdings 3</vt:lpstr>
      <vt:lpstr>Wisp</vt:lpstr>
      <vt:lpstr>AEBG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AEBG</dc:title>
  <dc:creator>Patty Long</dc:creator>
  <cp:lastModifiedBy>Veronica Parker</cp:lastModifiedBy>
  <cp:revision>57</cp:revision>
  <dcterms:created xsi:type="dcterms:W3CDTF">2017-04-05T22:43:34Z</dcterms:created>
  <dcterms:modified xsi:type="dcterms:W3CDTF">2017-07-24T22:16:50Z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0x010100D914E7CC524621418951E798A26C1086</vt:lpwstr>
  </property>
</Properties>
</file>