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diagrams/quickStyle2.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theme/theme1.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80" r:id="rId5"/>
    <p:sldId id="276" r:id="rId6"/>
    <p:sldId id="281" r:id="rId7"/>
    <p:sldId id="282" r:id="rId8"/>
    <p:sldId id="277" r:id="rId9"/>
    <p:sldId id="278" r:id="rId10"/>
    <p:sldId id="279" r:id="rId11"/>
    <p:sldId id="271" r:id="rId12"/>
    <p:sldId id="275" r:id="rId13"/>
    <p:sldId id="272" r:id="rId14"/>
    <p:sldId id="273" r:id="rId15"/>
    <p:sldId id="264" r:id="rId16"/>
    <p:sldId id="268"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8C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8" d="100"/>
          <a:sy n="118" d="100"/>
        </p:scale>
        <p:origin x="234" y="102"/>
      </p:cViewPr>
      <p:guideLst/>
    </p:cSldViewPr>
  </p:slideViewPr>
  <p:notesTextViewPr>
    <p:cViewPr>
      <p:scale>
        <a:sx n="1" d="1"/>
        <a:sy n="1" d="1"/>
      </p:scale>
      <p:origin x="0" y="0"/>
    </p:cViewPr>
  </p:notesTextViewPr>
  <p:sorterViewPr>
    <p:cViewPr>
      <p:scale>
        <a:sx n="100" d="100"/>
        <a:sy n="100" d="100"/>
      </p:scale>
      <p:origin x="0" y="-15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0B494-1F1E-4C79-A46C-73B247A77814}" type="doc">
      <dgm:prSet loTypeId="urn:microsoft.com/office/officeart/2008/layout/HorizontalMultiLevelHierarchy" loCatId="hierarchy" qsTypeId="urn:microsoft.com/office/officeart/2005/8/quickstyle/simple1" qsCatId="simple" csTypeId="urn:microsoft.com/office/officeart/2005/8/colors/accent2_5" csCatId="accent2" phldr="1"/>
      <dgm:spPr/>
      <dgm:t>
        <a:bodyPr/>
        <a:lstStyle/>
        <a:p>
          <a:endParaRPr lang="en-US"/>
        </a:p>
      </dgm:t>
    </dgm:pt>
    <dgm:pt modelId="{A93888BC-3F54-4ED1-867A-EFA1389C4160}">
      <dgm:prSet phldrT="[Text]"/>
      <dgm:spPr>
        <a:solidFill>
          <a:schemeClr val="accent4">
            <a:lumMod val="60000"/>
            <a:lumOff val="40000"/>
            <a:alpha val="80000"/>
          </a:schemeClr>
        </a:solidFill>
      </dgm:spPr>
      <dgm:t>
        <a:bodyPr/>
        <a:lstStyle/>
        <a:p>
          <a:r>
            <a:rPr lang="en-US" dirty="0" err="1" smtClean="0"/>
            <a:t>TOPSPro</a:t>
          </a:r>
          <a:r>
            <a:rPr lang="en-US" dirty="0" smtClean="0"/>
            <a:t> Enterprise</a:t>
          </a:r>
          <a:endParaRPr lang="en-US" dirty="0"/>
        </a:p>
      </dgm:t>
    </dgm:pt>
    <dgm:pt modelId="{2E491E80-574D-402D-A758-E5F36CDACB87}" type="parTrans" cxnId="{C3AAABE9-0A00-4DBE-9BD9-A65DC1E7CC7E}">
      <dgm:prSet/>
      <dgm:spPr/>
      <dgm:t>
        <a:bodyPr/>
        <a:lstStyle/>
        <a:p>
          <a:endParaRPr lang="en-US"/>
        </a:p>
      </dgm:t>
    </dgm:pt>
    <dgm:pt modelId="{DB1E1FFC-D846-4DA1-AA46-681285F2AE21}" type="sibTrans" cxnId="{C3AAABE9-0A00-4DBE-9BD9-A65DC1E7CC7E}">
      <dgm:prSet/>
      <dgm:spPr/>
      <dgm:t>
        <a:bodyPr/>
        <a:lstStyle/>
        <a:p>
          <a:endParaRPr lang="en-US"/>
        </a:p>
      </dgm:t>
    </dgm:pt>
    <dgm:pt modelId="{F9DA81C7-F172-4D72-A0A0-038B76936FC1}">
      <dgm:prSet phldrT="[Text]"/>
      <dgm:spPr/>
      <dgm:t>
        <a:bodyPr/>
        <a:lstStyle/>
        <a:p>
          <a:r>
            <a:rPr lang="en-US" dirty="0" smtClean="0"/>
            <a:t>ASAP</a:t>
          </a:r>
          <a:endParaRPr lang="en-US" dirty="0"/>
        </a:p>
      </dgm:t>
    </dgm:pt>
    <dgm:pt modelId="{B510290A-0E1E-4E70-A018-E99BDC03CEA5}" type="parTrans" cxnId="{C3B0834A-DFA5-4C1C-97C6-EECFAA17D171}">
      <dgm:prSet/>
      <dgm:spPr/>
      <dgm:t>
        <a:bodyPr/>
        <a:lstStyle/>
        <a:p>
          <a:endParaRPr lang="en-US"/>
        </a:p>
      </dgm:t>
    </dgm:pt>
    <dgm:pt modelId="{E1BEEF4C-6E5C-420B-A274-B9C901892458}" type="sibTrans" cxnId="{C3B0834A-DFA5-4C1C-97C6-EECFAA17D171}">
      <dgm:prSet/>
      <dgm:spPr/>
      <dgm:t>
        <a:bodyPr/>
        <a:lstStyle/>
        <a:p>
          <a:endParaRPr lang="en-US"/>
        </a:p>
      </dgm:t>
    </dgm:pt>
    <dgm:pt modelId="{9BAFD7D4-9E60-46A3-A731-6D5F1AA2D5D9}">
      <dgm:prSet phldrT="[Text]"/>
      <dgm:spPr/>
      <dgm:t>
        <a:bodyPr/>
        <a:lstStyle/>
        <a:p>
          <a:r>
            <a:rPr lang="en-US" dirty="0" smtClean="0"/>
            <a:t>Schoolhouse</a:t>
          </a:r>
          <a:endParaRPr lang="en-US" dirty="0"/>
        </a:p>
      </dgm:t>
    </dgm:pt>
    <dgm:pt modelId="{9519E24A-0EEA-444E-B657-5C23B27881EE}" type="parTrans" cxnId="{9E4D5D7E-2AC9-493E-9252-70EF790864F7}">
      <dgm:prSet/>
      <dgm:spPr/>
      <dgm:t>
        <a:bodyPr/>
        <a:lstStyle/>
        <a:p>
          <a:endParaRPr lang="en-US"/>
        </a:p>
      </dgm:t>
    </dgm:pt>
    <dgm:pt modelId="{44823F38-C056-4992-ABBB-E714DFB5C4F4}" type="sibTrans" cxnId="{9E4D5D7E-2AC9-493E-9252-70EF790864F7}">
      <dgm:prSet/>
      <dgm:spPr/>
      <dgm:t>
        <a:bodyPr/>
        <a:lstStyle/>
        <a:p>
          <a:endParaRPr lang="en-US"/>
        </a:p>
      </dgm:t>
    </dgm:pt>
    <dgm:pt modelId="{22E123E9-9945-415B-917A-1847BE6E22B4}">
      <dgm:prSet phldrT="[Text]"/>
      <dgm:spPr/>
      <dgm:t>
        <a:bodyPr/>
        <a:lstStyle/>
        <a:p>
          <a:r>
            <a:rPr lang="en-US" dirty="0" smtClean="0"/>
            <a:t>AIM</a:t>
          </a:r>
          <a:endParaRPr lang="en-US" dirty="0"/>
        </a:p>
      </dgm:t>
    </dgm:pt>
    <dgm:pt modelId="{C510A9C3-C01F-47C2-A055-4EFABD4B96E3}" type="parTrans" cxnId="{C244E11A-9DCF-4A71-B94F-00764393C3AB}">
      <dgm:prSet/>
      <dgm:spPr/>
      <dgm:t>
        <a:bodyPr/>
        <a:lstStyle/>
        <a:p>
          <a:endParaRPr lang="en-US"/>
        </a:p>
      </dgm:t>
    </dgm:pt>
    <dgm:pt modelId="{374FE398-2108-42CF-BEAB-4B5377DAA4E6}" type="sibTrans" cxnId="{C244E11A-9DCF-4A71-B94F-00764393C3AB}">
      <dgm:prSet/>
      <dgm:spPr/>
      <dgm:t>
        <a:bodyPr/>
        <a:lstStyle/>
        <a:p>
          <a:endParaRPr lang="en-US"/>
        </a:p>
      </dgm:t>
    </dgm:pt>
    <dgm:pt modelId="{ABBFCBA0-F96F-499E-BE64-CF084785072D}">
      <dgm:prSet phldrT="[Text]"/>
      <dgm:spPr/>
      <dgm:t>
        <a:bodyPr/>
        <a:lstStyle/>
        <a:p>
          <a:r>
            <a:rPr lang="en-US" dirty="0" smtClean="0"/>
            <a:t>Banner</a:t>
          </a:r>
          <a:endParaRPr lang="en-US" dirty="0"/>
        </a:p>
      </dgm:t>
    </dgm:pt>
    <dgm:pt modelId="{8C596099-4454-4434-B003-0A97E7D466F9}" type="parTrans" cxnId="{C0466161-DE7D-4CD3-9C23-42069C71B7C5}">
      <dgm:prSet/>
      <dgm:spPr/>
      <dgm:t>
        <a:bodyPr/>
        <a:lstStyle/>
        <a:p>
          <a:endParaRPr lang="en-US"/>
        </a:p>
      </dgm:t>
    </dgm:pt>
    <dgm:pt modelId="{FDED66E9-6E0A-4BB0-BF70-629ADD76F565}" type="sibTrans" cxnId="{C0466161-DE7D-4CD3-9C23-42069C71B7C5}">
      <dgm:prSet/>
      <dgm:spPr/>
      <dgm:t>
        <a:bodyPr/>
        <a:lstStyle/>
        <a:p>
          <a:endParaRPr lang="en-US"/>
        </a:p>
      </dgm:t>
    </dgm:pt>
    <dgm:pt modelId="{35723A33-C688-4363-A7A5-33400C94FC36}" type="pres">
      <dgm:prSet presAssocID="{55E0B494-1F1E-4C79-A46C-73B247A77814}" presName="Name0" presStyleCnt="0">
        <dgm:presLayoutVars>
          <dgm:chPref val="1"/>
          <dgm:dir val="rev"/>
          <dgm:animOne val="branch"/>
          <dgm:animLvl val="lvl"/>
          <dgm:resizeHandles val="exact"/>
        </dgm:presLayoutVars>
      </dgm:prSet>
      <dgm:spPr/>
      <dgm:t>
        <a:bodyPr/>
        <a:lstStyle/>
        <a:p>
          <a:endParaRPr lang="en-US"/>
        </a:p>
      </dgm:t>
    </dgm:pt>
    <dgm:pt modelId="{60FBC3D6-A893-42D3-9B21-F16E8B316952}" type="pres">
      <dgm:prSet presAssocID="{A93888BC-3F54-4ED1-867A-EFA1389C4160}" presName="root1" presStyleCnt="0"/>
      <dgm:spPr/>
    </dgm:pt>
    <dgm:pt modelId="{B713EF7A-039D-4757-AC45-A0E1314645D3}" type="pres">
      <dgm:prSet presAssocID="{A93888BC-3F54-4ED1-867A-EFA1389C4160}" presName="LevelOneTextNode" presStyleLbl="node0" presStyleIdx="0" presStyleCnt="1">
        <dgm:presLayoutVars>
          <dgm:chPref val="3"/>
        </dgm:presLayoutVars>
      </dgm:prSet>
      <dgm:spPr/>
      <dgm:t>
        <a:bodyPr/>
        <a:lstStyle/>
        <a:p>
          <a:endParaRPr lang="en-US"/>
        </a:p>
      </dgm:t>
    </dgm:pt>
    <dgm:pt modelId="{FA426E94-A344-4A4B-9F3E-B2594A984069}" type="pres">
      <dgm:prSet presAssocID="{A93888BC-3F54-4ED1-867A-EFA1389C4160}" presName="level2hierChild" presStyleCnt="0"/>
      <dgm:spPr/>
    </dgm:pt>
    <dgm:pt modelId="{C17285CC-B32B-4ADB-894D-EF762FB37DC8}" type="pres">
      <dgm:prSet presAssocID="{B510290A-0E1E-4E70-A018-E99BDC03CEA5}" presName="conn2-1" presStyleLbl="parChTrans1D2" presStyleIdx="0" presStyleCnt="4"/>
      <dgm:spPr/>
      <dgm:t>
        <a:bodyPr/>
        <a:lstStyle/>
        <a:p>
          <a:endParaRPr lang="en-US"/>
        </a:p>
      </dgm:t>
    </dgm:pt>
    <dgm:pt modelId="{FEA52CA4-6522-4F14-97FC-559D1539CDF2}" type="pres">
      <dgm:prSet presAssocID="{B510290A-0E1E-4E70-A018-E99BDC03CEA5}" presName="connTx" presStyleLbl="parChTrans1D2" presStyleIdx="0" presStyleCnt="4"/>
      <dgm:spPr/>
      <dgm:t>
        <a:bodyPr/>
        <a:lstStyle/>
        <a:p>
          <a:endParaRPr lang="en-US"/>
        </a:p>
      </dgm:t>
    </dgm:pt>
    <dgm:pt modelId="{173CA210-B2A1-4905-A082-3C770F23D238}" type="pres">
      <dgm:prSet presAssocID="{F9DA81C7-F172-4D72-A0A0-038B76936FC1}" presName="root2" presStyleCnt="0"/>
      <dgm:spPr/>
    </dgm:pt>
    <dgm:pt modelId="{04D7458F-0799-4C57-B118-1B4E119801C5}" type="pres">
      <dgm:prSet presAssocID="{F9DA81C7-F172-4D72-A0A0-038B76936FC1}" presName="LevelTwoTextNode" presStyleLbl="node2" presStyleIdx="0" presStyleCnt="4">
        <dgm:presLayoutVars>
          <dgm:chPref val="3"/>
        </dgm:presLayoutVars>
      </dgm:prSet>
      <dgm:spPr/>
      <dgm:t>
        <a:bodyPr/>
        <a:lstStyle/>
        <a:p>
          <a:endParaRPr lang="en-US"/>
        </a:p>
      </dgm:t>
    </dgm:pt>
    <dgm:pt modelId="{A8D74C34-1A12-46D2-9106-29E6D429DC09}" type="pres">
      <dgm:prSet presAssocID="{F9DA81C7-F172-4D72-A0A0-038B76936FC1}" presName="level3hierChild" presStyleCnt="0"/>
      <dgm:spPr/>
    </dgm:pt>
    <dgm:pt modelId="{A6068F46-706A-4CC1-8102-02436D32FEDD}" type="pres">
      <dgm:prSet presAssocID="{9519E24A-0EEA-444E-B657-5C23B27881EE}" presName="conn2-1" presStyleLbl="parChTrans1D2" presStyleIdx="1" presStyleCnt="4"/>
      <dgm:spPr/>
      <dgm:t>
        <a:bodyPr/>
        <a:lstStyle/>
        <a:p>
          <a:endParaRPr lang="en-US"/>
        </a:p>
      </dgm:t>
    </dgm:pt>
    <dgm:pt modelId="{6D97C956-82DB-4635-803C-EB64A8ED5358}" type="pres">
      <dgm:prSet presAssocID="{9519E24A-0EEA-444E-B657-5C23B27881EE}" presName="connTx" presStyleLbl="parChTrans1D2" presStyleIdx="1" presStyleCnt="4"/>
      <dgm:spPr/>
      <dgm:t>
        <a:bodyPr/>
        <a:lstStyle/>
        <a:p>
          <a:endParaRPr lang="en-US"/>
        </a:p>
      </dgm:t>
    </dgm:pt>
    <dgm:pt modelId="{1F9E6BC9-D74A-4113-B34C-EF03EE597687}" type="pres">
      <dgm:prSet presAssocID="{9BAFD7D4-9E60-46A3-A731-6D5F1AA2D5D9}" presName="root2" presStyleCnt="0"/>
      <dgm:spPr/>
    </dgm:pt>
    <dgm:pt modelId="{7104FA0B-FAEF-48DE-845A-4119FF579F3B}" type="pres">
      <dgm:prSet presAssocID="{9BAFD7D4-9E60-46A3-A731-6D5F1AA2D5D9}" presName="LevelTwoTextNode" presStyleLbl="node2" presStyleIdx="1" presStyleCnt="4">
        <dgm:presLayoutVars>
          <dgm:chPref val="3"/>
        </dgm:presLayoutVars>
      </dgm:prSet>
      <dgm:spPr/>
      <dgm:t>
        <a:bodyPr/>
        <a:lstStyle/>
        <a:p>
          <a:endParaRPr lang="en-US"/>
        </a:p>
      </dgm:t>
    </dgm:pt>
    <dgm:pt modelId="{2BEAE62B-D10C-48B3-A088-495338E6D407}" type="pres">
      <dgm:prSet presAssocID="{9BAFD7D4-9E60-46A3-A731-6D5F1AA2D5D9}" presName="level3hierChild" presStyleCnt="0"/>
      <dgm:spPr/>
    </dgm:pt>
    <dgm:pt modelId="{63ED98F2-C303-4929-BD53-63781449BDC4}" type="pres">
      <dgm:prSet presAssocID="{C510A9C3-C01F-47C2-A055-4EFABD4B96E3}" presName="conn2-1" presStyleLbl="parChTrans1D2" presStyleIdx="2" presStyleCnt="4"/>
      <dgm:spPr/>
      <dgm:t>
        <a:bodyPr/>
        <a:lstStyle/>
        <a:p>
          <a:endParaRPr lang="en-US"/>
        </a:p>
      </dgm:t>
    </dgm:pt>
    <dgm:pt modelId="{E9FE22A4-F23D-481A-B5E1-80B7CA581E16}" type="pres">
      <dgm:prSet presAssocID="{C510A9C3-C01F-47C2-A055-4EFABD4B96E3}" presName="connTx" presStyleLbl="parChTrans1D2" presStyleIdx="2" presStyleCnt="4"/>
      <dgm:spPr/>
      <dgm:t>
        <a:bodyPr/>
        <a:lstStyle/>
        <a:p>
          <a:endParaRPr lang="en-US"/>
        </a:p>
      </dgm:t>
    </dgm:pt>
    <dgm:pt modelId="{5C40C84A-F177-4100-B136-6C7F433F785C}" type="pres">
      <dgm:prSet presAssocID="{22E123E9-9945-415B-917A-1847BE6E22B4}" presName="root2" presStyleCnt="0"/>
      <dgm:spPr/>
    </dgm:pt>
    <dgm:pt modelId="{9E3C90EC-D495-467B-9C70-D62379905BE6}" type="pres">
      <dgm:prSet presAssocID="{22E123E9-9945-415B-917A-1847BE6E22B4}" presName="LevelTwoTextNode" presStyleLbl="node2" presStyleIdx="2" presStyleCnt="4">
        <dgm:presLayoutVars>
          <dgm:chPref val="3"/>
        </dgm:presLayoutVars>
      </dgm:prSet>
      <dgm:spPr/>
      <dgm:t>
        <a:bodyPr/>
        <a:lstStyle/>
        <a:p>
          <a:endParaRPr lang="en-US"/>
        </a:p>
      </dgm:t>
    </dgm:pt>
    <dgm:pt modelId="{3290B814-ABB3-40AA-A014-877729E78DC7}" type="pres">
      <dgm:prSet presAssocID="{22E123E9-9945-415B-917A-1847BE6E22B4}" presName="level3hierChild" presStyleCnt="0"/>
      <dgm:spPr/>
    </dgm:pt>
    <dgm:pt modelId="{47F8B799-8730-4710-A765-9A8CD9C8E1FB}" type="pres">
      <dgm:prSet presAssocID="{8C596099-4454-4434-B003-0A97E7D466F9}" presName="conn2-1" presStyleLbl="parChTrans1D2" presStyleIdx="3" presStyleCnt="4"/>
      <dgm:spPr/>
      <dgm:t>
        <a:bodyPr/>
        <a:lstStyle/>
        <a:p>
          <a:endParaRPr lang="en-US"/>
        </a:p>
      </dgm:t>
    </dgm:pt>
    <dgm:pt modelId="{0F2A8962-D2F3-4CF6-9FFD-410B3A1CDAC4}" type="pres">
      <dgm:prSet presAssocID="{8C596099-4454-4434-B003-0A97E7D466F9}" presName="connTx" presStyleLbl="parChTrans1D2" presStyleIdx="3" presStyleCnt="4"/>
      <dgm:spPr/>
      <dgm:t>
        <a:bodyPr/>
        <a:lstStyle/>
        <a:p>
          <a:endParaRPr lang="en-US"/>
        </a:p>
      </dgm:t>
    </dgm:pt>
    <dgm:pt modelId="{6A27E785-EA64-418C-9268-84D2246A2981}" type="pres">
      <dgm:prSet presAssocID="{ABBFCBA0-F96F-499E-BE64-CF084785072D}" presName="root2" presStyleCnt="0"/>
      <dgm:spPr/>
    </dgm:pt>
    <dgm:pt modelId="{AA338589-9F82-4AD7-B0A3-8103AE0ECC2E}" type="pres">
      <dgm:prSet presAssocID="{ABBFCBA0-F96F-499E-BE64-CF084785072D}" presName="LevelTwoTextNode" presStyleLbl="node2" presStyleIdx="3" presStyleCnt="4">
        <dgm:presLayoutVars>
          <dgm:chPref val="3"/>
        </dgm:presLayoutVars>
      </dgm:prSet>
      <dgm:spPr/>
      <dgm:t>
        <a:bodyPr/>
        <a:lstStyle/>
        <a:p>
          <a:endParaRPr lang="en-US"/>
        </a:p>
      </dgm:t>
    </dgm:pt>
    <dgm:pt modelId="{88D9E097-5C43-4F6E-BB63-8091C7D315AF}" type="pres">
      <dgm:prSet presAssocID="{ABBFCBA0-F96F-499E-BE64-CF084785072D}" presName="level3hierChild" presStyleCnt="0"/>
      <dgm:spPr/>
    </dgm:pt>
  </dgm:ptLst>
  <dgm:cxnLst>
    <dgm:cxn modelId="{C3AAABE9-0A00-4DBE-9BD9-A65DC1E7CC7E}" srcId="{55E0B494-1F1E-4C79-A46C-73B247A77814}" destId="{A93888BC-3F54-4ED1-867A-EFA1389C4160}" srcOrd="0" destOrd="0" parTransId="{2E491E80-574D-402D-A758-E5F36CDACB87}" sibTransId="{DB1E1FFC-D846-4DA1-AA46-681285F2AE21}"/>
    <dgm:cxn modelId="{1E2AB301-FCD0-4605-88F3-FE4223452160}" type="presOf" srcId="{B510290A-0E1E-4E70-A018-E99BDC03CEA5}" destId="{FEA52CA4-6522-4F14-97FC-559D1539CDF2}" srcOrd="1" destOrd="0" presId="urn:microsoft.com/office/officeart/2008/layout/HorizontalMultiLevelHierarchy"/>
    <dgm:cxn modelId="{1CB607CB-5AAE-4876-8939-8936E785404B}" type="presOf" srcId="{B510290A-0E1E-4E70-A018-E99BDC03CEA5}" destId="{C17285CC-B32B-4ADB-894D-EF762FB37DC8}" srcOrd="0" destOrd="0" presId="urn:microsoft.com/office/officeart/2008/layout/HorizontalMultiLevelHierarchy"/>
    <dgm:cxn modelId="{C5424E37-43F6-4A12-95C6-62900BE34F9C}" type="presOf" srcId="{8C596099-4454-4434-B003-0A97E7D466F9}" destId="{0F2A8962-D2F3-4CF6-9FFD-410B3A1CDAC4}" srcOrd="1" destOrd="0" presId="urn:microsoft.com/office/officeart/2008/layout/HorizontalMultiLevelHierarchy"/>
    <dgm:cxn modelId="{F5E35C51-429C-474E-918D-3753AA7028CF}" type="presOf" srcId="{55E0B494-1F1E-4C79-A46C-73B247A77814}" destId="{35723A33-C688-4363-A7A5-33400C94FC36}" srcOrd="0" destOrd="0" presId="urn:microsoft.com/office/officeart/2008/layout/HorizontalMultiLevelHierarchy"/>
    <dgm:cxn modelId="{9AABF2B8-6CD1-4BB2-AFC7-CFCF95DBC7A5}" type="presOf" srcId="{9BAFD7D4-9E60-46A3-A731-6D5F1AA2D5D9}" destId="{7104FA0B-FAEF-48DE-845A-4119FF579F3B}" srcOrd="0" destOrd="0" presId="urn:microsoft.com/office/officeart/2008/layout/HorizontalMultiLevelHierarchy"/>
    <dgm:cxn modelId="{C244E11A-9DCF-4A71-B94F-00764393C3AB}" srcId="{A93888BC-3F54-4ED1-867A-EFA1389C4160}" destId="{22E123E9-9945-415B-917A-1847BE6E22B4}" srcOrd="2" destOrd="0" parTransId="{C510A9C3-C01F-47C2-A055-4EFABD4B96E3}" sibTransId="{374FE398-2108-42CF-BEAB-4B5377DAA4E6}"/>
    <dgm:cxn modelId="{9E4D5D7E-2AC9-493E-9252-70EF790864F7}" srcId="{A93888BC-3F54-4ED1-867A-EFA1389C4160}" destId="{9BAFD7D4-9E60-46A3-A731-6D5F1AA2D5D9}" srcOrd="1" destOrd="0" parTransId="{9519E24A-0EEA-444E-B657-5C23B27881EE}" sibTransId="{44823F38-C056-4992-ABBB-E714DFB5C4F4}"/>
    <dgm:cxn modelId="{BEC2B283-B147-4FDC-900F-ADB1DDE99585}" type="presOf" srcId="{22E123E9-9945-415B-917A-1847BE6E22B4}" destId="{9E3C90EC-D495-467B-9C70-D62379905BE6}" srcOrd="0" destOrd="0" presId="urn:microsoft.com/office/officeart/2008/layout/HorizontalMultiLevelHierarchy"/>
    <dgm:cxn modelId="{19F7E478-CB9A-41BF-9780-8304482DB7E8}" type="presOf" srcId="{8C596099-4454-4434-B003-0A97E7D466F9}" destId="{47F8B799-8730-4710-A765-9A8CD9C8E1FB}" srcOrd="0" destOrd="0" presId="urn:microsoft.com/office/officeart/2008/layout/HorizontalMultiLevelHierarchy"/>
    <dgm:cxn modelId="{C0466161-DE7D-4CD3-9C23-42069C71B7C5}" srcId="{A93888BC-3F54-4ED1-867A-EFA1389C4160}" destId="{ABBFCBA0-F96F-499E-BE64-CF084785072D}" srcOrd="3" destOrd="0" parTransId="{8C596099-4454-4434-B003-0A97E7D466F9}" sibTransId="{FDED66E9-6E0A-4BB0-BF70-629ADD76F565}"/>
    <dgm:cxn modelId="{D9BB258C-F82D-48C7-90A7-D51F61050BDF}" type="presOf" srcId="{F9DA81C7-F172-4D72-A0A0-038B76936FC1}" destId="{04D7458F-0799-4C57-B118-1B4E119801C5}" srcOrd="0" destOrd="0" presId="urn:microsoft.com/office/officeart/2008/layout/HorizontalMultiLevelHierarchy"/>
    <dgm:cxn modelId="{D4E2FFFC-DDBA-434A-A206-5C39D8FD3D9D}" type="presOf" srcId="{9519E24A-0EEA-444E-B657-5C23B27881EE}" destId="{6D97C956-82DB-4635-803C-EB64A8ED5358}" srcOrd="1" destOrd="0" presId="urn:microsoft.com/office/officeart/2008/layout/HorizontalMultiLevelHierarchy"/>
    <dgm:cxn modelId="{C3B0834A-DFA5-4C1C-97C6-EECFAA17D171}" srcId="{A93888BC-3F54-4ED1-867A-EFA1389C4160}" destId="{F9DA81C7-F172-4D72-A0A0-038B76936FC1}" srcOrd="0" destOrd="0" parTransId="{B510290A-0E1E-4E70-A018-E99BDC03CEA5}" sibTransId="{E1BEEF4C-6E5C-420B-A274-B9C901892458}"/>
    <dgm:cxn modelId="{6A6CBC8C-8C6C-4419-98E3-0C0B99505582}" type="presOf" srcId="{C510A9C3-C01F-47C2-A055-4EFABD4B96E3}" destId="{E9FE22A4-F23D-481A-B5E1-80B7CA581E16}" srcOrd="1" destOrd="0" presId="urn:microsoft.com/office/officeart/2008/layout/HorizontalMultiLevelHierarchy"/>
    <dgm:cxn modelId="{F2128BC9-4490-4338-94CD-CEEA770D5D34}" type="presOf" srcId="{C510A9C3-C01F-47C2-A055-4EFABD4B96E3}" destId="{63ED98F2-C303-4929-BD53-63781449BDC4}" srcOrd="0" destOrd="0" presId="urn:microsoft.com/office/officeart/2008/layout/HorizontalMultiLevelHierarchy"/>
    <dgm:cxn modelId="{79419DC8-243A-4E87-81F2-1B9BB442C78C}" type="presOf" srcId="{9519E24A-0EEA-444E-B657-5C23B27881EE}" destId="{A6068F46-706A-4CC1-8102-02436D32FEDD}" srcOrd="0" destOrd="0" presId="urn:microsoft.com/office/officeart/2008/layout/HorizontalMultiLevelHierarchy"/>
    <dgm:cxn modelId="{A0B70857-BE9D-42AA-9371-782EA078D0E5}" type="presOf" srcId="{ABBFCBA0-F96F-499E-BE64-CF084785072D}" destId="{AA338589-9F82-4AD7-B0A3-8103AE0ECC2E}" srcOrd="0" destOrd="0" presId="urn:microsoft.com/office/officeart/2008/layout/HorizontalMultiLevelHierarchy"/>
    <dgm:cxn modelId="{59559543-33C5-4096-BAA3-1D2707CB2E98}" type="presOf" srcId="{A93888BC-3F54-4ED1-867A-EFA1389C4160}" destId="{B713EF7A-039D-4757-AC45-A0E1314645D3}" srcOrd="0" destOrd="0" presId="urn:microsoft.com/office/officeart/2008/layout/HorizontalMultiLevelHierarchy"/>
    <dgm:cxn modelId="{76451A20-82C1-496E-AB0B-C49983BAB3A5}" type="presParOf" srcId="{35723A33-C688-4363-A7A5-33400C94FC36}" destId="{60FBC3D6-A893-42D3-9B21-F16E8B316952}" srcOrd="0" destOrd="0" presId="urn:microsoft.com/office/officeart/2008/layout/HorizontalMultiLevelHierarchy"/>
    <dgm:cxn modelId="{51AE6FAD-4AB9-4C17-A7B5-4E0F1B5B596D}" type="presParOf" srcId="{60FBC3D6-A893-42D3-9B21-F16E8B316952}" destId="{B713EF7A-039D-4757-AC45-A0E1314645D3}" srcOrd="0" destOrd="0" presId="urn:microsoft.com/office/officeart/2008/layout/HorizontalMultiLevelHierarchy"/>
    <dgm:cxn modelId="{81625AFA-A6CE-44C2-8F64-ACA7E249F67C}" type="presParOf" srcId="{60FBC3D6-A893-42D3-9B21-F16E8B316952}" destId="{FA426E94-A344-4A4B-9F3E-B2594A984069}" srcOrd="1" destOrd="0" presId="urn:microsoft.com/office/officeart/2008/layout/HorizontalMultiLevelHierarchy"/>
    <dgm:cxn modelId="{0609C273-D6FB-4806-A58B-5B34EBE80C41}" type="presParOf" srcId="{FA426E94-A344-4A4B-9F3E-B2594A984069}" destId="{C17285CC-B32B-4ADB-894D-EF762FB37DC8}" srcOrd="0" destOrd="0" presId="urn:microsoft.com/office/officeart/2008/layout/HorizontalMultiLevelHierarchy"/>
    <dgm:cxn modelId="{DF86ACE5-0FC2-4F86-8335-F5FEB91FDEE3}" type="presParOf" srcId="{C17285CC-B32B-4ADB-894D-EF762FB37DC8}" destId="{FEA52CA4-6522-4F14-97FC-559D1539CDF2}" srcOrd="0" destOrd="0" presId="urn:microsoft.com/office/officeart/2008/layout/HorizontalMultiLevelHierarchy"/>
    <dgm:cxn modelId="{20391C2B-27B2-469C-873D-2599752CE55C}" type="presParOf" srcId="{FA426E94-A344-4A4B-9F3E-B2594A984069}" destId="{173CA210-B2A1-4905-A082-3C770F23D238}" srcOrd="1" destOrd="0" presId="urn:microsoft.com/office/officeart/2008/layout/HorizontalMultiLevelHierarchy"/>
    <dgm:cxn modelId="{75BFEFEE-260A-4FD7-978B-2B31648B4905}" type="presParOf" srcId="{173CA210-B2A1-4905-A082-3C770F23D238}" destId="{04D7458F-0799-4C57-B118-1B4E119801C5}" srcOrd="0" destOrd="0" presId="urn:microsoft.com/office/officeart/2008/layout/HorizontalMultiLevelHierarchy"/>
    <dgm:cxn modelId="{A18C6843-9DB8-4867-B03F-920717455B6D}" type="presParOf" srcId="{173CA210-B2A1-4905-A082-3C770F23D238}" destId="{A8D74C34-1A12-46D2-9106-29E6D429DC09}" srcOrd="1" destOrd="0" presId="urn:microsoft.com/office/officeart/2008/layout/HorizontalMultiLevelHierarchy"/>
    <dgm:cxn modelId="{27EF7D04-59DB-4D80-BB11-BE260995777A}" type="presParOf" srcId="{FA426E94-A344-4A4B-9F3E-B2594A984069}" destId="{A6068F46-706A-4CC1-8102-02436D32FEDD}" srcOrd="2" destOrd="0" presId="urn:microsoft.com/office/officeart/2008/layout/HorizontalMultiLevelHierarchy"/>
    <dgm:cxn modelId="{550D2193-1A97-4876-B7C6-E95440A12B19}" type="presParOf" srcId="{A6068F46-706A-4CC1-8102-02436D32FEDD}" destId="{6D97C956-82DB-4635-803C-EB64A8ED5358}" srcOrd="0" destOrd="0" presId="urn:microsoft.com/office/officeart/2008/layout/HorizontalMultiLevelHierarchy"/>
    <dgm:cxn modelId="{1E3B243F-2BBD-45D0-AB63-D854BAE12F0D}" type="presParOf" srcId="{FA426E94-A344-4A4B-9F3E-B2594A984069}" destId="{1F9E6BC9-D74A-4113-B34C-EF03EE597687}" srcOrd="3" destOrd="0" presId="urn:microsoft.com/office/officeart/2008/layout/HorizontalMultiLevelHierarchy"/>
    <dgm:cxn modelId="{FED0DCC4-60AF-4A87-8789-CE79E7596D19}" type="presParOf" srcId="{1F9E6BC9-D74A-4113-B34C-EF03EE597687}" destId="{7104FA0B-FAEF-48DE-845A-4119FF579F3B}" srcOrd="0" destOrd="0" presId="urn:microsoft.com/office/officeart/2008/layout/HorizontalMultiLevelHierarchy"/>
    <dgm:cxn modelId="{BEB96274-866B-46B8-AE71-AA932C1424CD}" type="presParOf" srcId="{1F9E6BC9-D74A-4113-B34C-EF03EE597687}" destId="{2BEAE62B-D10C-48B3-A088-495338E6D407}" srcOrd="1" destOrd="0" presId="urn:microsoft.com/office/officeart/2008/layout/HorizontalMultiLevelHierarchy"/>
    <dgm:cxn modelId="{B6C2CC78-D030-42FF-886C-B058FECE1F6E}" type="presParOf" srcId="{FA426E94-A344-4A4B-9F3E-B2594A984069}" destId="{63ED98F2-C303-4929-BD53-63781449BDC4}" srcOrd="4" destOrd="0" presId="urn:microsoft.com/office/officeart/2008/layout/HorizontalMultiLevelHierarchy"/>
    <dgm:cxn modelId="{80448342-3D46-4645-99B9-349EC5EAEAEA}" type="presParOf" srcId="{63ED98F2-C303-4929-BD53-63781449BDC4}" destId="{E9FE22A4-F23D-481A-B5E1-80B7CA581E16}" srcOrd="0" destOrd="0" presId="urn:microsoft.com/office/officeart/2008/layout/HorizontalMultiLevelHierarchy"/>
    <dgm:cxn modelId="{E299160E-34FD-43A9-A0C5-BD6D1B753273}" type="presParOf" srcId="{FA426E94-A344-4A4B-9F3E-B2594A984069}" destId="{5C40C84A-F177-4100-B136-6C7F433F785C}" srcOrd="5" destOrd="0" presId="urn:microsoft.com/office/officeart/2008/layout/HorizontalMultiLevelHierarchy"/>
    <dgm:cxn modelId="{911E3394-2283-41CD-AD2C-2DBAA3853980}" type="presParOf" srcId="{5C40C84A-F177-4100-B136-6C7F433F785C}" destId="{9E3C90EC-D495-467B-9C70-D62379905BE6}" srcOrd="0" destOrd="0" presId="urn:microsoft.com/office/officeart/2008/layout/HorizontalMultiLevelHierarchy"/>
    <dgm:cxn modelId="{653B8F7C-5F50-4773-8EF0-EF85F1259998}" type="presParOf" srcId="{5C40C84A-F177-4100-B136-6C7F433F785C}" destId="{3290B814-ABB3-40AA-A014-877729E78DC7}" srcOrd="1" destOrd="0" presId="urn:microsoft.com/office/officeart/2008/layout/HorizontalMultiLevelHierarchy"/>
    <dgm:cxn modelId="{C0C67C72-9588-4030-9AFB-D9ADC69B92E9}" type="presParOf" srcId="{FA426E94-A344-4A4B-9F3E-B2594A984069}" destId="{47F8B799-8730-4710-A765-9A8CD9C8E1FB}" srcOrd="6" destOrd="0" presId="urn:microsoft.com/office/officeart/2008/layout/HorizontalMultiLevelHierarchy"/>
    <dgm:cxn modelId="{7B36F54E-2656-4FB3-8205-79F3383AEC50}" type="presParOf" srcId="{47F8B799-8730-4710-A765-9A8CD9C8E1FB}" destId="{0F2A8962-D2F3-4CF6-9FFD-410B3A1CDAC4}" srcOrd="0" destOrd="0" presId="urn:microsoft.com/office/officeart/2008/layout/HorizontalMultiLevelHierarchy"/>
    <dgm:cxn modelId="{BA88B2AF-4A5D-4D24-BA9B-8ABFB5717842}" type="presParOf" srcId="{FA426E94-A344-4A4B-9F3E-B2594A984069}" destId="{6A27E785-EA64-418C-9268-84D2246A2981}" srcOrd="7" destOrd="0" presId="urn:microsoft.com/office/officeart/2008/layout/HorizontalMultiLevelHierarchy"/>
    <dgm:cxn modelId="{792C22BA-115A-4DCA-9910-8B8F2CD81AC3}" type="presParOf" srcId="{6A27E785-EA64-418C-9268-84D2246A2981}" destId="{AA338589-9F82-4AD7-B0A3-8103AE0ECC2E}" srcOrd="0" destOrd="0" presId="urn:microsoft.com/office/officeart/2008/layout/HorizontalMultiLevelHierarchy"/>
    <dgm:cxn modelId="{7D179665-A985-4670-82F9-6BBE17BAE66B}" type="presParOf" srcId="{6A27E785-EA64-418C-9268-84D2246A2981}" destId="{88D9E097-5C43-4F6E-BB63-8091C7D315A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6E0FF3-C964-4B20-B612-25D3856050AF}" type="doc">
      <dgm:prSet loTypeId="urn:microsoft.com/office/officeart/2005/8/layout/hierarchy2" loCatId="hierarchy" qsTypeId="urn:microsoft.com/office/officeart/2005/8/quickstyle/simple1" qsCatId="simple" csTypeId="urn:microsoft.com/office/officeart/2005/8/colors/accent4_5" csCatId="accent4" phldr="1"/>
      <dgm:spPr/>
      <dgm:t>
        <a:bodyPr/>
        <a:lstStyle/>
        <a:p>
          <a:endParaRPr lang="en-US"/>
        </a:p>
      </dgm:t>
    </dgm:pt>
    <dgm:pt modelId="{A3BABCFB-CDE7-4A6B-82B5-A9A125264715}">
      <dgm:prSet phldrT="[Text]"/>
      <dgm:spPr/>
      <dgm:t>
        <a:bodyPr/>
        <a:lstStyle/>
        <a:p>
          <a:r>
            <a:rPr lang="en-US" dirty="0" smtClean="0"/>
            <a:t>CASAS</a:t>
          </a:r>
          <a:endParaRPr lang="en-US" dirty="0"/>
        </a:p>
      </dgm:t>
    </dgm:pt>
    <dgm:pt modelId="{C2178BD9-2C1D-41AC-9800-98B319377B91}" type="parTrans" cxnId="{6D8A9F30-FC65-4567-991F-097D52C15CDA}">
      <dgm:prSet/>
      <dgm:spPr/>
      <dgm:t>
        <a:bodyPr/>
        <a:lstStyle/>
        <a:p>
          <a:endParaRPr lang="en-US"/>
        </a:p>
      </dgm:t>
    </dgm:pt>
    <dgm:pt modelId="{64AAE883-6B1E-499D-A548-5A4ABA5EFA50}" type="sibTrans" cxnId="{6D8A9F30-FC65-4567-991F-097D52C15CDA}">
      <dgm:prSet/>
      <dgm:spPr/>
      <dgm:t>
        <a:bodyPr/>
        <a:lstStyle/>
        <a:p>
          <a:endParaRPr lang="en-US"/>
        </a:p>
      </dgm:t>
    </dgm:pt>
    <dgm:pt modelId="{68349B8E-9609-44E7-A1D2-39B6FCD3C8A0}">
      <dgm:prSet phldrT="[Text]"/>
      <dgm:spPr/>
      <dgm:t>
        <a:bodyPr/>
        <a:lstStyle/>
        <a:p>
          <a:r>
            <a:rPr lang="en-US" dirty="0" smtClean="0"/>
            <a:t>Consortium</a:t>
          </a:r>
          <a:endParaRPr lang="en-US" dirty="0"/>
        </a:p>
      </dgm:t>
    </dgm:pt>
    <dgm:pt modelId="{11E445AB-C165-48B2-9E73-1EC08A39E491}" type="parTrans" cxnId="{979C1330-D5E0-4C75-ACFE-0798388CC38D}">
      <dgm:prSet/>
      <dgm:spPr/>
      <dgm:t>
        <a:bodyPr/>
        <a:lstStyle/>
        <a:p>
          <a:endParaRPr lang="en-US"/>
        </a:p>
      </dgm:t>
    </dgm:pt>
    <dgm:pt modelId="{5D3E785D-3A07-4A69-8D75-B920B14F1C23}" type="sibTrans" cxnId="{979C1330-D5E0-4C75-ACFE-0798388CC38D}">
      <dgm:prSet/>
      <dgm:spPr/>
      <dgm:t>
        <a:bodyPr/>
        <a:lstStyle/>
        <a:p>
          <a:endParaRPr lang="en-US"/>
        </a:p>
      </dgm:t>
    </dgm:pt>
    <dgm:pt modelId="{C6C25052-9797-47DA-B808-8DA10F3978F1}">
      <dgm:prSet phldrT="[Text]"/>
      <dgm:spPr/>
      <dgm:t>
        <a:bodyPr/>
        <a:lstStyle/>
        <a:p>
          <a:r>
            <a:rPr lang="en-US" dirty="0" smtClean="0"/>
            <a:t>Agency</a:t>
          </a:r>
          <a:endParaRPr lang="en-US" dirty="0"/>
        </a:p>
      </dgm:t>
    </dgm:pt>
    <dgm:pt modelId="{38284E3C-E560-40A1-9FBB-7DF553FCB006}" type="parTrans" cxnId="{4F0874BD-22DD-4382-B21C-2CC0DD98EB8C}">
      <dgm:prSet/>
      <dgm:spPr/>
      <dgm:t>
        <a:bodyPr/>
        <a:lstStyle/>
        <a:p>
          <a:endParaRPr lang="en-US"/>
        </a:p>
      </dgm:t>
    </dgm:pt>
    <dgm:pt modelId="{125B0AB1-BF22-4DDD-911F-CE66FC474579}" type="sibTrans" cxnId="{4F0874BD-22DD-4382-B21C-2CC0DD98EB8C}">
      <dgm:prSet/>
      <dgm:spPr/>
      <dgm:t>
        <a:bodyPr/>
        <a:lstStyle/>
        <a:p>
          <a:endParaRPr lang="en-US"/>
        </a:p>
      </dgm:t>
    </dgm:pt>
    <dgm:pt modelId="{294096BE-05A6-43B0-A8FF-C97753978DCC}">
      <dgm:prSet phldrT="[Text]"/>
      <dgm:spPr/>
      <dgm:t>
        <a:bodyPr/>
        <a:lstStyle/>
        <a:p>
          <a:r>
            <a:rPr lang="en-US" dirty="0" smtClean="0"/>
            <a:t>Agency</a:t>
          </a:r>
          <a:endParaRPr lang="en-US" dirty="0"/>
        </a:p>
      </dgm:t>
    </dgm:pt>
    <dgm:pt modelId="{73C729C5-0BCC-420D-A24E-80ECD49EFDB4}" type="parTrans" cxnId="{7BA84F36-9E7C-4686-8E2E-35EE016B26EC}">
      <dgm:prSet/>
      <dgm:spPr/>
      <dgm:t>
        <a:bodyPr/>
        <a:lstStyle/>
        <a:p>
          <a:endParaRPr lang="en-US"/>
        </a:p>
      </dgm:t>
    </dgm:pt>
    <dgm:pt modelId="{7BF0A47E-AF8F-4618-A682-D53F72F329DD}" type="sibTrans" cxnId="{7BA84F36-9E7C-4686-8E2E-35EE016B26EC}">
      <dgm:prSet/>
      <dgm:spPr/>
      <dgm:t>
        <a:bodyPr/>
        <a:lstStyle/>
        <a:p>
          <a:endParaRPr lang="en-US"/>
        </a:p>
      </dgm:t>
    </dgm:pt>
    <dgm:pt modelId="{52D203CA-08CC-4952-9571-9D167642C9EC}">
      <dgm:prSet phldrT="[Text]"/>
      <dgm:spPr/>
      <dgm:t>
        <a:bodyPr/>
        <a:lstStyle/>
        <a:p>
          <a:r>
            <a:rPr lang="en-US" smtClean="0"/>
            <a:t>Agency</a:t>
          </a:r>
          <a:endParaRPr lang="en-US" dirty="0"/>
        </a:p>
      </dgm:t>
    </dgm:pt>
    <dgm:pt modelId="{107B8488-5ECA-4E95-832B-C5EF88B338FA}" type="parTrans" cxnId="{F5744F95-0DC9-438F-A01F-AD599039FBB7}">
      <dgm:prSet/>
      <dgm:spPr/>
      <dgm:t>
        <a:bodyPr/>
        <a:lstStyle/>
        <a:p>
          <a:endParaRPr lang="en-US"/>
        </a:p>
      </dgm:t>
    </dgm:pt>
    <dgm:pt modelId="{6532AF5D-6D38-45E2-99CF-C0C199631857}" type="sibTrans" cxnId="{F5744F95-0DC9-438F-A01F-AD599039FBB7}">
      <dgm:prSet/>
      <dgm:spPr/>
      <dgm:t>
        <a:bodyPr/>
        <a:lstStyle/>
        <a:p>
          <a:endParaRPr lang="en-US"/>
        </a:p>
      </dgm:t>
    </dgm:pt>
    <dgm:pt modelId="{526D7377-BCAF-4A99-B9EF-D0655683A21C}">
      <dgm:prSet/>
      <dgm:spPr/>
      <dgm:t>
        <a:bodyPr/>
        <a:lstStyle/>
        <a:p>
          <a:r>
            <a:rPr lang="en-US" dirty="0" smtClean="0"/>
            <a:t>CDE/Chancellor’s Office</a:t>
          </a:r>
          <a:endParaRPr lang="en-US" dirty="0"/>
        </a:p>
      </dgm:t>
    </dgm:pt>
    <dgm:pt modelId="{10BDACA6-D6C3-40D6-B9C3-F4FC8D213363}" type="parTrans" cxnId="{26C7F520-88D9-4709-BDDA-2BB8E2E82DDF}">
      <dgm:prSet/>
      <dgm:spPr/>
      <dgm:t>
        <a:bodyPr/>
        <a:lstStyle/>
        <a:p>
          <a:endParaRPr lang="en-US"/>
        </a:p>
      </dgm:t>
    </dgm:pt>
    <dgm:pt modelId="{D3610AB9-39D8-4F65-9E4E-27411C2D8D82}" type="sibTrans" cxnId="{26C7F520-88D9-4709-BDDA-2BB8E2E82DDF}">
      <dgm:prSet/>
      <dgm:spPr/>
      <dgm:t>
        <a:bodyPr/>
        <a:lstStyle/>
        <a:p>
          <a:endParaRPr lang="en-US"/>
        </a:p>
      </dgm:t>
    </dgm:pt>
    <dgm:pt modelId="{66E01BF1-7246-4133-9934-85CC09E9E67E}" type="pres">
      <dgm:prSet presAssocID="{8F6E0FF3-C964-4B20-B612-25D3856050AF}" presName="diagram" presStyleCnt="0">
        <dgm:presLayoutVars>
          <dgm:chPref val="1"/>
          <dgm:dir val="rev"/>
          <dgm:animOne val="branch"/>
          <dgm:animLvl val="lvl"/>
          <dgm:resizeHandles val="exact"/>
        </dgm:presLayoutVars>
      </dgm:prSet>
      <dgm:spPr/>
      <dgm:t>
        <a:bodyPr/>
        <a:lstStyle/>
        <a:p>
          <a:endParaRPr lang="en-US"/>
        </a:p>
      </dgm:t>
    </dgm:pt>
    <dgm:pt modelId="{6C247DF3-E5CE-4D0D-8D5F-2E5ACA4A1F72}" type="pres">
      <dgm:prSet presAssocID="{526D7377-BCAF-4A99-B9EF-D0655683A21C}" presName="root1" presStyleCnt="0"/>
      <dgm:spPr/>
    </dgm:pt>
    <dgm:pt modelId="{650984CA-E99E-49DC-841C-305877D2830E}" type="pres">
      <dgm:prSet presAssocID="{526D7377-BCAF-4A99-B9EF-D0655683A21C}" presName="LevelOneTextNode" presStyleLbl="node0" presStyleIdx="0" presStyleCnt="1">
        <dgm:presLayoutVars>
          <dgm:chPref val="3"/>
        </dgm:presLayoutVars>
      </dgm:prSet>
      <dgm:spPr/>
      <dgm:t>
        <a:bodyPr/>
        <a:lstStyle/>
        <a:p>
          <a:endParaRPr lang="en-US"/>
        </a:p>
      </dgm:t>
    </dgm:pt>
    <dgm:pt modelId="{AFDB668D-4C1F-4699-8615-9C97E6315788}" type="pres">
      <dgm:prSet presAssocID="{526D7377-BCAF-4A99-B9EF-D0655683A21C}" presName="level2hierChild" presStyleCnt="0"/>
      <dgm:spPr/>
    </dgm:pt>
    <dgm:pt modelId="{02ED0CC5-FDDD-4B0E-8D12-2133BFB064A9}" type="pres">
      <dgm:prSet presAssocID="{C2178BD9-2C1D-41AC-9800-98B319377B91}" presName="conn2-1" presStyleLbl="parChTrans1D2" presStyleIdx="0" presStyleCnt="1"/>
      <dgm:spPr/>
      <dgm:t>
        <a:bodyPr/>
        <a:lstStyle/>
        <a:p>
          <a:endParaRPr lang="en-US"/>
        </a:p>
      </dgm:t>
    </dgm:pt>
    <dgm:pt modelId="{7AF32E09-B6C5-4298-B7C5-20CB3347883C}" type="pres">
      <dgm:prSet presAssocID="{C2178BD9-2C1D-41AC-9800-98B319377B91}" presName="connTx" presStyleLbl="parChTrans1D2" presStyleIdx="0" presStyleCnt="1"/>
      <dgm:spPr/>
      <dgm:t>
        <a:bodyPr/>
        <a:lstStyle/>
        <a:p>
          <a:endParaRPr lang="en-US"/>
        </a:p>
      </dgm:t>
    </dgm:pt>
    <dgm:pt modelId="{F48366EE-2EA4-49FC-87EC-CDA17513E212}" type="pres">
      <dgm:prSet presAssocID="{A3BABCFB-CDE7-4A6B-82B5-A9A125264715}" presName="root2" presStyleCnt="0"/>
      <dgm:spPr/>
    </dgm:pt>
    <dgm:pt modelId="{D2D2CFD2-0958-4531-8B3C-28345A91B047}" type="pres">
      <dgm:prSet presAssocID="{A3BABCFB-CDE7-4A6B-82B5-A9A125264715}" presName="LevelTwoTextNode" presStyleLbl="node2" presStyleIdx="0" presStyleCnt="1">
        <dgm:presLayoutVars>
          <dgm:chPref val="3"/>
        </dgm:presLayoutVars>
      </dgm:prSet>
      <dgm:spPr/>
      <dgm:t>
        <a:bodyPr/>
        <a:lstStyle/>
        <a:p>
          <a:endParaRPr lang="en-US"/>
        </a:p>
      </dgm:t>
    </dgm:pt>
    <dgm:pt modelId="{DF9FB953-3A88-4B90-99C1-6B214B6D784C}" type="pres">
      <dgm:prSet presAssocID="{A3BABCFB-CDE7-4A6B-82B5-A9A125264715}" presName="level3hierChild" presStyleCnt="0"/>
      <dgm:spPr/>
    </dgm:pt>
    <dgm:pt modelId="{5B364382-DC2E-4127-A624-59D4FAC23888}" type="pres">
      <dgm:prSet presAssocID="{11E445AB-C165-48B2-9E73-1EC08A39E491}" presName="conn2-1" presStyleLbl="parChTrans1D3" presStyleIdx="0" presStyleCnt="1"/>
      <dgm:spPr/>
      <dgm:t>
        <a:bodyPr/>
        <a:lstStyle/>
        <a:p>
          <a:endParaRPr lang="en-US"/>
        </a:p>
      </dgm:t>
    </dgm:pt>
    <dgm:pt modelId="{FDD7885A-8C71-4C41-B888-897C45E22DCF}" type="pres">
      <dgm:prSet presAssocID="{11E445AB-C165-48B2-9E73-1EC08A39E491}" presName="connTx" presStyleLbl="parChTrans1D3" presStyleIdx="0" presStyleCnt="1"/>
      <dgm:spPr/>
      <dgm:t>
        <a:bodyPr/>
        <a:lstStyle/>
        <a:p>
          <a:endParaRPr lang="en-US"/>
        </a:p>
      </dgm:t>
    </dgm:pt>
    <dgm:pt modelId="{98CF5A49-C18F-4434-899D-5DE60ABEBE13}" type="pres">
      <dgm:prSet presAssocID="{68349B8E-9609-44E7-A1D2-39B6FCD3C8A0}" presName="root2" presStyleCnt="0"/>
      <dgm:spPr/>
    </dgm:pt>
    <dgm:pt modelId="{8772732F-9871-4A7D-8A59-D204C28FF2F7}" type="pres">
      <dgm:prSet presAssocID="{68349B8E-9609-44E7-A1D2-39B6FCD3C8A0}" presName="LevelTwoTextNode" presStyleLbl="node3" presStyleIdx="0" presStyleCnt="1">
        <dgm:presLayoutVars>
          <dgm:chPref val="3"/>
        </dgm:presLayoutVars>
      </dgm:prSet>
      <dgm:spPr/>
      <dgm:t>
        <a:bodyPr/>
        <a:lstStyle/>
        <a:p>
          <a:endParaRPr lang="en-US"/>
        </a:p>
      </dgm:t>
    </dgm:pt>
    <dgm:pt modelId="{89FF58B4-C4A2-4A53-B876-4B350BD1C733}" type="pres">
      <dgm:prSet presAssocID="{68349B8E-9609-44E7-A1D2-39B6FCD3C8A0}" presName="level3hierChild" presStyleCnt="0"/>
      <dgm:spPr/>
    </dgm:pt>
    <dgm:pt modelId="{3E0ACF0B-2F3A-4CE1-ADFD-DFC283479B2D}" type="pres">
      <dgm:prSet presAssocID="{38284E3C-E560-40A1-9FBB-7DF553FCB006}" presName="conn2-1" presStyleLbl="parChTrans1D4" presStyleIdx="0" presStyleCnt="3"/>
      <dgm:spPr/>
      <dgm:t>
        <a:bodyPr/>
        <a:lstStyle/>
        <a:p>
          <a:endParaRPr lang="en-US"/>
        </a:p>
      </dgm:t>
    </dgm:pt>
    <dgm:pt modelId="{DAAD383A-93B7-43A4-BE75-8EA91C4AEADC}" type="pres">
      <dgm:prSet presAssocID="{38284E3C-E560-40A1-9FBB-7DF553FCB006}" presName="connTx" presStyleLbl="parChTrans1D4" presStyleIdx="0" presStyleCnt="3"/>
      <dgm:spPr/>
      <dgm:t>
        <a:bodyPr/>
        <a:lstStyle/>
        <a:p>
          <a:endParaRPr lang="en-US"/>
        </a:p>
      </dgm:t>
    </dgm:pt>
    <dgm:pt modelId="{993DC8D9-5C13-4734-A442-443E110EDAEC}" type="pres">
      <dgm:prSet presAssocID="{C6C25052-9797-47DA-B808-8DA10F3978F1}" presName="root2" presStyleCnt="0"/>
      <dgm:spPr/>
    </dgm:pt>
    <dgm:pt modelId="{F96FCCE2-820C-491B-9762-0E34EB8B0E8E}" type="pres">
      <dgm:prSet presAssocID="{C6C25052-9797-47DA-B808-8DA10F3978F1}" presName="LevelTwoTextNode" presStyleLbl="node4" presStyleIdx="0" presStyleCnt="3">
        <dgm:presLayoutVars>
          <dgm:chPref val="3"/>
        </dgm:presLayoutVars>
      </dgm:prSet>
      <dgm:spPr/>
      <dgm:t>
        <a:bodyPr/>
        <a:lstStyle/>
        <a:p>
          <a:endParaRPr lang="en-US"/>
        </a:p>
      </dgm:t>
    </dgm:pt>
    <dgm:pt modelId="{3A6EF5FE-7370-432A-A00F-AFDE94FD77B4}" type="pres">
      <dgm:prSet presAssocID="{C6C25052-9797-47DA-B808-8DA10F3978F1}" presName="level3hierChild" presStyleCnt="0"/>
      <dgm:spPr/>
    </dgm:pt>
    <dgm:pt modelId="{D14A7D8D-4714-4371-9CE4-5BEB7482B7F3}" type="pres">
      <dgm:prSet presAssocID="{73C729C5-0BCC-420D-A24E-80ECD49EFDB4}" presName="conn2-1" presStyleLbl="parChTrans1D4" presStyleIdx="1" presStyleCnt="3"/>
      <dgm:spPr/>
      <dgm:t>
        <a:bodyPr/>
        <a:lstStyle/>
        <a:p>
          <a:endParaRPr lang="en-US"/>
        </a:p>
      </dgm:t>
    </dgm:pt>
    <dgm:pt modelId="{7D5D8BD3-6E58-4993-874C-274C944E7081}" type="pres">
      <dgm:prSet presAssocID="{73C729C5-0BCC-420D-A24E-80ECD49EFDB4}" presName="connTx" presStyleLbl="parChTrans1D4" presStyleIdx="1" presStyleCnt="3"/>
      <dgm:spPr/>
      <dgm:t>
        <a:bodyPr/>
        <a:lstStyle/>
        <a:p>
          <a:endParaRPr lang="en-US"/>
        </a:p>
      </dgm:t>
    </dgm:pt>
    <dgm:pt modelId="{209241B8-A03D-4EC9-8E04-C6911159A0E4}" type="pres">
      <dgm:prSet presAssocID="{294096BE-05A6-43B0-A8FF-C97753978DCC}" presName="root2" presStyleCnt="0"/>
      <dgm:spPr/>
    </dgm:pt>
    <dgm:pt modelId="{355541D3-3034-4EB0-A389-3D21DE63D303}" type="pres">
      <dgm:prSet presAssocID="{294096BE-05A6-43B0-A8FF-C97753978DCC}" presName="LevelTwoTextNode" presStyleLbl="node4" presStyleIdx="1" presStyleCnt="3">
        <dgm:presLayoutVars>
          <dgm:chPref val="3"/>
        </dgm:presLayoutVars>
      </dgm:prSet>
      <dgm:spPr/>
      <dgm:t>
        <a:bodyPr/>
        <a:lstStyle/>
        <a:p>
          <a:endParaRPr lang="en-US"/>
        </a:p>
      </dgm:t>
    </dgm:pt>
    <dgm:pt modelId="{115FACA3-A626-4AB6-A3A0-C983EE449169}" type="pres">
      <dgm:prSet presAssocID="{294096BE-05A6-43B0-A8FF-C97753978DCC}" presName="level3hierChild" presStyleCnt="0"/>
      <dgm:spPr/>
    </dgm:pt>
    <dgm:pt modelId="{F9E68A60-18FC-42EE-853F-01137702BA67}" type="pres">
      <dgm:prSet presAssocID="{107B8488-5ECA-4E95-832B-C5EF88B338FA}" presName="conn2-1" presStyleLbl="parChTrans1D4" presStyleIdx="2" presStyleCnt="3"/>
      <dgm:spPr/>
      <dgm:t>
        <a:bodyPr/>
        <a:lstStyle/>
        <a:p>
          <a:endParaRPr lang="en-US"/>
        </a:p>
      </dgm:t>
    </dgm:pt>
    <dgm:pt modelId="{A0AA3452-5125-4EDF-A192-9D6660D584C3}" type="pres">
      <dgm:prSet presAssocID="{107B8488-5ECA-4E95-832B-C5EF88B338FA}" presName="connTx" presStyleLbl="parChTrans1D4" presStyleIdx="2" presStyleCnt="3"/>
      <dgm:spPr/>
      <dgm:t>
        <a:bodyPr/>
        <a:lstStyle/>
        <a:p>
          <a:endParaRPr lang="en-US"/>
        </a:p>
      </dgm:t>
    </dgm:pt>
    <dgm:pt modelId="{F1A19521-1A0B-433E-A8B4-C5B44F61A266}" type="pres">
      <dgm:prSet presAssocID="{52D203CA-08CC-4952-9571-9D167642C9EC}" presName="root2" presStyleCnt="0"/>
      <dgm:spPr/>
    </dgm:pt>
    <dgm:pt modelId="{6FA16303-D34D-4352-A8B5-A57182DC8CF3}" type="pres">
      <dgm:prSet presAssocID="{52D203CA-08CC-4952-9571-9D167642C9EC}" presName="LevelTwoTextNode" presStyleLbl="node4" presStyleIdx="2" presStyleCnt="3">
        <dgm:presLayoutVars>
          <dgm:chPref val="3"/>
        </dgm:presLayoutVars>
      </dgm:prSet>
      <dgm:spPr/>
      <dgm:t>
        <a:bodyPr/>
        <a:lstStyle/>
        <a:p>
          <a:endParaRPr lang="en-US"/>
        </a:p>
      </dgm:t>
    </dgm:pt>
    <dgm:pt modelId="{4D7E8520-6235-474B-BF0D-3CDA3D7B1A17}" type="pres">
      <dgm:prSet presAssocID="{52D203CA-08CC-4952-9571-9D167642C9EC}" presName="level3hierChild" presStyleCnt="0"/>
      <dgm:spPr/>
    </dgm:pt>
  </dgm:ptLst>
  <dgm:cxnLst>
    <dgm:cxn modelId="{D0E0EFCF-FCEF-4816-8360-1285D4809CD4}" type="presOf" srcId="{526D7377-BCAF-4A99-B9EF-D0655683A21C}" destId="{650984CA-E99E-49DC-841C-305877D2830E}" srcOrd="0" destOrd="0" presId="urn:microsoft.com/office/officeart/2005/8/layout/hierarchy2"/>
    <dgm:cxn modelId="{D8AA912E-4A99-42C4-8B2E-714C2FFC50EF}" type="presOf" srcId="{C2178BD9-2C1D-41AC-9800-98B319377B91}" destId="{7AF32E09-B6C5-4298-B7C5-20CB3347883C}" srcOrd="1" destOrd="0" presId="urn:microsoft.com/office/officeart/2005/8/layout/hierarchy2"/>
    <dgm:cxn modelId="{979C1330-D5E0-4C75-ACFE-0798388CC38D}" srcId="{A3BABCFB-CDE7-4A6B-82B5-A9A125264715}" destId="{68349B8E-9609-44E7-A1D2-39B6FCD3C8A0}" srcOrd="0" destOrd="0" parTransId="{11E445AB-C165-48B2-9E73-1EC08A39E491}" sibTransId="{5D3E785D-3A07-4A69-8D75-B920B14F1C23}"/>
    <dgm:cxn modelId="{C643A957-219B-43FF-B311-AD513B845766}" type="presOf" srcId="{38284E3C-E560-40A1-9FBB-7DF553FCB006}" destId="{DAAD383A-93B7-43A4-BE75-8EA91C4AEADC}" srcOrd="1" destOrd="0" presId="urn:microsoft.com/office/officeart/2005/8/layout/hierarchy2"/>
    <dgm:cxn modelId="{7BA84F36-9E7C-4686-8E2E-35EE016B26EC}" srcId="{68349B8E-9609-44E7-A1D2-39B6FCD3C8A0}" destId="{294096BE-05A6-43B0-A8FF-C97753978DCC}" srcOrd="1" destOrd="0" parTransId="{73C729C5-0BCC-420D-A24E-80ECD49EFDB4}" sibTransId="{7BF0A47E-AF8F-4618-A682-D53F72F329DD}"/>
    <dgm:cxn modelId="{80C480C9-0068-42EB-8433-8012C03DDE9F}" type="presOf" srcId="{52D203CA-08CC-4952-9571-9D167642C9EC}" destId="{6FA16303-D34D-4352-A8B5-A57182DC8CF3}" srcOrd="0" destOrd="0" presId="urn:microsoft.com/office/officeart/2005/8/layout/hierarchy2"/>
    <dgm:cxn modelId="{F757CC10-3589-496B-8F82-A6414CD70563}" type="presOf" srcId="{C6C25052-9797-47DA-B808-8DA10F3978F1}" destId="{F96FCCE2-820C-491B-9762-0E34EB8B0E8E}" srcOrd="0" destOrd="0" presId="urn:microsoft.com/office/officeart/2005/8/layout/hierarchy2"/>
    <dgm:cxn modelId="{74ECBACA-04C4-4F76-8EDC-2269FCCB1B8C}" type="presOf" srcId="{107B8488-5ECA-4E95-832B-C5EF88B338FA}" destId="{F9E68A60-18FC-42EE-853F-01137702BA67}" srcOrd="0" destOrd="0" presId="urn:microsoft.com/office/officeart/2005/8/layout/hierarchy2"/>
    <dgm:cxn modelId="{26C7F520-88D9-4709-BDDA-2BB8E2E82DDF}" srcId="{8F6E0FF3-C964-4B20-B612-25D3856050AF}" destId="{526D7377-BCAF-4A99-B9EF-D0655683A21C}" srcOrd="0" destOrd="0" parTransId="{10BDACA6-D6C3-40D6-B9C3-F4FC8D213363}" sibTransId="{D3610AB9-39D8-4F65-9E4E-27411C2D8D82}"/>
    <dgm:cxn modelId="{0747A269-8DAE-4D71-824D-92F6BB086A04}" type="presOf" srcId="{107B8488-5ECA-4E95-832B-C5EF88B338FA}" destId="{A0AA3452-5125-4EDF-A192-9D6660D584C3}" srcOrd="1" destOrd="0" presId="urn:microsoft.com/office/officeart/2005/8/layout/hierarchy2"/>
    <dgm:cxn modelId="{006BC0B7-404D-45B1-A757-DDE5DD1A8052}" type="presOf" srcId="{8F6E0FF3-C964-4B20-B612-25D3856050AF}" destId="{66E01BF1-7246-4133-9934-85CC09E9E67E}" srcOrd="0" destOrd="0" presId="urn:microsoft.com/office/officeart/2005/8/layout/hierarchy2"/>
    <dgm:cxn modelId="{50D8773C-A46A-4D7D-B9B1-AF4B3D6AB247}" type="presOf" srcId="{38284E3C-E560-40A1-9FBB-7DF553FCB006}" destId="{3E0ACF0B-2F3A-4CE1-ADFD-DFC283479B2D}" srcOrd="0" destOrd="0" presId="urn:microsoft.com/office/officeart/2005/8/layout/hierarchy2"/>
    <dgm:cxn modelId="{FF382E89-6AE4-44F0-A77E-C77165721410}" type="presOf" srcId="{73C729C5-0BCC-420D-A24E-80ECD49EFDB4}" destId="{7D5D8BD3-6E58-4993-874C-274C944E7081}" srcOrd="1" destOrd="0" presId="urn:microsoft.com/office/officeart/2005/8/layout/hierarchy2"/>
    <dgm:cxn modelId="{DF4C90D0-9DED-4E03-BAF2-BA8D016FD31F}" type="presOf" srcId="{11E445AB-C165-48B2-9E73-1EC08A39E491}" destId="{FDD7885A-8C71-4C41-B888-897C45E22DCF}" srcOrd="1" destOrd="0" presId="urn:microsoft.com/office/officeart/2005/8/layout/hierarchy2"/>
    <dgm:cxn modelId="{96200575-13FB-412F-A3D3-36A3A18DCA27}" type="presOf" srcId="{73C729C5-0BCC-420D-A24E-80ECD49EFDB4}" destId="{D14A7D8D-4714-4371-9CE4-5BEB7482B7F3}" srcOrd="0" destOrd="0" presId="urn:microsoft.com/office/officeart/2005/8/layout/hierarchy2"/>
    <dgm:cxn modelId="{4F0874BD-22DD-4382-B21C-2CC0DD98EB8C}" srcId="{68349B8E-9609-44E7-A1D2-39B6FCD3C8A0}" destId="{C6C25052-9797-47DA-B808-8DA10F3978F1}" srcOrd="0" destOrd="0" parTransId="{38284E3C-E560-40A1-9FBB-7DF553FCB006}" sibTransId="{125B0AB1-BF22-4DDD-911F-CE66FC474579}"/>
    <dgm:cxn modelId="{686EEFAF-AF76-44B8-87E0-3105A9060C94}" type="presOf" srcId="{C2178BD9-2C1D-41AC-9800-98B319377B91}" destId="{02ED0CC5-FDDD-4B0E-8D12-2133BFB064A9}" srcOrd="0" destOrd="0" presId="urn:microsoft.com/office/officeart/2005/8/layout/hierarchy2"/>
    <dgm:cxn modelId="{6D8A9F30-FC65-4567-991F-097D52C15CDA}" srcId="{526D7377-BCAF-4A99-B9EF-D0655683A21C}" destId="{A3BABCFB-CDE7-4A6B-82B5-A9A125264715}" srcOrd="0" destOrd="0" parTransId="{C2178BD9-2C1D-41AC-9800-98B319377B91}" sibTransId="{64AAE883-6B1E-499D-A548-5A4ABA5EFA50}"/>
    <dgm:cxn modelId="{8480B3E6-6A7B-430E-BA6C-4DF339AB2B87}" type="presOf" srcId="{A3BABCFB-CDE7-4A6B-82B5-A9A125264715}" destId="{D2D2CFD2-0958-4531-8B3C-28345A91B047}" srcOrd="0" destOrd="0" presId="urn:microsoft.com/office/officeart/2005/8/layout/hierarchy2"/>
    <dgm:cxn modelId="{679ADFE6-49CA-4D17-9F20-BB4F599E543F}" type="presOf" srcId="{294096BE-05A6-43B0-A8FF-C97753978DCC}" destId="{355541D3-3034-4EB0-A389-3D21DE63D303}" srcOrd="0" destOrd="0" presId="urn:microsoft.com/office/officeart/2005/8/layout/hierarchy2"/>
    <dgm:cxn modelId="{BDB49C23-7143-4216-B62F-F29F997D494A}" type="presOf" srcId="{68349B8E-9609-44E7-A1D2-39B6FCD3C8A0}" destId="{8772732F-9871-4A7D-8A59-D204C28FF2F7}" srcOrd="0" destOrd="0" presId="urn:microsoft.com/office/officeart/2005/8/layout/hierarchy2"/>
    <dgm:cxn modelId="{914C4C5B-95D1-4A6E-8021-39A08DEEF413}" type="presOf" srcId="{11E445AB-C165-48B2-9E73-1EC08A39E491}" destId="{5B364382-DC2E-4127-A624-59D4FAC23888}" srcOrd="0" destOrd="0" presId="urn:microsoft.com/office/officeart/2005/8/layout/hierarchy2"/>
    <dgm:cxn modelId="{F5744F95-0DC9-438F-A01F-AD599039FBB7}" srcId="{68349B8E-9609-44E7-A1D2-39B6FCD3C8A0}" destId="{52D203CA-08CC-4952-9571-9D167642C9EC}" srcOrd="2" destOrd="0" parTransId="{107B8488-5ECA-4E95-832B-C5EF88B338FA}" sibTransId="{6532AF5D-6D38-45E2-99CF-C0C199631857}"/>
    <dgm:cxn modelId="{14C50D49-58F8-496F-8994-FD433F5F47ED}" type="presParOf" srcId="{66E01BF1-7246-4133-9934-85CC09E9E67E}" destId="{6C247DF3-E5CE-4D0D-8D5F-2E5ACA4A1F72}" srcOrd="0" destOrd="0" presId="urn:microsoft.com/office/officeart/2005/8/layout/hierarchy2"/>
    <dgm:cxn modelId="{4B05B7EC-F179-421A-AE98-39D22CFDF1ED}" type="presParOf" srcId="{6C247DF3-E5CE-4D0D-8D5F-2E5ACA4A1F72}" destId="{650984CA-E99E-49DC-841C-305877D2830E}" srcOrd="0" destOrd="0" presId="urn:microsoft.com/office/officeart/2005/8/layout/hierarchy2"/>
    <dgm:cxn modelId="{1CEDA9AF-3796-4871-8970-7BF6F0CB070D}" type="presParOf" srcId="{6C247DF3-E5CE-4D0D-8D5F-2E5ACA4A1F72}" destId="{AFDB668D-4C1F-4699-8615-9C97E6315788}" srcOrd="1" destOrd="0" presId="urn:microsoft.com/office/officeart/2005/8/layout/hierarchy2"/>
    <dgm:cxn modelId="{984C0FF9-50CF-4707-B643-000929FE7C8F}" type="presParOf" srcId="{AFDB668D-4C1F-4699-8615-9C97E6315788}" destId="{02ED0CC5-FDDD-4B0E-8D12-2133BFB064A9}" srcOrd="0" destOrd="0" presId="urn:microsoft.com/office/officeart/2005/8/layout/hierarchy2"/>
    <dgm:cxn modelId="{E1020FB2-9637-4FF4-ADB8-8C716B1250B5}" type="presParOf" srcId="{02ED0CC5-FDDD-4B0E-8D12-2133BFB064A9}" destId="{7AF32E09-B6C5-4298-B7C5-20CB3347883C}" srcOrd="0" destOrd="0" presId="urn:microsoft.com/office/officeart/2005/8/layout/hierarchy2"/>
    <dgm:cxn modelId="{640C66FB-C520-48A3-9189-383F84880360}" type="presParOf" srcId="{AFDB668D-4C1F-4699-8615-9C97E6315788}" destId="{F48366EE-2EA4-49FC-87EC-CDA17513E212}" srcOrd="1" destOrd="0" presId="urn:microsoft.com/office/officeart/2005/8/layout/hierarchy2"/>
    <dgm:cxn modelId="{CD651E47-1446-487E-B943-320242778D88}" type="presParOf" srcId="{F48366EE-2EA4-49FC-87EC-CDA17513E212}" destId="{D2D2CFD2-0958-4531-8B3C-28345A91B047}" srcOrd="0" destOrd="0" presId="urn:microsoft.com/office/officeart/2005/8/layout/hierarchy2"/>
    <dgm:cxn modelId="{B82C18AE-221B-4112-B1F9-94F144536172}" type="presParOf" srcId="{F48366EE-2EA4-49FC-87EC-CDA17513E212}" destId="{DF9FB953-3A88-4B90-99C1-6B214B6D784C}" srcOrd="1" destOrd="0" presId="urn:microsoft.com/office/officeart/2005/8/layout/hierarchy2"/>
    <dgm:cxn modelId="{80752268-F4EC-4861-9B5E-A39F7AB3C6E4}" type="presParOf" srcId="{DF9FB953-3A88-4B90-99C1-6B214B6D784C}" destId="{5B364382-DC2E-4127-A624-59D4FAC23888}" srcOrd="0" destOrd="0" presId="urn:microsoft.com/office/officeart/2005/8/layout/hierarchy2"/>
    <dgm:cxn modelId="{E7FCDA3F-2E3B-4789-A9F8-C82AFA468483}" type="presParOf" srcId="{5B364382-DC2E-4127-A624-59D4FAC23888}" destId="{FDD7885A-8C71-4C41-B888-897C45E22DCF}" srcOrd="0" destOrd="0" presId="urn:microsoft.com/office/officeart/2005/8/layout/hierarchy2"/>
    <dgm:cxn modelId="{9CF11508-E5E0-43CF-A295-19DDF91E4F3B}" type="presParOf" srcId="{DF9FB953-3A88-4B90-99C1-6B214B6D784C}" destId="{98CF5A49-C18F-4434-899D-5DE60ABEBE13}" srcOrd="1" destOrd="0" presId="urn:microsoft.com/office/officeart/2005/8/layout/hierarchy2"/>
    <dgm:cxn modelId="{3B747651-0C68-434C-87B5-33916DBD6C71}" type="presParOf" srcId="{98CF5A49-C18F-4434-899D-5DE60ABEBE13}" destId="{8772732F-9871-4A7D-8A59-D204C28FF2F7}" srcOrd="0" destOrd="0" presId="urn:microsoft.com/office/officeart/2005/8/layout/hierarchy2"/>
    <dgm:cxn modelId="{6E3F291A-47BE-4DCB-8B8C-B6CB008A92C1}" type="presParOf" srcId="{98CF5A49-C18F-4434-899D-5DE60ABEBE13}" destId="{89FF58B4-C4A2-4A53-B876-4B350BD1C733}" srcOrd="1" destOrd="0" presId="urn:microsoft.com/office/officeart/2005/8/layout/hierarchy2"/>
    <dgm:cxn modelId="{56281767-E1EA-48F7-B339-1A7E38E7603C}" type="presParOf" srcId="{89FF58B4-C4A2-4A53-B876-4B350BD1C733}" destId="{3E0ACF0B-2F3A-4CE1-ADFD-DFC283479B2D}" srcOrd="0" destOrd="0" presId="urn:microsoft.com/office/officeart/2005/8/layout/hierarchy2"/>
    <dgm:cxn modelId="{A3441B2A-3FCA-4FE4-9BD1-31143D442F47}" type="presParOf" srcId="{3E0ACF0B-2F3A-4CE1-ADFD-DFC283479B2D}" destId="{DAAD383A-93B7-43A4-BE75-8EA91C4AEADC}" srcOrd="0" destOrd="0" presId="urn:microsoft.com/office/officeart/2005/8/layout/hierarchy2"/>
    <dgm:cxn modelId="{0FA4EF98-EFA5-4E93-B4D7-6917806E1C70}" type="presParOf" srcId="{89FF58B4-C4A2-4A53-B876-4B350BD1C733}" destId="{993DC8D9-5C13-4734-A442-443E110EDAEC}" srcOrd="1" destOrd="0" presId="urn:microsoft.com/office/officeart/2005/8/layout/hierarchy2"/>
    <dgm:cxn modelId="{FE74A314-184A-4082-9C8A-0164F8A97B51}" type="presParOf" srcId="{993DC8D9-5C13-4734-A442-443E110EDAEC}" destId="{F96FCCE2-820C-491B-9762-0E34EB8B0E8E}" srcOrd="0" destOrd="0" presId="urn:microsoft.com/office/officeart/2005/8/layout/hierarchy2"/>
    <dgm:cxn modelId="{DAECE95E-EBB1-4A1B-9F5F-8B8BBE99BEDF}" type="presParOf" srcId="{993DC8D9-5C13-4734-A442-443E110EDAEC}" destId="{3A6EF5FE-7370-432A-A00F-AFDE94FD77B4}" srcOrd="1" destOrd="0" presId="urn:microsoft.com/office/officeart/2005/8/layout/hierarchy2"/>
    <dgm:cxn modelId="{3DB08B06-34B3-4D1C-A5F9-E88836E5AA10}" type="presParOf" srcId="{89FF58B4-C4A2-4A53-B876-4B350BD1C733}" destId="{D14A7D8D-4714-4371-9CE4-5BEB7482B7F3}" srcOrd="2" destOrd="0" presId="urn:microsoft.com/office/officeart/2005/8/layout/hierarchy2"/>
    <dgm:cxn modelId="{F3DD4B20-9FEB-4214-972B-45AD33E741CA}" type="presParOf" srcId="{D14A7D8D-4714-4371-9CE4-5BEB7482B7F3}" destId="{7D5D8BD3-6E58-4993-874C-274C944E7081}" srcOrd="0" destOrd="0" presId="urn:microsoft.com/office/officeart/2005/8/layout/hierarchy2"/>
    <dgm:cxn modelId="{D3572A36-FF55-4E00-8DD5-10E86DF61394}" type="presParOf" srcId="{89FF58B4-C4A2-4A53-B876-4B350BD1C733}" destId="{209241B8-A03D-4EC9-8E04-C6911159A0E4}" srcOrd="3" destOrd="0" presId="urn:microsoft.com/office/officeart/2005/8/layout/hierarchy2"/>
    <dgm:cxn modelId="{A2E58CF7-B7FE-4283-9519-5B36C179BF92}" type="presParOf" srcId="{209241B8-A03D-4EC9-8E04-C6911159A0E4}" destId="{355541D3-3034-4EB0-A389-3D21DE63D303}" srcOrd="0" destOrd="0" presId="urn:microsoft.com/office/officeart/2005/8/layout/hierarchy2"/>
    <dgm:cxn modelId="{712B31B1-DFFD-4406-8954-0D07ABADC261}" type="presParOf" srcId="{209241B8-A03D-4EC9-8E04-C6911159A0E4}" destId="{115FACA3-A626-4AB6-A3A0-C983EE449169}" srcOrd="1" destOrd="0" presId="urn:microsoft.com/office/officeart/2005/8/layout/hierarchy2"/>
    <dgm:cxn modelId="{16AEB564-26B1-4FDE-9346-113CF758139E}" type="presParOf" srcId="{89FF58B4-C4A2-4A53-B876-4B350BD1C733}" destId="{F9E68A60-18FC-42EE-853F-01137702BA67}" srcOrd="4" destOrd="0" presId="urn:microsoft.com/office/officeart/2005/8/layout/hierarchy2"/>
    <dgm:cxn modelId="{7F4AEA1F-2163-4125-B512-A6FAAACC7F1B}" type="presParOf" srcId="{F9E68A60-18FC-42EE-853F-01137702BA67}" destId="{A0AA3452-5125-4EDF-A192-9D6660D584C3}" srcOrd="0" destOrd="0" presId="urn:microsoft.com/office/officeart/2005/8/layout/hierarchy2"/>
    <dgm:cxn modelId="{F049EC9E-BD48-4577-9628-5EDDCCC1FC56}" type="presParOf" srcId="{89FF58B4-C4A2-4A53-B876-4B350BD1C733}" destId="{F1A19521-1A0B-433E-A8B4-C5B44F61A266}" srcOrd="5" destOrd="0" presId="urn:microsoft.com/office/officeart/2005/8/layout/hierarchy2"/>
    <dgm:cxn modelId="{CD6D705B-200D-488B-9536-E4242B9361F2}" type="presParOf" srcId="{F1A19521-1A0B-433E-A8B4-C5B44F61A266}" destId="{6FA16303-D34D-4352-A8B5-A57182DC8CF3}" srcOrd="0" destOrd="0" presId="urn:microsoft.com/office/officeart/2005/8/layout/hierarchy2"/>
    <dgm:cxn modelId="{06836A45-1616-4088-B267-B32E39D6680C}" type="presParOf" srcId="{F1A19521-1A0B-433E-A8B4-C5B44F61A266}" destId="{4D7E8520-6235-474B-BF0D-3CDA3D7B1A1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8B799-8730-4710-A765-9A8CD9C8E1FB}">
      <dsp:nvSpPr>
        <dsp:cNvPr id="0" name=""/>
        <dsp:cNvSpPr/>
      </dsp:nvSpPr>
      <dsp:spPr>
        <a:xfrm>
          <a:off x="3278860" y="1702703"/>
          <a:ext cx="424449" cy="1213176"/>
        </a:xfrm>
        <a:custGeom>
          <a:avLst/>
          <a:gdLst/>
          <a:ahLst/>
          <a:cxnLst/>
          <a:rect l="0" t="0" r="0" b="0"/>
          <a:pathLst>
            <a:path>
              <a:moveTo>
                <a:pt x="424449" y="0"/>
              </a:moveTo>
              <a:lnTo>
                <a:pt x="212224" y="0"/>
              </a:lnTo>
              <a:lnTo>
                <a:pt x="212224" y="1213176"/>
              </a:lnTo>
              <a:lnTo>
                <a:pt x="0" y="1213176"/>
              </a:lnTo>
            </a:path>
          </a:pathLst>
        </a:custGeom>
        <a:noFill/>
        <a:ln w="1587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58953" y="2277159"/>
        <a:ext cx="64264" cy="64264"/>
      </dsp:txXfrm>
    </dsp:sp>
    <dsp:sp modelId="{63ED98F2-C303-4929-BD53-63781449BDC4}">
      <dsp:nvSpPr>
        <dsp:cNvPr id="0" name=""/>
        <dsp:cNvSpPr/>
      </dsp:nvSpPr>
      <dsp:spPr>
        <a:xfrm>
          <a:off x="3278860" y="1702703"/>
          <a:ext cx="424449" cy="404392"/>
        </a:xfrm>
        <a:custGeom>
          <a:avLst/>
          <a:gdLst/>
          <a:ahLst/>
          <a:cxnLst/>
          <a:rect l="0" t="0" r="0" b="0"/>
          <a:pathLst>
            <a:path>
              <a:moveTo>
                <a:pt x="424449" y="0"/>
              </a:moveTo>
              <a:lnTo>
                <a:pt x="212224" y="0"/>
              </a:lnTo>
              <a:lnTo>
                <a:pt x="212224" y="404392"/>
              </a:lnTo>
              <a:lnTo>
                <a:pt x="0" y="404392"/>
              </a:lnTo>
            </a:path>
          </a:pathLst>
        </a:custGeom>
        <a:noFill/>
        <a:ln w="1587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76429" y="1890243"/>
        <a:ext cx="29312" cy="29312"/>
      </dsp:txXfrm>
    </dsp:sp>
    <dsp:sp modelId="{A6068F46-706A-4CC1-8102-02436D32FEDD}">
      <dsp:nvSpPr>
        <dsp:cNvPr id="0" name=""/>
        <dsp:cNvSpPr/>
      </dsp:nvSpPr>
      <dsp:spPr>
        <a:xfrm>
          <a:off x="3278860" y="1298311"/>
          <a:ext cx="424449" cy="404392"/>
        </a:xfrm>
        <a:custGeom>
          <a:avLst/>
          <a:gdLst/>
          <a:ahLst/>
          <a:cxnLst/>
          <a:rect l="0" t="0" r="0" b="0"/>
          <a:pathLst>
            <a:path>
              <a:moveTo>
                <a:pt x="424449" y="404392"/>
              </a:moveTo>
              <a:lnTo>
                <a:pt x="212224" y="404392"/>
              </a:lnTo>
              <a:lnTo>
                <a:pt x="212224" y="0"/>
              </a:lnTo>
              <a:lnTo>
                <a:pt x="0" y="0"/>
              </a:lnTo>
            </a:path>
          </a:pathLst>
        </a:custGeom>
        <a:noFill/>
        <a:ln w="1587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76429" y="1485851"/>
        <a:ext cx="29312" cy="29312"/>
      </dsp:txXfrm>
    </dsp:sp>
    <dsp:sp modelId="{C17285CC-B32B-4ADB-894D-EF762FB37DC8}">
      <dsp:nvSpPr>
        <dsp:cNvPr id="0" name=""/>
        <dsp:cNvSpPr/>
      </dsp:nvSpPr>
      <dsp:spPr>
        <a:xfrm>
          <a:off x="3278860" y="489527"/>
          <a:ext cx="424449" cy="1213176"/>
        </a:xfrm>
        <a:custGeom>
          <a:avLst/>
          <a:gdLst/>
          <a:ahLst/>
          <a:cxnLst/>
          <a:rect l="0" t="0" r="0" b="0"/>
          <a:pathLst>
            <a:path>
              <a:moveTo>
                <a:pt x="424449" y="1213176"/>
              </a:moveTo>
              <a:lnTo>
                <a:pt x="212224" y="1213176"/>
              </a:lnTo>
              <a:lnTo>
                <a:pt x="212224" y="0"/>
              </a:lnTo>
              <a:lnTo>
                <a:pt x="0" y="0"/>
              </a:lnTo>
            </a:path>
          </a:pathLst>
        </a:custGeom>
        <a:noFill/>
        <a:ln w="1587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58953" y="1063983"/>
        <a:ext cx="64264" cy="64264"/>
      </dsp:txXfrm>
    </dsp:sp>
    <dsp:sp modelId="{B713EF7A-039D-4757-AC45-A0E1314645D3}">
      <dsp:nvSpPr>
        <dsp:cNvPr id="0" name=""/>
        <dsp:cNvSpPr/>
      </dsp:nvSpPr>
      <dsp:spPr>
        <a:xfrm rot="5400000">
          <a:off x="2324120" y="1379189"/>
          <a:ext cx="3405407" cy="647027"/>
        </a:xfrm>
        <a:prstGeom prst="rect">
          <a:avLst/>
        </a:prstGeom>
        <a:solidFill>
          <a:schemeClr val="accent4">
            <a:lumMod val="60000"/>
            <a:lumOff val="40000"/>
            <a:alpha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err="1" smtClean="0"/>
            <a:t>TOPSPro</a:t>
          </a:r>
          <a:r>
            <a:rPr lang="en-US" sz="2900" kern="1200" dirty="0" smtClean="0"/>
            <a:t> Enterprise</a:t>
          </a:r>
          <a:endParaRPr lang="en-US" sz="2900" kern="1200" dirty="0"/>
        </a:p>
      </dsp:txBody>
      <dsp:txXfrm>
        <a:off x="2324120" y="1379189"/>
        <a:ext cx="3405407" cy="647027"/>
      </dsp:txXfrm>
    </dsp:sp>
    <dsp:sp modelId="{04D7458F-0799-4C57-B118-1B4E119801C5}">
      <dsp:nvSpPr>
        <dsp:cNvPr id="0" name=""/>
        <dsp:cNvSpPr/>
      </dsp:nvSpPr>
      <dsp:spPr>
        <a:xfrm>
          <a:off x="1156611" y="166013"/>
          <a:ext cx="2122249" cy="647027"/>
        </a:xfrm>
        <a:prstGeom prst="rect">
          <a:avLst/>
        </a:prstGeom>
        <a:solidFill>
          <a:schemeClr val="accent2">
            <a:alpha val="7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ASAP</a:t>
          </a:r>
          <a:endParaRPr lang="en-US" sz="2600" kern="1200" dirty="0"/>
        </a:p>
      </dsp:txBody>
      <dsp:txXfrm>
        <a:off x="1156611" y="166013"/>
        <a:ext cx="2122249" cy="647027"/>
      </dsp:txXfrm>
    </dsp:sp>
    <dsp:sp modelId="{7104FA0B-FAEF-48DE-845A-4119FF579F3B}">
      <dsp:nvSpPr>
        <dsp:cNvPr id="0" name=""/>
        <dsp:cNvSpPr/>
      </dsp:nvSpPr>
      <dsp:spPr>
        <a:xfrm>
          <a:off x="1156611" y="974797"/>
          <a:ext cx="2122249" cy="647027"/>
        </a:xfrm>
        <a:prstGeom prst="rect">
          <a:avLst/>
        </a:prstGeom>
        <a:solidFill>
          <a:schemeClr val="accent2">
            <a:alpha val="7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Schoolhouse</a:t>
          </a:r>
          <a:endParaRPr lang="en-US" sz="2600" kern="1200" dirty="0"/>
        </a:p>
      </dsp:txBody>
      <dsp:txXfrm>
        <a:off x="1156611" y="974797"/>
        <a:ext cx="2122249" cy="647027"/>
      </dsp:txXfrm>
    </dsp:sp>
    <dsp:sp modelId="{9E3C90EC-D495-467B-9C70-D62379905BE6}">
      <dsp:nvSpPr>
        <dsp:cNvPr id="0" name=""/>
        <dsp:cNvSpPr/>
      </dsp:nvSpPr>
      <dsp:spPr>
        <a:xfrm>
          <a:off x="1156611" y="1783581"/>
          <a:ext cx="2122249" cy="647027"/>
        </a:xfrm>
        <a:prstGeom prst="rect">
          <a:avLst/>
        </a:prstGeom>
        <a:solidFill>
          <a:schemeClr val="accent2">
            <a:alpha val="7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AIM</a:t>
          </a:r>
          <a:endParaRPr lang="en-US" sz="2600" kern="1200" dirty="0"/>
        </a:p>
      </dsp:txBody>
      <dsp:txXfrm>
        <a:off x="1156611" y="1783581"/>
        <a:ext cx="2122249" cy="647027"/>
      </dsp:txXfrm>
    </dsp:sp>
    <dsp:sp modelId="{AA338589-9F82-4AD7-B0A3-8103AE0ECC2E}">
      <dsp:nvSpPr>
        <dsp:cNvPr id="0" name=""/>
        <dsp:cNvSpPr/>
      </dsp:nvSpPr>
      <dsp:spPr>
        <a:xfrm>
          <a:off x="1156611" y="2592366"/>
          <a:ext cx="2122249" cy="647027"/>
        </a:xfrm>
        <a:prstGeom prst="rect">
          <a:avLst/>
        </a:prstGeom>
        <a:solidFill>
          <a:schemeClr val="accent2">
            <a:alpha val="7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Banner</a:t>
          </a:r>
          <a:endParaRPr lang="en-US" sz="2600" kern="1200" dirty="0"/>
        </a:p>
      </dsp:txBody>
      <dsp:txXfrm>
        <a:off x="1156611" y="2592366"/>
        <a:ext cx="2122249" cy="647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984CA-E99E-49DC-841C-305877D2830E}">
      <dsp:nvSpPr>
        <dsp:cNvPr id="0" name=""/>
        <dsp:cNvSpPr/>
      </dsp:nvSpPr>
      <dsp:spPr>
        <a:xfrm>
          <a:off x="6849654" y="838167"/>
          <a:ext cx="1455640" cy="727820"/>
        </a:xfrm>
        <a:prstGeom prst="roundRect">
          <a:avLst>
            <a:gd name="adj" fmla="val 10000"/>
          </a:avLst>
        </a:prstGeom>
        <a:solidFill>
          <a:schemeClr val="accent4">
            <a:alpha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CDE/Chancellor’s Office</a:t>
          </a:r>
          <a:endParaRPr lang="en-US" sz="1200" kern="1200" dirty="0"/>
        </a:p>
      </dsp:txBody>
      <dsp:txXfrm>
        <a:off x="6870971" y="859484"/>
        <a:ext cx="1413006" cy="685186"/>
      </dsp:txXfrm>
    </dsp:sp>
    <dsp:sp modelId="{02ED0CC5-FDDD-4B0E-8D12-2133BFB064A9}">
      <dsp:nvSpPr>
        <dsp:cNvPr id="0" name=""/>
        <dsp:cNvSpPr/>
      </dsp:nvSpPr>
      <dsp:spPr>
        <a:xfrm rot="10800000">
          <a:off x="6267398" y="1174831"/>
          <a:ext cx="582256" cy="54492"/>
        </a:xfrm>
        <a:custGeom>
          <a:avLst/>
          <a:gdLst/>
          <a:ahLst/>
          <a:cxnLst/>
          <a:rect l="0" t="0" r="0" b="0"/>
          <a:pathLst>
            <a:path>
              <a:moveTo>
                <a:pt x="0" y="27246"/>
              </a:moveTo>
              <a:lnTo>
                <a:pt x="582256" y="27246"/>
              </a:lnTo>
            </a:path>
          </a:pathLst>
        </a:custGeom>
        <a:noFill/>
        <a:ln w="15875" cap="rnd"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543970" y="1187521"/>
        <a:ext cx="29112" cy="29112"/>
      </dsp:txXfrm>
    </dsp:sp>
    <dsp:sp modelId="{D2D2CFD2-0958-4531-8B3C-28345A91B047}">
      <dsp:nvSpPr>
        <dsp:cNvPr id="0" name=""/>
        <dsp:cNvSpPr/>
      </dsp:nvSpPr>
      <dsp:spPr>
        <a:xfrm>
          <a:off x="4811757" y="838167"/>
          <a:ext cx="1455640" cy="727820"/>
        </a:xfrm>
        <a:prstGeom prst="roundRect">
          <a:avLst>
            <a:gd name="adj" fmla="val 10000"/>
          </a:avLst>
        </a:prstGeom>
        <a:solidFill>
          <a:schemeClr val="accent4">
            <a:alpha val="7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CASAS</a:t>
          </a:r>
          <a:endParaRPr lang="en-US" sz="1200" kern="1200" dirty="0"/>
        </a:p>
      </dsp:txBody>
      <dsp:txXfrm>
        <a:off x="4833074" y="859484"/>
        <a:ext cx="1413006" cy="685186"/>
      </dsp:txXfrm>
    </dsp:sp>
    <dsp:sp modelId="{5B364382-DC2E-4127-A624-59D4FAC23888}">
      <dsp:nvSpPr>
        <dsp:cNvPr id="0" name=""/>
        <dsp:cNvSpPr/>
      </dsp:nvSpPr>
      <dsp:spPr>
        <a:xfrm rot="10800000">
          <a:off x="4229501" y="1174831"/>
          <a:ext cx="582256" cy="54492"/>
        </a:xfrm>
        <a:custGeom>
          <a:avLst/>
          <a:gdLst/>
          <a:ahLst/>
          <a:cxnLst/>
          <a:rect l="0" t="0" r="0" b="0"/>
          <a:pathLst>
            <a:path>
              <a:moveTo>
                <a:pt x="0" y="27246"/>
              </a:moveTo>
              <a:lnTo>
                <a:pt x="582256" y="27246"/>
              </a:lnTo>
            </a:path>
          </a:pathLst>
        </a:custGeom>
        <a:noFill/>
        <a:ln w="15875" cap="rnd"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506073" y="1187521"/>
        <a:ext cx="29112" cy="29112"/>
      </dsp:txXfrm>
    </dsp:sp>
    <dsp:sp modelId="{8772732F-9871-4A7D-8A59-D204C28FF2F7}">
      <dsp:nvSpPr>
        <dsp:cNvPr id="0" name=""/>
        <dsp:cNvSpPr/>
      </dsp:nvSpPr>
      <dsp:spPr>
        <a:xfrm>
          <a:off x="2773860" y="838167"/>
          <a:ext cx="1455640" cy="727820"/>
        </a:xfrm>
        <a:prstGeom prst="roundRect">
          <a:avLst>
            <a:gd name="adj" fmla="val 10000"/>
          </a:avLst>
        </a:prstGeom>
        <a:solidFill>
          <a:schemeClr val="accent4">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Consortium</a:t>
          </a:r>
          <a:endParaRPr lang="en-US" sz="1200" kern="1200" dirty="0"/>
        </a:p>
      </dsp:txBody>
      <dsp:txXfrm>
        <a:off x="2795177" y="859484"/>
        <a:ext cx="1413006" cy="685186"/>
      </dsp:txXfrm>
    </dsp:sp>
    <dsp:sp modelId="{3E0ACF0B-2F3A-4CE1-ADFD-DFC283479B2D}">
      <dsp:nvSpPr>
        <dsp:cNvPr id="0" name=""/>
        <dsp:cNvSpPr/>
      </dsp:nvSpPr>
      <dsp:spPr>
        <a:xfrm rot="14110531">
          <a:off x="1972933" y="756334"/>
          <a:ext cx="1019598" cy="54492"/>
        </a:xfrm>
        <a:custGeom>
          <a:avLst/>
          <a:gdLst/>
          <a:ahLst/>
          <a:cxnLst/>
          <a:rect l="0" t="0" r="0" b="0"/>
          <a:pathLst>
            <a:path>
              <a:moveTo>
                <a:pt x="0" y="27246"/>
              </a:moveTo>
              <a:lnTo>
                <a:pt x="1019598" y="27246"/>
              </a:lnTo>
            </a:path>
          </a:pathLst>
        </a:custGeom>
        <a:noFill/>
        <a:ln w="15875" cap="rnd"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457242" y="758090"/>
        <a:ext cx="50979" cy="50979"/>
      </dsp:txXfrm>
    </dsp:sp>
    <dsp:sp modelId="{F96FCCE2-820C-491B-9762-0E34EB8B0E8E}">
      <dsp:nvSpPr>
        <dsp:cNvPr id="0" name=""/>
        <dsp:cNvSpPr/>
      </dsp:nvSpPr>
      <dsp:spPr>
        <a:xfrm>
          <a:off x="735963" y="1173"/>
          <a:ext cx="1455640" cy="727820"/>
        </a:xfrm>
        <a:prstGeom prst="roundRect">
          <a:avLst>
            <a:gd name="adj" fmla="val 10000"/>
          </a:avLst>
        </a:prstGeom>
        <a:solidFill>
          <a:schemeClr val="accent4">
            <a:alpha val="3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Agency</a:t>
          </a:r>
          <a:endParaRPr lang="en-US" sz="1200" kern="1200" dirty="0"/>
        </a:p>
      </dsp:txBody>
      <dsp:txXfrm>
        <a:off x="757280" y="22490"/>
        <a:ext cx="1413006" cy="685186"/>
      </dsp:txXfrm>
    </dsp:sp>
    <dsp:sp modelId="{D14A7D8D-4714-4371-9CE4-5BEB7482B7F3}">
      <dsp:nvSpPr>
        <dsp:cNvPr id="0" name=""/>
        <dsp:cNvSpPr/>
      </dsp:nvSpPr>
      <dsp:spPr>
        <a:xfrm rot="10800000">
          <a:off x="2191604" y="1174831"/>
          <a:ext cx="582256" cy="54492"/>
        </a:xfrm>
        <a:custGeom>
          <a:avLst/>
          <a:gdLst/>
          <a:ahLst/>
          <a:cxnLst/>
          <a:rect l="0" t="0" r="0" b="0"/>
          <a:pathLst>
            <a:path>
              <a:moveTo>
                <a:pt x="0" y="27246"/>
              </a:moveTo>
              <a:lnTo>
                <a:pt x="582256" y="27246"/>
              </a:lnTo>
            </a:path>
          </a:pathLst>
        </a:custGeom>
        <a:noFill/>
        <a:ln w="15875" cap="rnd"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468176" y="1187521"/>
        <a:ext cx="29112" cy="29112"/>
      </dsp:txXfrm>
    </dsp:sp>
    <dsp:sp modelId="{355541D3-3034-4EB0-A389-3D21DE63D303}">
      <dsp:nvSpPr>
        <dsp:cNvPr id="0" name=""/>
        <dsp:cNvSpPr/>
      </dsp:nvSpPr>
      <dsp:spPr>
        <a:xfrm>
          <a:off x="735963" y="838167"/>
          <a:ext cx="1455640" cy="727820"/>
        </a:xfrm>
        <a:prstGeom prst="roundRect">
          <a:avLst>
            <a:gd name="adj" fmla="val 10000"/>
          </a:avLst>
        </a:prstGeom>
        <a:solidFill>
          <a:schemeClr val="accent4">
            <a:alpha val="3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Agency</a:t>
          </a:r>
          <a:endParaRPr lang="en-US" sz="1200" kern="1200" dirty="0"/>
        </a:p>
      </dsp:txBody>
      <dsp:txXfrm>
        <a:off x="757280" y="859484"/>
        <a:ext cx="1413006" cy="685186"/>
      </dsp:txXfrm>
    </dsp:sp>
    <dsp:sp modelId="{F9E68A60-18FC-42EE-853F-01137702BA67}">
      <dsp:nvSpPr>
        <dsp:cNvPr id="0" name=""/>
        <dsp:cNvSpPr/>
      </dsp:nvSpPr>
      <dsp:spPr>
        <a:xfrm rot="7489469">
          <a:off x="1972933" y="1593328"/>
          <a:ext cx="1019598" cy="54492"/>
        </a:xfrm>
        <a:custGeom>
          <a:avLst/>
          <a:gdLst/>
          <a:ahLst/>
          <a:cxnLst/>
          <a:rect l="0" t="0" r="0" b="0"/>
          <a:pathLst>
            <a:path>
              <a:moveTo>
                <a:pt x="0" y="27246"/>
              </a:moveTo>
              <a:lnTo>
                <a:pt x="1019598" y="27246"/>
              </a:lnTo>
            </a:path>
          </a:pathLst>
        </a:custGeom>
        <a:noFill/>
        <a:ln w="15875" cap="rnd"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457242" y="1595084"/>
        <a:ext cx="50979" cy="50979"/>
      </dsp:txXfrm>
    </dsp:sp>
    <dsp:sp modelId="{6FA16303-D34D-4352-A8B5-A57182DC8CF3}">
      <dsp:nvSpPr>
        <dsp:cNvPr id="0" name=""/>
        <dsp:cNvSpPr/>
      </dsp:nvSpPr>
      <dsp:spPr>
        <a:xfrm>
          <a:off x="735963" y="1675160"/>
          <a:ext cx="1455640" cy="727820"/>
        </a:xfrm>
        <a:prstGeom prst="roundRect">
          <a:avLst>
            <a:gd name="adj" fmla="val 10000"/>
          </a:avLst>
        </a:prstGeom>
        <a:solidFill>
          <a:schemeClr val="accent4">
            <a:alpha val="3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smtClean="0"/>
            <a:t>Agency</a:t>
          </a:r>
          <a:endParaRPr lang="en-US" sz="1200" kern="1200" dirty="0"/>
        </a:p>
      </dsp:txBody>
      <dsp:txXfrm>
        <a:off x="757280" y="1696477"/>
        <a:ext cx="1413006" cy="68518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10/3/2017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hyperlink" Target="mailto:aebg@casas.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techsupport@casas.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AEBG</a:t>
            </a:r>
            <a:endParaRPr lang="en-US" dirty="0"/>
          </a:p>
        </p:txBody>
      </p:sp>
      <p:sp>
        <p:nvSpPr>
          <p:cNvPr id="3" name="Subtitle 2"/>
          <p:cNvSpPr>
            <a:spLocks noGrp="1"/>
          </p:cNvSpPr>
          <p:nvPr>
            <p:ph type="subTitle" idx="1"/>
          </p:nvPr>
        </p:nvSpPr>
        <p:spPr/>
        <p:txBody>
          <a:bodyPr/>
          <a:lstStyle/>
          <a:p>
            <a:r>
              <a:rPr lang="en-US" dirty="0" smtClean="0"/>
              <a:t>Data Submission Guidelines for Quarter 1, July 1 – September 30 2017</a:t>
            </a:r>
          </a:p>
          <a:p>
            <a:pPr marL="285750" indent="-285750">
              <a:buFont typeface="Arial" panose="020B0604020202020204" pitchFamily="34" charset="0"/>
              <a:buChar char="•"/>
            </a:pPr>
            <a:r>
              <a:rPr lang="en-US" dirty="0"/>
              <a:t>	</a:t>
            </a:r>
            <a:r>
              <a:rPr lang="en-US" dirty="0" smtClean="0"/>
              <a:t>Due October 31, 2017</a:t>
            </a:r>
            <a:endParaRPr lang="en-US" dirty="0"/>
          </a:p>
        </p:txBody>
      </p:sp>
    </p:spTree>
    <p:extLst>
      <p:ext uri="{BB962C8B-B14F-4D97-AF65-F5344CB8AC3E}">
        <p14:creationId xmlns:p14="http://schemas.microsoft.com/office/powerpoint/2010/main" val="1636475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Record</a:t>
            </a:r>
            <a:endParaRPr lang="en-US" dirty="0"/>
          </a:p>
        </p:txBody>
      </p:sp>
      <p:sp>
        <p:nvSpPr>
          <p:cNvPr id="3" name="Content Placeholder 2"/>
          <p:cNvSpPr>
            <a:spLocks noGrp="1"/>
          </p:cNvSpPr>
          <p:nvPr>
            <p:ph idx="1"/>
          </p:nvPr>
        </p:nvSpPr>
        <p:spPr/>
        <p:txBody>
          <a:bodyPr>
            <a:normAutofit/>
          </a:bodyPr>
          <a:lstStyle/>
          <a:p>
            <a:r>
              <a:rPr lang="en-US" sz="2400" dirty="0" smtClean="0"/>
              <a:t>Date of Update (there can be more than one in a year)</a:t>
            </a:r>
          </a:p>
          <a:p>
            <a:r>
              <a:rPr lang="en-US" sz="2400" dirty="0" smtClean="0"/>
              <a:t>Class</a:t>
            </a:r>
          </a:p>
          <a:p>
            <a:r>
              <a:rPr lang="en-US" sz="2400" dirty="0" smtClean="0"/>
              <a:t>Instructional Program</a:t>
            </a:r>
          </a:p>
          <a:p>
            <a:r>
              <a:rPr lang="en-US" sz="2400" dirty="0" smtClean="0"/>
              <a:t>Services received (whether enrolled in classes or not)</a:t>
            </a:r>
          </a:p>
          <a:p>
            <a:r>
              <a:rPr lang="en-US" sz="2400" dirty="0" smtClean="0"/>
              <a:t>Learner Results</a:t>
            </a:r>
          </a:p>
          <a:p>
            <a:endParaRPr lang="en-US" sz="2400" dirty="0"/>
          </a:p>
        </p:txBody>
      </p:sp>
    </p:spTree>
    <p:extLst>
      <p:ext uri="{BB962C8B-B14F-4D97-AF65-F5344CB8AC3E}">
        <p14:creationId xmlns:p14="http://schemas.microsoft.com/office/powerpoint/2010/main" val="3883875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the Quality &amp; Completeness of your Data</a:t>
            </a:r>
            <a:endParaRPr lang="en-US" dirty="0"/>
          </a:p>
        </p:txBody>
      </p:sp>
      <p:sp>
        <p:nvSpPr>
          <p:cNvPr id="3" name="Content Placeholder 2"/>
          <p:cNvSpPr>
            <a:spLocks noGrp="1"/>
          </p:cNvSpPr>
          <p:nvPr>
            <p:ph idx="1"/>
          </p:nvPr>
        </p:nvSpPr>
        <p:spPr>
          <a:xfrm>
            <a:off x="2589212" y="1840448"/>
            <a:ext cx="8915400" cy="4070774"/>
          </a:xfrm>
        </p:spPr>
        <p:txBody>
          <a:bodyPr/>
          <a:lstStyle/>
          <a:p>
            <a:r>
              <a:rPr lang="en-US" dirty="0" smtClean="0"/>
              <a:t>Run the </a:t>
            </a:r>
            <a:r>
              <a:rPr lang="en-US" b="1" dirty="0" smtClean="0"/>
              <a:t>Data Integrity Report </a:t>
            </a:r>
            <a:r>
              <a:rPr lang="en-US" dirty="0" smtClean="0"/>
              <a:t>(DIR)</a:t>
            </a:r>
          </a:p>
          <a:p>
            <a:pPr lvl="1"/>
            <a:r>
              <a:rPr lang="en-US" dirty="0" smtClean="0"/>
              <a:t>In </a:t>
            </a:r>
            <a:r>
              <a:rPr lang="en-US" dirty="0" err="1" smtClean="0"/>
              <a:t>TOPSPro</a:t>
            </a:r>
            <a:r>
              <a:rPr lang="en-US" dirty="0" smtClean="0"/>
              <a:t> Enterprise, go to </a:t>
            </a:r>
            <a:r>
              <a:rPr lang="en-US" i="1" dirty="0" smtClean="0"/>
              <a:t>Reports &gt; State Reports&gt; California&gt; AEBG Data Integrity</a:t>
            </a:r>
          </a:p>
          <a:p>
            <a:pPr lvl="1"/>
            <a:endParaRPr lang="en-US" dirty="0"/>
          </a:p>
        </p:txBody>
      </p:sp>
      <p:pic>
        <p:nvPicPr>
          <p:cNvPr id="5" name="Picture 4"/>
          <p:cNvPicPr/>
          <p:nvPr/>
        </p:nvPicPr>
        <p:blipFill rotWithShape="1">
          <a:blip r:embed="rId2"/>
          <a:srcRect r="72344" b="37013"/>
          <a:stretch/>
        </p:blipFill>
        <p:spPr bwMode="auto">
          <a:xfrm>
            <a:off x="2589212" y="2988917"/>
            <a:ext cx="4828265" cy="36506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7" name="Picture 6"/>
          <p:cNvPicPr/>
          <p:nvPr/>
        </p:nvPicPr>
        <p:blipFill rotWithShape="1">
          <a:blip r:embed="rId3"/>
          <a:srcRect l="8309" t="26872" r="71898" b="40189"/>
          <a:stretch/>
        </p:blipFill>
        <p:spPr bwMode="auto">
          <a:xfrm>
            <a:off x="5107541" y="4814255"/>
            <a:ext cx="3526155" cy="1800225"/>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4" name="Left Arrow 3"/>
          <p:cNvSpPr/>
          <p:nvPr/>
        </p:nvSpPr>
        <p:spPr>
          <a:xfrm>
            <a:off x="8375205" y="4886507"/>
            <a:ext cx="1269677" cy="59989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870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 cont.</a:t>
            </a:r>
            <a:endParaRPr lang="en-US" dirty="0"/>
          </a:p>
        </p:txBody>
      </p:sp>
      <p:sp>
        <p:nvSpPr>
          <p:cNvPr id="9" name="Content Placeholder 8"/>
          <p:cNvSpPr>
            <a:spLocks noGrp="1"/>
          </p:cNvSpPr>
          <p:nvPr>
            <p:ph idx="1"/>
          </p:nvPr>
        </p:nvSpPr>
        <p:spPr>
          <a:xfrm>
            <a:off x="2188520" y="1661845"/>
            <a:ext cx="8915400" cy="486310"/>
          </a:xfrm>
        </p:spPr>
        <p:txBody>
          <a:bodyPr>
            <a:noAutofit/>
          </a:bodyPr>
          <a:lstStyle/>
          <a:p>
            <a:pPr marL="0" lvl="1" indent="0">
              <a:buNone/>
            </a:pPr>
            <a:r>
              <a:rPr lang="en-US" sz="2800" dirty="0" smtClean="0"/>
              <a:t>In the report set-up window, make </a:t>
            </a:r>
            <a:r>
              <a:rPr lang="en-US" sz="2800" dirty="0"/>
              <a:t>sure your AEBG programs are marked:</a:t>
            </a:r>
          </a:p>
          <a:p>
            <a:endParaRPr lang="en-US" sz="3200" dirty="0"/>
          </a:p>
        </p:txBody>
      </p:sp>
      <p:grpSp>
        <p:nvGrpSpPr>
          <p:cNvPr id="4" name="Group 3"/>
          <p:cNvGrpSpPr/>
          <p:nvPr/>
        </p:nvGrpSpPr>
        <p:grpSpPr>
          <a:xfrm>
            <a:off x="2592925" y="2723758"/>
            <a:ext cx="6934199" cy="3999343"/>
            <a:chOff x="2592925" y="2723758"/>
            <a:chExt cx="6934199" cy="3999343"/>
          </a:xfrm>
        </p:grpSpPr>
        <p:pic>
          <p:nvPicPr>
            <p:cNvPr id="7" name="Picture 6"/>
            <p:cNvPicPr/>
            <p:nvPr/>
          </p:nvPicPr>
          <p:blipFill>
            <a:blip r:embed="rId2"/>
            <a:stretch>
              <a:fillRect/>
            </a:stretch>
          </p:blipFill>
          <p:spPr>
            <a:xfrm>
              <a:off x="2592925" y="2723758"/>
              <a:ext cx="6934199" cy="3999343"/>
            </a:xfrm>
            <a:prstGeom prst="rect">
              <a:avLst/>
            </a:prstGeom>
          </p:spPr>
        </p:pic>
        <p:sp>
          <p:nvSpPr>
            <p:cNvPr id="10" name="Rectangle 9"/>
            <p:cNvSpPr/>
            <p:nvPr/>
          </p:nvSpPr>
          <p:spPr>
            <a:xfrm>
              <a:off x="2743200" y="4816618"/>
              <a:ext cx="6115413" cy="681430"/>
            </a:xfrm>
            <a:prstGeom prst="rect">
              <a:avLst/>
            </a:prstGeom>
            <a:solidFill>
              <a:srgbClr val="B28CE0">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1271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89212" y="791110"/>
            <a:ext cx="8915400" cy="5120112"/>
          </a:xfrm>
        </p:spPr>
        <p:txBody>
          <a:bodyPr>
            <a:normAutofit/>
          </a:bodyPr>
          <a:lstStyle/>
          <a:p>
            <a:r>
              <a:rPr lang="en-US" sz="2400" dirty="0" smtClean="0"/>
              <a:t>Under “Date Ranges,” click the drop-down menu and choose “Fiscal Year to Quarter 1.”</a:t>
            </a:r>
          </a:p>
          <a:p>
            <a:endParaRPr lang="en-US" sz="2400" dirty="0"/>
          </a:p>
        </p:txBody>
      </p:sp>
      <p:sp>
        <p:nvSpPr>
          <p:cNvPr id="8" name="Right Arrow 7"/>
          <p:cNvSpPr/>
          <p:nvPr/>
        </p:nvSpPr>
        <p:spPr>
          <a:xfrm>
            <a:off x="2363187" y="5430562"/>
            <a:ext cx="1428107" cy="626724"/>
          </a:xfrm>
          <a:prstGeom prst="rightArrow">
            <a:avLst/>
          </a:prstGeom>
          <a:solidFill>
            <a:srgbClr val="B28C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nvPr/>
        </p:nvPicPr>
        <p:blipFill>
          <a:blip r:embed="rId2"/>
          <a:stretch>
            <a:fillRect/>
          </a:stretch>
        </p:blipFill>
        <p:spPr>
          <a:xfrm>
            <a:off x="3124200" y="1865630"/>
            <a:ext cx="5943600" cy="3126740"/>
          </a:xfrm>
          <a:prstGeom prst="rect">
            <a:avLst/>
          </a:prstGeom>
        </p:spPr>
      </p:pic>
      <p:pic>
        <p:nvPicPr>
          <p:cNvPr id="9" name="Picture 8"/>
          <p:cNvPicPr/>
          <p:nvPr/>
        </p:nvPicPr>
        <p:blipFill rotWithShape="1">
          <a:blip r:embed="rId3"/>
          <a:srcRect l="6809" t="32081" r="85208" b="26527"/>
          <a:stretch/>
        </p:blipFill>
        <p:spPr bwMode="auto">
          <a:xfrm>
            <a:off x="3908042" y="4486140"/>
            <a:ext cx="1281324" cy="2217519"/>
          </a:xfrm>
          <a:prstGeom prst="rect">
            <a:avLst/>
          </a:prstGeom>
          <a:ln>
            <a:noFill/>
          </a:ln>
          <a:extLst>
            <a:ext uri="{53640926-AAD7-44D8-BBD7-CCE9431645EC}">
              <a14:shadowObscured xmlns:a14="http://schemas.microsoft.com/office/drawing/2010/main"/>
            </a:ext>
          </a:extLst>
        </p:spPr>
      </p:pic>
      <p:sp>
        <p:nvSpPr>
          <p:cNvPr id="2" name="Right Arrow 1"/>
          <p:cNvSpPr/>
          <p:nvPr/>
        </p:nvSpPr>
        <p:spPr>
          <a:xfrm>
            <a:off x="2283088" y="3972107"/>
            <a:ext cx="990115" cy="372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155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Integrity Report</a:t>
            </a:r>
            <a:endParaRPr lang="en-US" dirty="0"/>
          </a:p>
        </p:txBody>
      </p:sp>
      <p:sp>
        <p:nvSpPr>
          <p:cNvPr id="6" name="Text Placeholder 5"/>
          <p:cNvSpPr>
            <a:spLocks noGrp="1"/>
          </p:cNvSpPr>
          <p:nvPr>
            <p:ph type="body" sz="half" idx="2"/>
          </p:nvPr>
        </p:nvSpPr>
        <p:spPr/>
        <p:txBody>
          <a:bodyPr>
            <a:noAutofit/>
          </a:bodyPr>
          <a:lstStyle/>
          <a:p>
            <a:pPr marL="285750" indent="-285750">
              <a:buFont typeface="Arial" panose="020B0604020202020204" pitchFamily="34" charset="0"/>
              <a:buChar char="•"/>
            </a:pPr>
            <a:r>
              <a:rPr lang="en-US" sz="2000" dirty="0" smtClean="0"/>
              <a:t>Items 1 – 9 are required elements, that if missing, could affect your outcomes.</a:t>
            </a:r>
          </a:p>
          <a:p>
            <a:pPr marL="285750" indent="-285750">
              <a:buFont typeface="Arial" panose="020B0604020202020204" pitchFamily="34" charset="0"/>
              <a:buChar char="•"/>
            </a:pPr>
            <a:r>
              <a:rPr lang="en-US" sz="2000" dirty="0" smtClean="0"/>
              <a:t>Items 10-25b reflect totals in your database, including items that may be missing key information.</a:t>
            </a:r>
          </a:p>
          <a:p>
            <a:pPr marL="285750" indent="-285750">
              <a:buFont typeface="Arial" panose="020B0604020202020204" pitchFamily="34" charset="0"/>
              <a:buChar char="•"/>
            </a:pPr>
            <a:r>
              <a:rPr lang="en-US" sz="2000" dirty="0" smtClean="0"/>
              <a:t>Right-click on the item number to get to the student records to add or edit information.</a:t>
            </a:r>
          </a:p>
          <a:p>
            <a:endParaRPr lang="en-US" sz="2000" dirty="0"/>
          </a:p>
        </p:txBody>
      </p:sp>
      <p:pic>
        <p:nvPicPr>
          <p:cNvPr id="8" name="Picture 7"/>
          <p:cNvPicPr>
            <a:picLocks noChangeAspect="1"/>
          </p:cNvPicPr>
          <p:nvPr/>
        </p:nvPicPr>
        <p:blipFill rotWithShape="1">
          <a:blip r:embed="rId2"/>
          <a:srcRect l="2152" t="37914" r="1590" b="16582"/>
          <a:stretch/>
        </p:blipFill>
        <p:spPr>
          <a:xfrm>
            <a:off x="6924782" y="5486400"/>
            <a:ext cx="4048018" cy="606176"/>
          </a:xfrm>
          <a:prstGeom prst="rect">
            <a:avLst/>
          </a:prstGeom>
        </p:spPr>
      </p:pic>
      <p:pic>
        <p:nvPicPr>
          <p:cNvPr id="7" name="Content Placeholder 6"/>
          <p:cNvPicPr>
            <a:picLocks noGrp="1" noChangeAspect="1"/>
          </p:cNvPicPr>
          <p:nvPr>
            <p:ph idx="1"/>
          </p:nvPr>
        </p:nvPicPr>
        <p:blipFill rotWithShape="1">
          <a:blip r:embed="rId3"/>
          <a:srcRect l="2382" r="1947" b="9402"/>
          <a:stretch/>
        </p:blipFill>
        <p:spPr>
          <a:xfrm>
            <a:off x="6924782" y="641297"/>
            <a:ext cx="4048018" cy="4845103"/>
          </a:xfrm>
          <a:prstGeom prst="rect">
            <a:avLst/>
          </a:prstGeom>
        </p:spPr>
      </p:pic>
      <p:sp>
        <p:nvSpPr>
          <p:cNvPr id="9" name="Rectangle 8"/>
          <p:cNvSpPr/>
          <p:nvPr/>
        </p:nvSpPr>
        <p:spPr>
          <a:xfrm>
            <a:off x="9729627" y="2578813"/>
            <a:ext cx="339047" cy="719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nvPr/>
        </p:nvPicPr>
        <p:blipFill rotWithShape="1">
          <a:blip r:embed="rId4"/>
          <a:srcRect l="59336" t="59830" r="22578" b="23989"/>
          <a:stretch/>
        </p:blipFill>
        <p:spPr bwMode="auto">
          <a:xfrm>
            <a:off x="8558373" y="2650733"/>
            <a:ext cx="1171254" cy="8152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3276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5" name="Content Placeholder 4"/>
          <p:cNvSpPr>
            <a:spLocks noGrp="1"/>
          </p:cNvSpPr>
          <p:nvPr>
            <p:ph idx="1"/>
          </p:nvPr>
        </p:nvSpPr>
        <p:spPr/>
        <p:txBody>
          <a:bodyPr>
            <a:normAutofit lnSpcReduction="10000"/>
          </a:bodyPr>
          <a:lstStyle/>
          <a:p>
            <a:pPr>
              <a:buSzPct val="150000"/>
              <a:buFont typeface="Wingdings" panose="05000000000000000000" pitchFamily="2" charset="2"/>
              <a:buChar char="þ"/>
            </a:pPr>
            <a:r>
              <a:rPr lang="en-US" dirty="0" smtClean="0"/>
              <a:t> Your agency’s data is in </a:t>
            </a:r>
            <a:r>
              <a:rPr lang="en-US" dirty="0" err="1" smtClean="0"/>
              <a:t>TOPSPro</a:t>
            </a:r>
            <a:endParaRPr lang="en-US" dirty="0" smtClean="0"/>
          </a:p>
          <a:p>
            <a:pPr>
              <a:buSzPct val="150000"/>
              <a:buFont typeface="Wingdings" panose="05000000000000000000" pitchFamily="2" charset="2"/>
              <a:buChar char="þ"/>
            </a:pPr>
            <a:r>
              <a:rPr lang="en-US" dirty="0" smtClean="0"/>
              <a:t> You’ve added any missing data or corrected items in your data based on your DIR report.</a:t>
            </a:r>
          </a:p>
          <a:p>
            <a:pPr>
              <a:buSzPct val="150000"/>
              <a:buFont typeface="Wingdings" panose="05000000000000000000" pitchFamily="2" charset="2"/>
              <a:buChar char="þ"/>
            </a:pPr>
            <a:endParaRPr lang="en-US" dirty="0"/>
          </a:p>
          <a:p>
            <a:pPr marL="0" indent="0">
              <a:buSzPct val="150000"/>
              <a:buNone/>
            </a:pPr>
            <a:r>
              <a:rPr lang="en-US" dirty="0" smtClean="0"/>
              <a:t>Now, generate a new DIR. </a:t>
            </a:r>
          </a:p>
          <a:p>
            <a:pPr lvl="1">
              <a:buSzPct val="150000"/>
              <a:buFont typeface="Wingdings" panose="05000000000000000000" pitchFamily="2" charset="2"/>
              <a:buChar char="þ"/>
            </a:pPr>
            <a:r>
              <a:rPr lang="en-US" dirty="0" smtClean="0"/>
              <a:t>Export it as a pdf.</a:t>
            </a:r>
          </a:p>
          <a:p>
            <a:pPr lvl="1">
              <a:buSzPct val="150000"/>
              <a:buFont typeface="Wingdings" panose="05000000000000000000" pitchFamily="2" charset="2"/>
              <a:buChar char="þ"/>
            </a:pPr>
            <a:r>
              <a:rPr lang="en-US" dirty="0" smtClean="0"/>
              <a:t>Attach it to an email and send to </a:t>
            </a:r>
            <a:r>
              <a:rPr lang="en-US" dirty="0" smtClean="0">
                <a:hlinkClick r:id="rId2"/>
              </a:rPr>
              <a:t>aebg@casas.org</a:t>
            </a:r>
            <a:r>
              <a:rPr lang="en-US" dirty="0" smtClean="0"/>
              <a:t> and your designated consortium data manager.</a:t>
            </a:r>
          </a:p>
          <a:p>
            <a:pPr lvl="1">
              <a:buSzPct val="150000"/>
              <a:buFont typeface="Wingdings" panose="05000000000000000000" pitchFamily="2" charset="2"/>
              <a:buChar char="þ"/>
            </a:pPr>
            <a:endParaRPr lang="en-US" dirty="0"/>
          </a:p>
          <a:p>
            <a:pPr marL="457200" lvl="1" indent="0">
              <a:buSzPct val="150000"/>
              <a:buNone/>
            </a:pPr>
            <a:r>
              <a:rPr lang="en-US" sz="3600" dirty="0" smtClean="0">
                <a:solidFill>
                  <a:schemeClr val="bg2">
                    <a:lumMod val="50000"/>
                  </a:schemeClr>
                </a:solidFill>
              </a:rPr>
              <a:t>That’s it!</a:t>
            </a:r>
          </a:p>
          <a:p>
            <a:endParaRPr lang="en-US" dirty="0"/>
          </a:p>
        </p:txBody>
      </p:sp>
    </p:spTree>
    <p:extLst>
      <p:ext uri="{BB962C8B-B14F-4D97-AF65-F5344CB8AC3E}">
        <p14:creationId xmlns:p14="http://schemas.microsoft.com/office/powerpoint/2010/main" val="2256181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your data get to your Consortium? How does it get to the state?</a:t>
            </a:r>
            <a:endParaRPr lang="en-US" dirty="0"/>
          </a:p>
        </p:txBody>
      </p:sp>
      <p:pic>
        <p:nvPicPr>
          <p:cNvPr id="7" name="Picture 2" descr="Image result for cloud computing icon"/>
          <p:cNvPicPr>
            <a:picLocks noChangeAspect="1" noChangeArrowheads="1"/>
          </p:cNvPicPr>
          <p:nvPr/>
        </p:nvPicPr>
        <p:blipFill rotWithShape="1">
          <a:blip r:embed="rId2">
            <a:extLst>
              <a:ext uri="{28A0092B-C50C-407E-A947-70E740481C1C}">
                <a14:useLocalDpi xmlns:a14="http://schemas.microsoft.com/office/drawing/2010/main" val="0"/>
              </a:ext>
            </a:extLst>
          </a:blip>
          <a:srcRect l="1688" t="2537" r="63029" b="65102"/>
          <a:stretch/>
        </p:blipFill>
        <p:spPr bwMode="auto">
          <a:xfrm>
            <a:off x="3339102" y="1558247"/>
            <a:ext cx="1777429" cy="122262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517292" y="1720843"/>
            <a:ext cx="8915400" cy="3777622"/>
          </a:xfrm>
        </p:spPr>
        <p:txBody>
          <a:bodyPr/>
          <a:lstStyle/>
          <a:p>
            <a:pPr marL="0" indent="0">
              <a:buNone/>
            </a:pPr>
            <a:r>
              <a:rPr lang="en-US" dirty="0" smtClean="0"/>
              <a:t>The cloud </a:t>
            </a:r>
          </a:p>
          <a:p>
            <a:pPr marL="0" indent="0">
              <a:buNone/>
            </a:pPr>
            <a:endParaRPr lang="en-US" dirty="0"/>
          </a:p>
          <a:p>
            <a:pPr marL="0" indent="0">
              <a:buNone/>
            </a:pPr>
            <a:r>
              <a:rPr lang="en-US" dirty="0" smtClean="0"/>
              <a:t> </a:t>
            </a:r>
          </a:p>
          <a:p>
            <a:r>
              <a:rPr lang="en-US" dirty="0" smtClean="0"/>
              <a:t>All your data is housed on CASAS servers.  Your designated consortium data manager can access your data at any time, as can CASAS.  Once you send your DIR to us, that tells us that your data is ready to be reviewed. The various consortia will send their reports to us, and we’ll combine it into the state report and submit it to CDE and the Chancellor’s office.</a:t>
            </a:r>
          </a:p>
          <a:p>
            <a:endParaRPr lang="en-US" dirty="0"/>
          </a:p>
          <a:p>
            <a:pPr marL="0" indent="0">
              <a:buNone/>
            </a:pP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05544390"/>
              </p:ext>
            </p:extLst>
          </p:nvPr>
        </p:nvGraphicFramePr>
        <p:xfrm>
          <a:off x="1839074" y="4366515"/>
          <a:ext cx="9041259" cy="2404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4678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pPr marL="0" indent="0">
              <a:buNone/>
            </a:pPr>
            <a:r>
              <a:rPr lang="en-US" dirty="0" smtClean="0"/>
              <a:t>For technical assistance:</a:t>
            </a:r>
          </a:p>
          <a:p>
            <a:r>
              <a:rPr lang="en-US" dirty="0"/>
              <a:t>	</a:t>
            </a:r>
            <a:r>
              <a:rPr lang="en-US" dirty="0" smtClean="0"/>
              <a:t>call CASAS at 1-800-255-1036 </a:t>
            </a:r>
            <a:endParaRPr lang="en-US" dirty="0"/>
          </a:p>
          <a:p>
            <a:r>
              <a:rPr lang="en-US" dirty="0" smtClean="0"/>
              <a:t>	email at </a:t>
            </a:r>
            <a:r>
              <a:rPr lang="en-US" dirty="0" smtClean="0">
                <a:hlinkClick r:id="rId2"/>
              </a:rPr>
              <a:t>techsupport@casas.org</a:t>
            </a:r>
            <a:endParaRPr lang="en-US" dirty="0" smtClean="0"/>
          </a:p>
          <a:p>
            <a:endParaRPr lang="en-US" dirty="0"/>
          </a:p>
          <a:p>
            <a:pPr marL="0" indent="0" algn="ctr">
              <a:buNone/>
            </a:pPr>
            <a:r>
              <a:rPr lang="en-US" sz="2400" dirty="0" smtClean="0"/>
              <a:t>Thank you for attending!</a:t>
            </a:r>
            <a:endParaRPr lang="en-US" sz="2400" dirty="0"/>
          </a:p>
        </p:txBody>
      </p:sp>
    </p:spTree>
    <p:extLst>
      <p:ext uri="{BB962C8B-B14F-4D97-AF65-F5344CB8AC3E}">
        <p14:creationId xmlns:p14="http://schemas.microsoft.com/office/powerpoint/2010/main" val="142041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Dates</a:t>
            </a:r>
            <a:endParaRPr lang="en-US" dirty="0"/>
          </a:p>
        </p:txBody>
      </p:sp>
      <p:sp>
        <p:nvSpPr>
          <p:cNvPr id="3" name="Content Placeholder 2"/>
          <p:cNvSpPr>
            <a:spLocks noGrp="1"/>
          </p:cNvSpPr>
          <p:nvPr>
            <p:ph idx="1"/>
          </p:nvPr>
        </p:nvSpPr>
        <p:spPr/>
        <p:txBody>
          <a:bodyPr>
            <a:normAutofit/>
          </a:bodyPr>
          <a:lstStyle/>
          <a:p>
            <a:pPr fontAlgn="base"/>
            <a:r>
              <a:rPr lang="en-US" dirty="0" smtClean="0"/>
              <a:t>Oct 31</a:t>
            </a:r>
          </a:p>
          <a:p>
            <a:pPr lvl="1" fontAlgn="base"/>
            <a:r>
              <a:rPr lang="en-US" dirty="0" smtClean="0"/>
              <a:t>First </a:t>
            </a:r>
            <a:r>
              <a:rPr lang="en-US" dirty="0"/>
              <a:t>Quarter Data, </a:t>
            </a:r>
            <a:r>
              <a:rPr lang="en-US" dirty="0" err="1"/>
              <a:t>TOPSpro</a:t>
            </a:r>
            <a:r>
              <a:rPr lang="en-US" dirty="0"/>
              <a:t>® Enterprise Due</a:t>
            </a:r>
          </a:p>
          <a:p>
            <a:pPr lvl="1" fontAlgn="base"/>
            <a:r>
              <a:rPr lang="en-US" dirty="0" smtClean="0"/>
              <a:t>First </a:t>
            </a:r>
            <a:r>
              <a:rPr lang="en-US" dirty="0"/>
              <a:t>Quarter </a:t>
            </a:r>
            <a:r>
              <a:rPr lang="en-US" dirty="0" smtClean="0"/>
              <a:t>AEBG Data </a:t>
            </a:r>
            <a:r>
              <a:rPr lang="en-US" dirty="0"/>
              <a:t>Integrity Report (e-mail, fax, or mail hard copy to CASAS</a:t>
            </a:r>
            <a:r>
              <a:rPr lang="en-US" dirty="0" smtClean="0"/>
              <a:t>)</a:t>
            </a:r>
            <a:endParaRPr lang="en-US" dirty="0"/>
          </a:p>
          <a:p>
            <a:endParaRPr lang="en-US" dirty="0"/>
          </a:p>
        </p:txBody>
      </p:sp>
      <p:sp>
        <p:nvSpPr>
          <p:cNvPr id="4" name="Rectangle 3"/>
          <p:cNvSpPr/>
          <p:nvPr/>
        </p:nvSpPr>
        <p:spPr>
          <a:xfrm>
            <a:off x="2760324" y="1372969"/>
            <a:ext cx="6096000" cy="646331"/>
          </a:xfrm>
          <a:prstGeom prst="rect">
            <a:avLst/>
          </a:prstGeom>
        </p:spPr>
        <p:txBody>
          <a:bodyPr>
            <a:spAutoFit/>
          </a:bodyPr>
          <a:lstStyle/>
          <a:p>
            <a:r>
              <a:rPr lang="en-US" i="1" dirty="0"/>
              <a:t>Each quarter’s data is submitted from July 1 to the end of </a:t>
            </a:r>
            <a:r>
              <a:rPr lang="en-US" i="1" dirty="0" smtClean="0"/>
              <a:t>that </a:t>
            </a:r>
            <a:r>
              <a:rPr lang="en-US" i="1" dirty="0"/>
              <a:t>quarter</a:t>
            </a:r>
          </a:p>
        </p:txBody>
      </p:sp>
    </p:spTree>
    <p:extLst>
      <p:ext uri="{BB962C8B-B14F-4D97-AF65-F5344CB8AC3E}">
        <p14:creationId xmlns:p14="http://schemas.microsoft.com/office/powerpoint/2010/main" val="3585858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your </a:t>
            </a:r>
            <a:r>
              <a:rPr lang="en-US" dirty="0" err="1" smtClean="0"/>
              <a:t>TOPSpro</a:t>
            </a:r>
            <a:r>
              <a:rPr lang="en-US" dirty="0" smtClean="0"/>
              <a:t> (TE) Data</a:t>
            </a:r>
            <a:endParaRPr lang="en-US" dirty="0"/>
          </a:p>
        </p:txBody>
      </p:sp>
      <p:sp>
        <p:nvSpPr>
          <p:cNvPr id="3" name="Content Placeholder 2"/>
          <p:cNvSpPr>
            <a:spLocks noGrp="1"/>
          </p:cNvSpPr>
          <p:nvPr>
            <p:ph idx="1"/>
          </p:nvPr>
        </p:nvSpPr>
        <p:spPr/>
        <p:txBody>
          <a:bodyPr>
            <a:normAutofit/>
          </a:bodyPr>
          <a:lstStyle/>
          <a:p>
            <a:r>
              <a:rPr lang="en-US" sz="2000" dirty="0" smtClean="0"/>
              <a:t>Each Agency needs to enter every student enrolled in an AEBG funded program.  Each student needs:</a:t>
            </a:r>
          </a:p>
          <a:p>
            <a:pPr lvl="1"/>
            <a:r>
              <a:rPr lang="en-US" sz="1800" dirty="0" smtClean="0"/>
              <a:t>An Entry Record</a:t>
            </a:r>
          </a:p>
          <a:p>
            <a:pPr lvl="1"/>
            <a:r>
              <a:rPr lang="en-US" sz="1800" dirty="0" smtClean="0"/>
              <a:t>A Pre-Test (ESL, ABE and ASE)</a:t>
            </a:r>
          </a:p>
          <a:p>
            <a:pPr lvl="1"/>
            <a:r>
              <a:rPr lang="en-US" sz="1800" dirty="0" smtClean="0"/>
              <a:t>A Post-test (if enough class hours) </a:t>
            </a:r>
            <a:r>
              <a:rPr lang="en-US" sz="1800" dirty="0"/>
              <a:t>(ESL, ABE and ASE</a:t>
            </a:r>
            <a:r>
              <a:rPr lang="en-US" sz="1800" dirty="0" smtClean="0"/>
              <a:t>)</a:t>
            </a:r>
          </a:p>
          <a:p>
            <a:pPr lvl="1"/>
            <a:r>
              <a:rPr lang="en-US" sz="1800" dirty="0" smtClean="0"/>
              <a:t>An Update Record (if student has left the program)</a:t>
            </a:r>
          </a:p>
          <a:p>
            <a:pPr lvl="1"/>
            <a:r>
              <a:rPr lang="en-US" sz="1800" dirty="0" smtClean="0"/>
              <a:t>Attendance hours</a:t>
            </a:r>
          </a:p>
        </p:txBody>
      </p:sp>
    </p:spTree>
    <p:extLst>
      <p:ext uri="{BB962C8B-B14F-4D97-AF65-F5344CB8AC3E}">
        <p14:creationId xmlns:p14="http://schemas.microsoft.com/office/powerpoint/2010/main" val="2141150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Hours	</a:t>
            </a:r>
            <a:endParaRPr lang="en-US" dirty="0"/>
          </a:p>
        </p:txBody>
      </p:sp>
      <p:sp>
        <p:nvSpPr>
          <p:cNvPr id="3" name="Content Placeholder 2"/>
          <p:cNvSpPr>
            <a:spLocks noGrp="1"/>
          </p:cNvSpPr>
          <p:nvPr>
            <p:ph idx="1"/>
          </p:nvPr>
        </p:nvSpPr>
        <p:spPr>
          <a:xfrm>
            <a:off x="6195316" y="1905000"/>
            <a:ext cx="4274049" cy="4351962"/>
          </a:xfrm>
        </p:spPr>
        <p:txBody>
          <a:bodyPr>
            <a:noAutofit/>
          </a:bodyPr>
          <a:lstStyle/>
          <a:p>
            <a:r>
              <a:rPr lang="en-US" sz="2000" dirty="0" smtClean="0"/>
              <a:t>Include all attendance hours from July 1 to the end of the quarter</a:t>
            </a:r>
          </a:p>
          <a:p>
            <a:r>
              <a:rPr lang="en-US" sz="2000" dirty="0" smtClean="0"/>
              <a:t>If using a 3</a:t>
            </a:r>
            <a:r>
              <a:rPr lang="en-US" sz="2000" baseline="30000" dirty="0" smtClean="0"/>
              <a:t>rd</a:t>
            </a:r>
            <a:r>
              <a:rPr lang="en-US" sz="2000" dirty="0" smtClean="0"/>
              <a:t> party attendance system, </a:t>
            </a:r>
          </a:p>
          <a:p>
            <a:pPr lvl="1"/>
            <a:r>
              <a:rPr lang="en-US" sz="1800" dirty="0" smtClean="0"/>
              <a:t>export your files from your attendance system as csv files</a:t>
            </a:r>
          </a:p>
          <a:p>
            <a:pPr lvl="1"/>
            <a:r>
              <a:rPr lang="en-US" sz="1800" dirty="0" smtClean="0"/>
              <a:t>save the files onto your desktop</a:t>
            </a:r>
          </a:p>
          <a:p>
            <a:pPr lvl="1"/>
            <a:r>
              <a:rPr lang="en-US" sz="1800" dirty="0" smtClean="0"/>
              <a:t>in TE, use the Import Wizard under Tools to move your data.</a:t>
            </a:r>
          </a:p>
          <a:p>
            <a:endParaRPr lang="en-US" sz="2000" dirty="0"/>
          </a:p>
          <a:p>
            <a:pPr marL="0" indent="0">
              <a:buNone/>
            </a:pPr>
            <a:endParaRPr lang="en-US" sz="2000" dirty="0"/>
          </a:p>
        </p:txBody>
      </p:sp>
      <p:graphicFrame>
        <p:nvGraphicFramePr>
          <p:cNvPr id="4" name="Diagram 3"/>
          <p:cNvGraphicFramePr/>
          <p:nvPr/>
        </p:nvGraphicFramePr>
        <p:xfrm>
          <a:off x="791109" y="2126749"/>
          <a:ext cx="5506949" cy="3405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2812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Data from a 3</a:t>
            </a:r>
            <a:r>
              <a:rPr lang="en-US" baseline="30000" dirty="0" smtClean="0"/>
              <a:t>rd</a:t>
            </a:r>
            <a:r>
              <a:rPr lang="en-US" dirty="0" smtClean="0"/>
              <a:t> party system.</a:t>
            </a:r>
            <a:endParaRPr lang="en-US" dirty="0"/>
          </a:p>
        </p:txBody>
      </p:sp>
      <p:sp>
        <p:nvSpPr>
          <p:cNvPr id="3" name="Content Placeholder 2"/>
          <p:cNvSpPr>
            <a:spLocks noGrp="1"/>
          </p:cNvSpPr>
          <p:nvPr>
            <p:ph idx="1"/>
          </p:nvPr>
        </p:nvSpPr>
        <p:spPr/>
        <p:txBody>
          <a:bodyPr/>
          <a:lstStyle/>
          <a:p>
            <a:r>
              <a:rPr lang="en-US" dirty="0" smtClean="0"/>
              <a:t>Export files from your data system in a csv. </a:t>
            </a:r>
            <a:r>
              <a:rPr lang="en-US" dirty="0"/>
              <a:t>f</a:t>
            </a:r>
            <a:r>
              <a:rPr lang="en-US" dirty="0" smtClean="0"/>
              <a:t>ormat.</a:t>
            </a:r>
          </a:p>
          <a:p>
            <a:r>
              <a:rPr lang="en-US" dirty="0" smtClean="0"/>
              <a:t>In TE, go to Tools &gt; Third Party Import Wizard and follow the directions for the “WIOA Import Formats.” </a:t>
            </a:r>
          </a:p>
          <a:p>
            <a:r>
              <a:rPr lang="en-US" dirty="0" smtClean="0"/>
              <a:t>Remember, </a:t>
            </a:r>
            <a:r>
              <a:rPr lang="en-US" dirty="0"/>
              <a:t>i</a:t>
            </a:r>
            <a:r>
              <a:rPr lang="en-US" dirty="0" smtClean="0"/>
              <a:t>mporting </a:t>
            </a:r>
            <a:r>
              <a:rPr lang="en-US" dirty="0"/>
              <a:t>any </a:t>
            </a:r>
            <a:r>
              <a:rPr lang="en-US" dirty="0" smtClean="0"/>
              <a:t>records </a:t>
            </a:r>
            <a:r>
              <a:rPr lang="en-US" dirty="0"/>
              <a:t>can create new records in </a:t>
            </a:r>
            <a:r>
              <a:rPr lang="en-US" dirty="0" err="1"/>
              <a:t>TOPSpro</a:t>
            </a:r>
            <a:r>
              <a:rPr lang="en-US" dirty="0"/>
              <a:t> Enterprise as well as update existing records.</a:t>
            </a:r>
            <a:br>
              <a:rPr lang="en-US" dirty="0"/>
            </a:br>
            <a:endParaRPr lang="en-US" dirty="0" smtClean="0"/>
          </a:p>
          <a:p>
            <a:endParaRPr lang="en-US" dirty="0"/>
          </a:p>
        </p:txBody>
      </p:sp>
      <p:pic>
        <p:nvPicPr>
          <p:cNvPr id="4" name="Picture 3"/>
          <p:cNvPicPr/>
          <p:nvPr/>
        </p:nvPicPr>
        <p:blipFill rotWithShape="1">
          <a:blip r:embed="rId2"/>
          <a:srcRect l="641" r="73789" b="46315"/>
          <a:stretch/>
        </p:blipFill>
        <p:spPr bwMode="auto">
          <a:xfrm>
            <a:off x="4309123" y="4151626"/>
            <a:ext cx="4403361" cy="2331367"/>
          </a:xfrm>
          <a:prstGeom prst="rect">
            <a:avLst/>
          </a:prstGeom>
          <a:ln w="28575">
            <a:solidFill>
              <a:schemeClr val="accent4">
                <a:lumMod val="75000"/>
              </a:schemeClr>
            </a:solidFill>
          </a:ln>
          <a:extLst>
            <a:ext uri="{53640926-AAD7-44D8-BBD7-CCE9431645EC}">
              <a14:shadowObscured xmlns:a14="http://schemas.microsoft.com/office/drawing/2010/main"/>
            </a:ext>
          </a:extLst>
        </p:spPr>
      </p:pic>
      <p:sp>
        <p:nvSpPr>
          <p:cNvPr id="5" name="Left Arrow 4"/>
          <p:cNvSpPr/>
          <p:nvPr/>
        </p:nvSpPr>
        <p:spPr>
          <a:xfrm>
            <a:off x="7058346" y="4469258"/>
            <a:ext cx="986319" cy="390418"/>
          </a:xfrm>
          <a:prstGeom prst="lef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892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using an attendance system?</a:t>
            </a:r>
            <a:endParaRPr lang="en-US" dirty="0"/>
          </a:p>
        </p:txBody>
      </p:sp>
      <p:sp>
        <p:nvSpPr>
          <p:cNvPr id="3" name="Content Placeholder 2"/>
          <p:cNvSpPr>
            <a:spLocks noGrp="1"/>
          </p:cNvSpPr>
          <p:nvPr>
            <p:ph idx="1"/>
          </p:nvPr>
        </p:nvSpPr>
        <p:spPr/>
        <p:txBody>
          <a:bodyPr/>
          <a:lstStyle/>
          <a:p>
            <a:r>
              <a:rPr lang="en-US" dirty="0" smtClean="0"/>
              <a:t>You can add attendance hours directly into TE</a:t>
            </a:r>
          </a:p>
          <a:p>
            <a:pPr lvl="1"/>
            <a:r>
              <a:rPr lang="en-US" dirty="0" smtClean="0"/>
              <a:t>Use the “Add Update Record” button</a:t>
            </a:r>
          </a:p>
          <a:p>
            <a:pPr lvl="1"/>
            <a:endParaRPr lang="en-US" dirty="0"/>
          </a:p>
        </p:txBody>
      </p:sp>
      <p:pic>
        <p:nvPicPr>
          <p:cNvPr id="4" name="Picture 3"/>
          <p:cNvPicPr/>
          <p:nvPr/>
        </p:nvPicPr>
        <p:blipFill rotWithShape="1">
          <a:blip r:embed="rId2"/>
          <a:srcRect l="11043" t="15198" r="59829" b="33409"/>
          <a:stretch/>
        </p:blipFill>
        <p:spPr bwMode="auto">
          <a:xfrm>
            <a:off x="3133618" y="2999739"/>
            <a:ext cx="4982966" cy="2651048"/>
          </a:xfrm>
          <a:prstGeom prst="rect">
            <a:avLst/>
          </a:prstGeom>
          <a:ln>
            <a:solidFill>
              <a:schemeClr val="accent4">
                <a:lumMod val="75000"/>
              </a:schemeClr>
            </a:solidFill>
          </a:ln>
          <a:extLst>
            <a:ext uri="{53640926-AAD7-44D8-BBD7-CCE9431645EC}">
              <a14:shadowObscured xmlns:a14="http://schemas.microsoft.com/office/drawing/2010/main"/>
            </a:ext>
          </a:extLst>
        </p:spPr>
      </p:pic>
      <p:sp>
        <p:nvSpPr>
          <p:cNvPr id="5" name="Right Arrow 4"/>
          <p:cNvSpPr/>
          <p:nvPr/>
        </p:nvSpPr>
        <p:spPr>
          <a:xfrm>
            <a:off x="1325366" y="3585681"/>
            <a:ext cx="1715785" cy="523982"/>
          </a:xfrm>
          <a:prstGeom prst="rightArrow">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p:nvPr/>
        </p:nvPicPr>
        <p:blipFill rotWithShape="1">
          <a:blip r:embed="rId3"/>
          <a:srcRect l="664" t="15954" r="59331" b="8073"/>
          <a:stretch/>
        </p:blipFill>
        <p:spPr bwMode="auto">
          <a:xfrm>
            <a:off x="6128656" y="3690262"/>
            <a:ext cx="5375955" cy="2998213"/>
          </a:xfrm>
          <a:prstGeom prst="rect">
            <a:avLst/>
          </a:prstGeom>
          <a:ln>
            <a:solidFill>
              <a:schemeClr val="accent4">
                <a:lumMod val="75000"/>
              </a:schemeClr>
            </a:solidFill>
          </a:ln>
          <a:extLst>
            <a:ext uri="{53640926-AAD7-44D8-BBD7-CCE9431645EC}">
              <a14:shadowObscured xmlns:a14="http://schemas.microsoft.com/office/drawing/2010/main"/>
            </a:ext>
          </a:extLst>
        </p:spPr>
      </p:pic>
      <p:sp>
        <p:nvSpPr>
          <p:cNvPr id="7" name="Right Arrow 6"/>
          <p:cNvSpPr/>
          <p:nvPr/>
        </p:nvSpPr>
        <p:spPr>
          <a:xfrm>
            <a:off x="4498368" y="6139822"/>
            <a:ext cx="1715785" cy="523982"/>
          </a:xfrm>
          <a:prstGeom prst="rightArrow">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76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take Daily </a:t>
            </a:r>
            <a:r>
              <a:rPr lang="en-US" dirty="0"/>
              <a:t>A</a:t>
            </a:r>
            <a:r>
              <a:rPr lang="en-US" dirty="0" smtClean="0"/>
              <a:t>ttendance in TE</a:t>
            </a:r>
            <a:endParaRPr lang="en-US" dirty="0"/>
          </a:p>
        </p:txBody>
      </p:sp>
      <p:pic>
        <p:nvPicPr>
          <p:cNvPr id="4" name="Content Placeholder 3"/>
          <p:cNvPicPr>
            <a:picLocks noGrp="1"/>
          </p:cNvPicPr>
          <p:nvPr>
            <p:ph idx="1"/>
          </p:nvPr>
        </p:nvPicPr>
        <p:blipFill rotWithShape="1">
          <a:blip r:embed="rId2"/>
          <a:srcRect l="1282" t="15451" r="62678" b="6814"/>
          <a:stretch/>
        </p:blipFill>
        <p:spPr bwMode="auto">
          <a:xfrm>
            <a:off x="2229492" y="1609617"/>
            <a:ext cx="7941822" cy="43185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5938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Record</a:t>
            </a:r>
            <a:endParaRPr lang="en-US" dirty="0"/>
          </a:p>
        </p:txBody>
      </p:sp>
      <p:sp>
        <p:nvSpPr>
          <p:cNvPr id="3" name="Content Placeholder 2"/>
          <p:cNvSpPr>
            <a:spLocks noGrp="1"/>
          </p:cNvSpPr>
          <p:nvPr>
            <p:ph idx="1"/>
          </p:nvPr>
        </p:nvSpPr>
        <p:spPr/>
        <p:txBody>
          <a:bodyPr>
            <a:normAutofit/>
          </a:bodyPr>
          <a:lstStyle/>
          <a:p>
            <a:pPr lvl="2"/>
            <a:r>
              <a:rPr lang="en-US" sz="2000" dirty="0"/>
              <a:t>Student Name and Address</a:t>
            </a:r>
          </a:p>
          <a:p>
            <a:pPr lvl="2"/>
            <a:r>
              <a:rPr lang="en-US" sz="2000" dirty="0"/>
              <a:t>Demographics</a:t>
            </a:r>
          </a:p>
          <a:p>
            <a:pPr lvl="2"/>
            <a:r>
              <a:rPr lang="en-US" sz="2000" dirty="0"/>
              <a:t>Labor Force Status</a:t>
            </a:r>
          </a:p>
          <a:p>
            <a:pPr lvl="2"/>
            <a:r>
              <a:rPr lang="en-US" sz="2000" dirty="0"/>
              <a:t>Barriers to Employment</a:t>
            </a:r>
          </a:p>
          <a:p>
            <a:pPr lvl="2"/>
            <a:r>
              <a:rPr lang="en-US" sz="2000" dirty="0"/>
              <a:t>Date of Entry into Class and Programs (ABE, ASE or ESL)</a:t>
            </a:r>
          </a:p>
          <a:p>
            <a:pPr lvl="2"/>
            <a:r>
              <a:rPr lang="en-US" sz="2000" dirty="0"/>
              <a:t>Special Programs, if </a:t>
            </a:r>
            <a:r>
              <a:rPr lang="en-US" sz="2000" dirty="0" smtClean="0"/>
              <a:t>any</a:t>
            </a:r>
          </a:p>
          <a:p>
            <a:pPr lvl="3"/>
            <a:endParaRPr lang="en-US" sz="1800" dirty="0" smtClean="0"/>
          </a:p>
          <a:p>
            <a:pPr lvl="3"/>
            <a:endParaRPr lang="en-US" sz="1800" dirty="0"/>
          </a:p>
          <a:p>
            <a:pPr lvl="3"/>
            <a:r>
              <a:rPr lang="en-US" sz="1800" i="1" dirty="0" smtClean="0"/>
              <a:t>Can be imported from a 3</a:t>
            </a:r>
            <a:r>
              <a:rPr lang="en-US" sz="1800" i="1" baseline="30000" dirty="0" smtClean="0"/>
              <a:t>rd</a:t>
            </a:r>
            <a:r>
              <a:rPr lang="en-US" sz="1800" i="1" dirty="0" smtClean="0"/>
              <a:t> Party attendance system</a:t>
            </a:r>
            <a:endParaRPr lang="en-US" sz="1800" i="1" dirty="0"/>
          </a:p>
          <a:p>
            <a:endParaRPr lang="en-US" sz="2800" dirty="0"/>
          </a:p>
        </p:txBody>
      </p:sp>
    </p:spTree>
    <p:extLst>
      <p:ext uri="{BB962C8B-B14F-4D97-AF65-F5344CB8AC3E}">
        <p14:creationId xmlns:p14="http://schemas.microsoft.com/office/powerpoint/2010/main" val="3080680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and Post tests</a:t>
            </a:r>
            <a:endParaRPr lang="en-US" dirty="0"/>
          </a:p>
        </p:txBody>
      </p:sp>
      <p:sp>
        <p:nvSpPr>
          <p:cNvPr id="3" name="Content Placeholder 2"/>
          <p:cNvSpPr>
            <a:spLocks noGrp="1"/>
          </p:cNvSpPr>
          <p:nvPr>
            <p:ph idx="1"/>
          </p:nvPr>
        </p:nvSpPr>
        <p:spPr/>
        <p:txBody>
          <a:bodyPr>
            <a:normAutofit/>
          </a:bodyPr>
          <a:lstStyle/>
          <a:p>
            <a:r>
              <a:rPr lang="en-US" sz="2400" dirty="0" smtClean="0"/>
              <a:t>Assessments approved by the NRS for AEBG</a:t>
            </a:r>
          </a:p>
          <a:p>
            <a:pPr lvl="1"/>
            <a:r>
              <a:rPr lang="en-US" sz="2000" dirty="0" smtClean="0"/>
              <a:t>CASAS</a:t>
            </a:r>
          </a:p>
          <a:p>
            <a:pPr lvl="1"/>
            <a:r>
              <a:rPr lang="en-US" sz="2000" dirty="0" smtClean="0"/>
              <a:t>TABE</a:t>
            </a:r>
          </a:p>
          <a:p>
            <a:pPr lvl="1"/>
            <a:r>
              <a:rPr lang="en-US" sz="2000" dirty="0" smtClean="0"/>
              <a:t>GAIN</a:t>
            </a:r>
            <a:endParaRPr lang="en-US" sz="2000" dirty="0"/>
          </a:p>
        </p:txBody>
      </p:sp>
    </p:spTree>
    <p:extLst>
      <p:ext uri="{BB962C8B-B14F-4D97-AF65-F5344CB8AC3E}">
        <p14:creationId xmlns:p14="http://schemas.microsoft.com/office/powerpoint/2010/main" val="414378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1370BD-FB34-4E82-9EA2-F70FF661A26F}"/>
</file>

<file path=customXml/itemProps2.xml><?xml version="1.0" encoding="utf-8"?>
<ds:datastoreItem xmlns:ds="http://schemas.openxmlformats.org/officeDocument/2006/customXml" ds:itemID="{63D58808-74AC-4DBD-865F-017CEFB1A83D}"/>
</file>

<file path=customXml/itemProps3.xml><?xml version="1.0" encoding="utf-8"?>
<ds:datastoreItem xmlns:ds="http://schemas.openxmlformats.org/officeDocument/2006/customXml" ds:itemID="{D90ED5B9-1E5E-4381-80DC-5BE4512F3D8A}"/>
</file>

<file path=docProps/app.xml><?xml version="1.0" encoding="utf-8"?>
<Properties xmlns="http://schemas.openxmlformats.org/officeDocument/2006/extended-properties" xmlns:vt="http://schemas.openxmlformats.org/officeDocument/2006/docPropsVTypes">
  <Template>Wisp</Template>
  <TotalTime>3080</TotalTime>
  <Words>647</Words>
  <Application>Microsoft Office PowerPoint</Application>
  <PresentationFormat>Widescreen</PresentationFormat>
  <Paragraphs>91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Century Gothic</vt:lpstr>
      <vt:lpstr>Wingdings</vt:lpstr>
      <vt:lpstr>Wingdings 3</vt:lpstr>
      <vt:lpstr>Wisp</vt:lpstr>
      <vt:lpstr>AEBG</vt:lpstr>
      <vt:lpstr>Due Dates</vt:lpstr>
      <vt:lpstr>Preparing your TOPSpro (TE) Data</vt:lpstr>
      <vt:lpstr>Attendance Hours </vt:lpstr>
      <vt:lpstr>Importing Data from a 3rd party system.</vt:lpstr>
      <vt:lpstr>Not using an attendance system?</vt:lpstr>
      <vt:lpstr>Or take Daily Attendance in TE</vt:lpstr>
      <vt:lpstr>Entry Record</vt:lpstr>
      <vt:lpstr>Pre- and Post tests</vt:lpstr>
      <vt:lpstr>Update Record</vt:lpstr>
      <vt:lpstr>Checking the Quality &amp; Completeness of your Data</vt:lpstr>
      <vt:lpstr>DIR, cont.</vt:lpstr>
      <vt:lpstr>PowerPoint Presentation</vt:lpstr>
      <vt:lpstr>Data Integrity Report</vt:lpstr>
      <vt:lpstr>What’s next?</vt:lpstr>
      <vt:lpstr>How does your data get to your Consortium? How does it get to the state?</vt:lpstr>
      <vt:lpstr>For more information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AEBG</dc:title>
  <dc:creator>Patty Long</dc:creator>
  <cp:lastModifiedBy>Veronica Parker</cp:lastModifiedBy>
  <cp:revision>28</cp:revision>
  <dcterms:created xsi:type="dcterms:W3CDTF">2017-04-05T22:43:34Z</dcterms:created>
  <dcterms:modified xsi:type="dcterms:W3CDTF">2017-10-03T16:16:44Z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