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448" r:id="rId2"/>
    <p:sldId id="612" r:id="rId3"/>
    <p:sldId id="613" r:id="rId4"/>
    <p:sldId id="614" r:id="rId5"/>
    <p:sldId id="615" r:id="rId6"/>
    <p:sldId id="616" r:id="rId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8B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55" autoAdjust="0"/>
    <p:restoredTop sz="93837" autoAdjust="0"/>
  </p:normalViewPr>
  <p:slideViewPr>
    <p:cSldViewPr snapToGrid="0">
      <p:cViewPr varScale="1">
        <p:scale>
          <a:sx n="79" d="100"/>
          <a:sy n="79" d="100"/>
        </p:scale>
        <p:origin x="1162" y="8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25131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218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46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495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65125" y="2962656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237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375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48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16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4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625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1" r:id="rId4"/>
    <p:sldLayoutId id="2147483668" r:id="rId5"/>
    <p:sldLayoutId id="2147483660" r:id="rId6"/>
    <p:sldLayoutId id="2147483662" r:id="rId7"/>
    <p:sldLayoutId id="2147483663" r:id="rId8"/>
    <p:sldLayoutId id="2147483664" r:id="rId9"/>
  </p:sldLayoutIdLst>
  <p:transition spd="med"/>
  <p:txStyles>
    <p:titleStyle>
      <a:lvl1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6411" y="2863151"/>
            <a:ext cx="128483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</a:t>
            </a:r>
          </a:p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</a:t>
            </a:r>
          </a:p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3303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5" y="3154016"/>
            <a:ext cx="12356962" cy="5661371"/>
          </a:xfrm>
        </p:spPr>
        <p:txBody>
          <a:bodyPr/>
          <a:lstStyle/>
          <a:p>
            <a:pPr lvl="0" algn="l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Panel Discussion:</a:t>
            </a:r>
          </a:p>
          <a:p>
            <a:pPr marL="342892" lvl="0" indent="-342892" algn="l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marL="342892" lvl="0" indent="-342892" algn="l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Steve </a:t>
            </a:r>
            <a:r>
              <a:rPr lang="en-US" sz="4200" kern="1200" dirty="0" err="1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Curiel</a:t>
            </a: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 – Coast Consortium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Bob Harper – South Bay AE Consortium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Madelyn </a:t>
            </a:r>
            <a:r>
              <a:rPr lang="en-US" sz="4200" kern="1200" dirty="0" err="1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Arballo</a:t>
            </a: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 – Mt. San Antonio Consortium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Jesse Crete – North Orange Consortium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87240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5" y="3154016"/>
            <a:ext cx="12356962" cy="5661371"/>
          </a:xfrm>
        </p:spPr>
        <p:txBody>
          <a:bodyPr/>
          <a:lstStyle/>
          <a:p>
            <a:pPr lvl="0" algn="l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Panel Discussion:</a:t>
            </a:r>
          </a:p>
          <a:p>
            <a:pPr marL="342892" lvl="0" indent="-342892" algn="l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Innovations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Partnerships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Effectiveness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Planning</a:t>
            </a: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6342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Table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5" y="3154016"/>
            <a:ext cx="12356962" cy="5661371"/>
          </a:xfrm>
        </p:spPr>
        <p:txBody>
          <a:bodyPr/>
          <a:lstStyle/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Each table will have a breakout discussion about Adult Education 2020.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 smtClean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How</a:t>
            </a:r>
            <a:r>
              <a:rPr lang="en-US" sz="42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:  Tables will pick a facilitator, a note taker and a reporter to share out</a:t>
            </a: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marL="342892" lvl="3" indent="-342892" algn="just" defTabSz="685783" rtl="0">
              <a:spcBef>
                <a:spcPts val="9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42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Time: We will monitor time to ensure of the report out phase.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41525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Table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4" y="2716696"/>
            <a:ext cx="12436475" cy="6098691"/>
          </a:xfrm>
        </p:spPr>
        <p:txBody>
          <a:bodyPr/>
          <a:lstStyle/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8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1</a:t>
            </a: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.	What will/should AEBG look like in 2020?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2.	What will funding look like for AEBG in 2020?  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3.	What will be the measures to show impact in 2020?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4.	What support will </a:t>
            </a:r>
            <a:r>
              <a:rPr lang="en-US" sz="4800" kern="1200" dirty="0" smtClean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you need </a:t>
            </a: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in 2020?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r>
              <a:rPr lang="en-US" sz="4800" kern="1200" dirty="0">
                <a:solidFill>
                  <a:srgbClr val="405461"/>
                </a:solidFill>
                <a:latin typeface="Calibri" panose="020F0502020204030204"/>
                <a:ea typeface="+mn-ea"/>
                <a:cs typeface="+mn-cs"/>
              </a:rPr>
              <a:t>5.	With current 3 year plans expiring – what is your 2020 planning timeline?</a:t>
            </a: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03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124" y="3411233"/>
            <a:ext cx="11996737" cy="1119685"/>
          </a:xfrm>
        </p:spPr>
        <p:txBody>
          <a:bodyPr/>
          <a:lstStyle/>
          <a:p>
            <a:r>
              <a:rPr lang="en-US" dirty="0" smtClean="0"/>
              <a:t>Report OUT!!!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4" y="2716696"/>
            <a:ext cx="12436475" cy="6098691"/>
          </a:xfrm>
        </p:spPr>
        <p:txBody>
          <a:bodyPr/>
          <a:lstStyle/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pPr lvl="3" algn="just" defTabSz="685783" rtl="0">
              <a:spcBef>
                <a:spcPts val="900"/>
              </a:spcBef>
              <a:buClr>
                <a:srgbClr val="0070C0"/>
              </a:buClr>
              <a:buSzPct val="135000"/>
            </a:pPr>
            <a:endParaRPr lang="en-US" sz="4200" kern="1200" dirty="0">
              <a:solidFill>
                <a:srgbClr val="405461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718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050AF6-41A8-4493-8521-12464AE96828}"/>
</file>

<file path=customXml/itemProps2.xml><?xml version="1.0" encoding="utf-8"?>
<ds:datastoreItem xmlns:ds="http://schemas.openxmlformats.org/officeDocument/2006/customXml" ds:itemID="{35D1AAC7-D9E3-4EC4-905D-45303AD6DB89}"/>
</file>

<file path=customXml/itemProps3.xml><?xml version="1.0" encoding="utf-8"?>
<ds:datastoreItem xmlns:ds="http://schemas.openxmlformats.org/officeDocument/2006/customXml" ds:itemID="{5C9E0D83-4B17-4CB7-B8D1-3AB6053F1C9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5804</TotalTime>
  <Words>94</Words>
  <Application>Microsoft Office PowerPoint</Application>
  <PresentationFormat>Custom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Helvetica</vt:lpstr>
      <vt:lpstr>Helvetica Light</vt:lpstr>
      <vt:lpstr>Helvetica Neue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Nancy O'Neill</cp:lastModifiedBy>
  <cp:revision>312</cp:revision>
  <dcterms:created xsi:type="dcterms:W3CDTF">2015-10-20T12:37:10Z</dcterms:created>
  <dcterms:modified xsi:type="dcterms:W3CDTF">2018-01-08T22:27:22Z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