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16"/>
  </p:notesMasterIdLst>
  <p:handoutMasterIdLst>
    <p:handoutMasterId r:id="rId17"/>
  </p:handout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837B6-0121-4980-AF68-DD682CFF042D}" v="34" dt="2021-01-22T07:59:43.0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577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36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1932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iyanka Veer" userId="b171ca01-8f14-458d-9320-291feb6c117b" providerId="ADAL" clId="{932837B6-0121-4980-AF68-DD682CFF042D}"/>
    <pc:docChg chg="undo custSel modSld modMainMaster">
      <pc:chgData name="Priyanka Veer" userId="b171ca01-8f14-458d-9320-291feb6c117b" providerId="ADAL" clId="{932837B6-0121-4980-AF68-DD682CFF042D}" dt="2021-01-22T07:59:52.431" v="669" actId="478"/>
      <pc:docMkLst>
        <pc:docMk/>
      </pc:docMkLst>
      <pc:sldChg chg="addSp delSp modSp mod">
        <pc:chgData name="Priyanka Veer" userId="b171ca01-8f14-458d-9320-291feb6c117b" providerId="ADAL" clId="{932837B6-0121-4980-AF68-DD682CFF042D}" dt="2021-01-22T07:59:52.431" v="669" actId="478"/>
        <pc:sldMkLst>
          <pc:docMk/>
          <pc:sldMk cId="2599835760" sldId="256"/>
        </pc:sldMkLst>
        <pc:spChg chg="add mod ord">
          <ac:chgData name="Priyanka Veer" userId="b171ca01-8f14-458d-9320-291feb6c117b" providerId="ADAL" clId="{932837B6-0121-4980-AF68-DD682CFF042D}" dt="2021-01-22T07:59:49.472" v="668" actId="1037"/>
          <ac:spMkLst>
            <pc:docMk/>
            <pc:sldMk cId="2599835760" sldId="256"/>
            <ac:spMk id="3" creationId="{EDF35144-2E24-4240-8C84-A549E2928343}"/>
          </ac:spMkLst>
        </pc:spChg>
        <pc:spChg chg="del mod">
          <ac:chgData name="Priyanka Veer" userId="b171ca01-8f14-458d-9320-291feb6c117b" providerId="ADAL" clId="{932837B6-0121-4980-AF68-DD682CFF042D}" dt="2021-01-22T07:59:07.355" v="623" actId="478"/>
          <ac:spMkLst>
            <pc:docMk/>
            <pc:sldMk cId="2599835760" sldId="256"/>
            <ac:spMk id="4" creationId="{00000000-0000-0000-0000-000000000000}"/>
          </ac:spMkLst>
        </pc:spChg>
        <pc:spChg chg="add del mod">
          <ac:chgData name="Priyanka Veer" userId="b171ca01-8f14-458d-9320-291feb6c117b" providerId="ADAL" clId="{932837B6-0121-4980-AF68-DD682CFF042D}" dt="2021-01-22T07:59:52.431" v="669" actId="478"/>
          <ac:spMkLst>
            <pc:docMk/>
            <pc:sldMk cId="2599835760" sldId="256"/>
            <ac:spMk id="6" creationId="{C6266435-8C62-45B4-97A1-CF5A00F5696F}"/>
          </ac:spMkLst>
        </pc:spChg>
        <pc:picChg chg="mod">
          <ac:chgData name="Priyanka Veer" userId="b171ca01-8f14-458d-9320-291feb6c117b" providerId="ADAL" clId="{932837B6-0121-4980-AF68-DD682CFF042D}" dt="2021-01-22T04:44:41.099" v="3" actId="962"/>
          <ac:picMkLst>
            <pc:docMk/>
            <pc:sldMk cId="2599835760" sldId="256"/>
            <ac:picMk id="5" creationId="{03442D28-9874-46A8-A2DD-D22B9695F9EE}"/>
          </ac:picMkLst>
        </pc:picChg>
      </pc:sldChg>
      <pc:sldChg chg="modSp mod">
        <pc:chgData name="Priyanka Veer" userId="b171ca01-8f14-458d-9320-291feb6c117b" providerId="ADAL" clId="{932837B6-0121-4980-AF68-DD682CFF042D}" dt="2021-01-22T05:19:47.213" v="20" actId="1038"/>
        <pc:sldMkLst>
          <pc:docMk/>
          <pc:sldMk cId="2892235753" sldId="258"/>
        </pc:sldMkLst>
        <pc:spChg chg="mod">
          <ac:chgData name="Priyanka Veer" userId="b171ca01-8f14-458d-9320-291feb6c117b" providerId="ADAL" clId="{932837B6-0121-4980-AF68-DD682CFF042D}" dt="2021-01-22T05:19:26.678" v="17" actId="1036"/>
          <ac:spMkLst>
            <pc:docMk/>
            <pc:sldMk cId="2892235753" sldId="258"/>
            <ac:spMk id="2" creationId="{00000000-0000-0000-0000-000000000000}"/>
          </ac:spMkLst>
        </pc:spChg>
        <pc:spChg chg="mod">
          <ac:chgData name="Priyanka Veer" userId="b171ca01-8f14-458d-9320-291feb6c117b" providerId="ADAL" clId="{932837B6-0121-4980-AF68-DD682CFF042D}" dt="2021-01-22T05:19:47.213" v="20" actId="1038"/>
          <ac:spMkLst>
            <pc:docMk/>
            <pc:sldMk cId="2892235753" sldId="258"/>
            <ac:spMk id="6" creationId="{CFD13901-F238-4142-9A16-3869017B522E}"/>
          </ac:spMkLst>
        </pc:spChg>
      </pc:sldChg>
      <pc:sldChg chg="addSp delSp modSp mod">
        <pc:chgData name="Priyanka Veer" userId="b171ca01-8f14-458d-9320-291feb6c117b" providerId="ADAL" clId="{932837B6-0121-4980-AF68-DD682CFF042D}" dt="2021-01-22T07:31:03.333" v="98" actId="20577"/>
        <pc:sldMkLst>
          <pc:docMk/>
          <pc:sldMk cId="3951885969" sldId="260"/>
        </pc:sldMkLst>
        <pc:spChg chg="add del mod">
          <ac:chgData name="Priyanka Veer" userId="b171ca01-8f14-458d-9320-291feb6c117b" providerId="ADAL" clId="{932837B6-0121-4980-AF68-DD682CFF042D}" dt="2021-01-22T07:25:54.074" v="47" actId="478"/>
          <ac:spMkLst>
            <pc:docMk/>
            <pc:sldMk cId="3951885969" sldId="260"/>
            <ac:spMk id="4" creationId="{2599B9EC-B19A-4C94-90CD-114C6AF26BD7}"/>
          </ac:spMkLst>
        </pc:spChg>
        <pc:spChg chg="add del mod">
          <ac:chgData name="Priyanka Veer" userId="b171ca01-8f14-458d-9320-291feb6c117b" providerId="ADAL" clId="{932837B6-0121-4980-AF68-DD682CFF042D}" dt="2021-01-22T07:25:55.612" v="49" actId="478"/>
          <ac:spMkLst>
            <pc:docMk/>
            <pc:sldMk cId="3951885969" sldId="260"/>
            <ac:spMk id="6" creationId="{F4F25471-6CAC-4F53-855E-100A67B2B892}"/>
          </ac:spMkLst>
        </pc:spChg>
        <pc:spChg chg="add del mod">
          <ac:chgData name="Priyanka Veer" userId="b171ca01-8f14-458d-9320-291feb6c117b" providerId="ADAL" clId="{932837B6-0121-4980-AF68-DD682CFF042D}" dt="2021-01-22T07:25:56.871" v="51" actId="478"/>
          <ac:spMkLst>
            <pc:docMk/>
            <pc:sldMk cId="3951885969" sldId="260"/>
            <ac:spMk id="8" creationId="{330D00CB-AF34-468D-943A-F386FA88C358}"/>
          </ac:spMkLst>
        </pc:spChg>
        <pc:spChg chg="add del mod">
          <ac:chgData name="Priyanka Veer" userId="b171ca01-8f14-458d-9320-291feb6c117b" providerId="ADAL" clId="{932837B6-0121-4980-AF68-DD682CFF042D}" dt="2021-01-22T07:25:58.120" v="53" actId="478"/>
          <ac:spMkLst>
            <pc:docMk/>
            <pc:sldMk cId="3951885969" sldId="260"/>
            <ac:spMk id="10" creationId="{9AA999EF-4232-4818-B0E9-F7F5BD2FCE8F}"/>
          </ac:spMkLst>
        </pc:spChg>
        <pc:spChg chg="add del mod">
          <ac:chgData name="Priyanka Veer" userId="b171ca01-8f14-458d-9320-291feb6c117b" providerId="ADAL" clId="{932837B6-0121-4980-AF68-DD682CFF042D}" dt="2021-01-22T07:25:59.817" v="55" actId="478"/>
          <ac:spMkLst>
            <pc:docMk/>
            <pc:sldMk cId="3951885969" sldId="260"/>
            <ac:spMk id="12" creationId="{22B9F9F0-9966-4BC6-8150-56DBCF85946C}"/>
          </ac:spMkLst>
        </pc:spChg>
        <pc:spChg chg="add del mod">
          <ac:chgData name="Priyanka Veer" userId="b171ca01-8f14-458d-9320-291feb6c117b" providerId="ADAL" clId="{932837B6-0121-4980-AF68-DD682CFF042D}" dt="2021-01-22T07:26:01.254" v="57" actId="478"/>
          <ac:spMkLst>
            <pc:docMk/>
            <pc:sldMk cId="3951885969" sldId="260"/>
            <ac:spMk id="14" creationId="{C268E4C2-3705-4125-8A43-1DE090D112FC}"/>
          </ac:spMkLst>
        </pc:spChg>
        <pc:spChg chg="del">
          <ac:chgData name="Priyanka Veer" userId="b171ca01-8f14-458d-9320-291feb6c117b" providerId="ADAL" clId="{932837B6-0121-4980-AF68-DD682CFF042D}" dt="2021-01-22T07:26:04.897" v="62" actId="478"/>
          <ac:spMkLst>
            <pc:docMk/>
            <pc:sldMk cId="3951885969" sldId="260"/>
            <ac:spMk id="15" creationId="{7EEE4123-C6D9-491F-A128-E6B4BB33C8EA}"/>
          </ac:spMkLst>
        </pc:spChg>
        <pc:spChg chg="del">
          <ac:chgData name="Priyanka Veer" userId="b171ca01-8f14-458d-9320-291feb6c117b" providerId="ADAL" clId="{932837B6-0121-4980-AF68-DD682CFF042D}" dt="2021-01-22T07:26:00.467" v="56" actId="478"/>
          <ac:spMkLst>
            <pc:docMk/>
            <pc:sldMk cId="3951885969" sldId="260"/>
            <ac:spMk id="16" creationId="{10A1FA42-85ED-4BB9-90E0-0A49F56A1C40}"/>
          </ac:spMkLst>
        </pc:spChg>
        <pc:spChg chg="del">
          <ac:chgData name="Priyanka Veer" userId="b171ca01-8f14-458d-9320-291feb6c117b" providerId="ADAL" clId="{932837B6-0121-4980-AF68-DD682CFF042D}" dt="2021-01-22T07:25:58.788" v="54" actId="478"/>
          <ac:spMkLst>
            <pc:docMk/>
            <pc:sldMk cId="3951885969" sldId="260"/>
            <ac:spMk id="17" creationId="{4DED00E5-C7DB-47A4-BE9A-4B98E160137B}"/>
          </ac:spMkLst>
        </pc:spChg>
        <pc:spChg chg="del">
          <ac:chgData name="Priyanka Veer" userId="b171ca01-8f14-458d-9320-291feb6c117b" providerId="ADAL" clId="{932837B6-0121-4980-AF68-DD682CFF042D}" dt="2021-01-22T07:25:57.472" v="52" actId="478"/>
          <ac:spMkLst>
            <pc:docMk/>
            <pc:sldMk cId="3951885969" sldId="260"/>
            <ac:spMk id="18" creationId="{927DB523-7FDF-46D5-A5BA-1C5F4A0E3398}"/>
          </ac:spMkLst>
        </pc:spChg>
        <pc:spChg chg="del mod">
          <ac:chgData name="Priyanka Veer" userId="b171ca01-8f14-458d-9320-291feb6c117b" providerId="ADAL" clId="{932837B6-0121-4980-AF68-DD682CFF042D}" dt="2021-01-22T07:25:56.199" v="50" actId="478"/>
          <ac:spMkLst>
            <pc:docMk/>
            <pc:sldMk cId="3951885969" sldId="260"/>
            <ac:spMk id="19" creationId="{05D9B45E-9F9D-47A1-BF09-D2F10AD95067}"/>
          </ac:spMkLst>
        </pc:spChg>
        <pc:spChg chg="del">
          <ac:chgData name="Priyanka Veer" userId="b171ca01-8f14-458d-9320-291feb6c117b" providerId="ADAL" clId="{932837B6-0121-4980-AF68-DD682CFF042D}" dt="2021-01-22T07:25:54.900" v="48" actId="478"/>
          <ac:spMkLst>
            <pc:docMk/>
            <pc:sldMk cId="3951885969" sldId="260"/>
            <ac:spMk id="20" creationId="{56D6B0B9-6209-4A08-B55B-86C786AFB3EB}"/>
          </ac:spMkLst>
        </pc:spChg>
        <pc:spChg chg="del mod">
          <ac:chgData name="Priyanka Veer" userId="b171ca01-8f14-458d-9320-291feb6c117b" providerId="ADAL" clId="{932837B6-0121-4980-AF68-DD682CFF042D}" dt="2021-01-22T07:25:53.483" v="46" actId="478"/>
          <ac:spMkLst>
            <pc:docMk/>
            <pc:sldMk cId="3951885969" sldId="260"/>
            <ac:spMk id="21" creationId="{A5CDD74D-28F1-4258-9AEE-021402791375}"/>
          </ac:spMkLst>
        </pc:spChg>
        <pc:spChg chg="del">
          <ac:chgData name="Priyanka Veer" userId="b171ca01-8f14-458d-9320-291feb6c117b" providerId="ADAL" clId="{932837B6-0121-4980-AF68-DD682CFF042D}" dt="2021-01-22T07:26:03.372" v="60" actId="478"/>
          <ac:spMkLst>
            <pc:docMk/>
            <pc:sldMk cId="3951885969" sldId="260"/>
            <ac:spMk id="22" creationId="{22EFC12E-3ADC-4D4E-8503-63672A46E041}"/>
          </ac:spMkLst>
        </pc:spChg>
        <pc:spChg chg="del mod">
          <ac:chgData name="Priyanka Veer" userId="b171ca01-8f14-458d-9320-291feb6c117b" providerId="ADAL" clId="{932837B6-0121-4980-AF68-DD682CFF042D}" dt="2021-01-22T07:26:01.922" v="58" actId="478"/>
          <ac:spMkLst>
            <pc:docMk/>
            <pc:sldMk cId="3951885969" sldId="260"/>
            <ac:spMk id="23" creationId="{E8C878E4-35FB-4B29-ABEC-3323D59610A1}"/>
          </ac:spMkLst>
        </pc:spChg>
        <pc:spChg chg="add del mod">
          <ac:chgData name="Priyanka Veer" userId="b171ca01-8f14-458d-9320-291feb6c117b" providerId="ADAL" clId="{932837B6-0121-4980-AF68-DD682CFF042D}" dt="2021-01-22T07:26:02.672" v="59" actId="478"/>
          <ac:spMkLst>
            <pc:docMk/>
            <pc:sldMk cId="3951885969" sldId="260"/>
            <ac:spMk id="25" creationId="{7AFEA560-4ACB-461E-9AA4-12E322F0A096}"/>
          </ac:spMkLst>
        </pc:spChg>
        <pc:spChg chg="add del mod">
          <ac:chgData name="Priyanka Veer" userId="b171ca01-8f14-458d-9320-291feb6c117b" providerId="ADAL" clId="{932837B6-0121-4980-AF68-DD682CFF042D}" dt="2021-01-22T07:26:04.141" v="61" actId="478"/>
          <ac:spMkLst>
            <pc:docMk/>
            <pc:sldMk cId="3951885969" sldId="260"/>
            <ac:spMk id="27" creationId="{A3632E06-E879-49A8-A716-6BC2AC2DFC30}"/>
          </ac:spMkLst>
        </pc:spChg>
        <pc:spChg chg="add del mod">
          <ac:chgData name="Priyanka Veer" userId="b171ca01-8f14-458d-9320-291feb6c117b" providerId="ADAL" clId="{932837B6-0121-4980-AF68-DD682CFF042D}" dt="2021-01-22T07:26:05.647" v="63" actId="478"/>
          <ac:spMkLst>
            <pc:docMk/>
            <pc:sldMk cId="3951885969" sldId="260"/>
            <ac:spMk id="29" creationId="{31B82BA9-D7E1-4F6B-9BED-EA0FE6482C1B}"/>
          </ac:spMkLst>
        </pc:spChg>
        <pc:spChg chg="mod">
          <ac:chgData name="Priyanka Veer" userId="b171ca01-8f14-458d-9320-291feb6c117b" providerId="ADAL" clId="{932837B6-0121-4980-AF68-DD682CFF042D}" dt="2021-01-22T07:27:05.773" v="86" actId="962"/>
          <ac:spMkLst>
            <pc:docMk/>
            <pc:sldMk cId="3951885969" sldId="260"/>
            <ac:spMk id="43" creationId="{11807C06-0C80-4EED-9D7D-376A92822E0E}"/>
          </ac:spMkLst>
        </pc:spChg>
        <pc:spChg chg="mod">
          <ac:chgData name="Priyanka Veer" userId="b171ca01-8f14-458d-9320-291feb6c117b" providerId="ADAL" clId="{932837B6-0121-4980-AF68-DD682CFF042D}" dt="2021-01-22T07:27:04.549" v="85" actId="962"/>
          <ac:spMkLst>
            <pc:docMk/>
            <pc:sldMk cId="3951885969" sldId="260"/>
            <ac:spMk id="44" creationId="{A1C878B3-AD0E-4F99-8D0F-6D062FAC76A5}"/>
          </ac:spMkLst>
        </pc:spChg>
        <pc:spChg chg="mod">
          <ac:chgData name="Priyanka Veer" userId="b171ca01-8f14-458d-9320-291feb6c117b" providerId="ADAL" clId="{932837B6-0121-4980-AF68-DD682CFF042D}" dt="2021-01-22T07:27:03.237" v="84" actId="962"/>
          <ac:spMkLst>
            <pc:docMk/>
            <pc:sldMk cId="3951885969" sldId="260"/>
            <ac:spMk id="45" creationId="{69C732B5-A9D0-42F5-AC84-50D10F94D2F5}"/>
          </ac:spMkLst>
        </pc:spChg>
        <pc:spChg chg="mod">
          <ac:chgData name="Priyanka Veer" userId="b171ca01-8f14-458d-9320-291feb6c117b" providerId="ADAL" clId="{932837B6-0121-4980-AF68-DD682CFF042D}" dt="2021-01-22T07:27:01.845" v="83" actId="962"/>
          <ac:spMkLst>
            <pc:docMk/>
            <pc:sldMk cId="3951885969" sldId="260"/>
            <ac:spMk id="51" creationId="{018FDAAA-0D13-4BDF-87B2-E8665C3E9FC7}"/>
          </ac:spMkLst>
        </pc:spChg>
        <pc:spChg chg="mod">
          <ac:chgData name="Priyanka Veer" userId="b171ca01-8f14-458d-9320-291feb6c117b" providerId="ADAL" clId="{932837B6-0121-4980-AF68-DD682CFF042D}" dt="2021-01-22T07:31:03.333" v="98" actId="20577"/>
          <ac:spMkLst>
            <pc:docMk/>
            <pc:sldMk cId="3951885969" sldId="260"/>
            <ac:spMk id="52" creationId="{A63F329B-8CDD-45B4-8E81-EDC93E9F9A95}"/>
          </ac:spMkLst>
        </pc:spChg>
        <pc:spChg chg="del">
          <ac:chgData name="Priyanka Veer" userId="b171ca01-8f14-458d-9320-291feb6c117b" providerId="ADAL" clId="{932837B6-0121-4980-AF68-DD682CFF042D}" dt="2021-01-22T07:26:16.990" v="71" actId="478"/>
          <ac:spMkLst>
            <pc:docMk/>
            <pc:sldMk cId="3951885969" sldId="260"/>
            <ac:spMk id="134" creationId="{75E7F487-1517-441A-A000-C31946EF83D9}"/>
          </ac:spMkLst>
        </pc:spChg>
        <pc:spChg chg="del">
          <ac:chgData name="Priyanka Veer" userId="b171ca01-8f14-458d-9320-291feb6c117b" providerId="ADAL" clId="{932837B6-0121-4980-AF68-DD682CFF042D}" dt="2021-01-22T07:26:16.276" v="70" actId="478"/>
          <ac:spMkLst>
            <pc:docMk/>
            <pc:sldMk cId="3951885969" sldId="260"/>
            <ac:spMk id="135" creationId="{0BC70755-5F21-478E-A15F-EF2C6515CC1F}"/>
          </ac:spMkLst>
        </pc:spChg>
        <pc:spChg chg="del">
          <ac:chgData name="Priyanka Veer" userId="b171ca01-8f14-458d-9320-291feb6c117b" providerId="ADAL" clId="{932837B6-0121-4980-AF68-DD682CFF042D}" dt="2021-01-22T07:26:15.473" v="69" actId="478"/>
          <ac:spMkLst>
            <pc:docMk/>
            <pc:sldMk cId="3951885969" sldId="260"/>
            <ac:spMk id="136" creationId="{5D94B0D9-2C2D-4116-AD07-E0C8B68BADBF}"/>
          </ac:spMkLst>
        </pc:spChg>
        <pc:grpChg chg="add mod">
          <ac:chgData name="Priyanka Veer" userId="b171ca01-8f14-458d-9320-291feb6c117b" providerId="ADAL" clId="{932837B6-0121-4980-AF68-DD682CFF042D}" dt="2021-01-22T07:26:50.718" v="77" actId="962"/>
          <ac:grpSpMkLst>
            <pc:docMk/>
            <pc:sldMk cId="3951885969" sldId="260"/>
            <ac:grpSpMk id="41" creationId="{E89BDC90-86A3-436A-A62C-401D68197EFB}"/>
          </ac:grpSpMkLst>
        </pc:grpChg>
        <pc:grpChg chg="mod">
          <ac:chgData name="Priyanka Veer" userId="b171ca01-8f14-458d-9320-291feb6c117b" providerId="ADAL" clId="{932837B6-0121-4980-AF68-DD682CFF042D}" dt="2021-01-22T07:26:25.586" v="73"/>
          <ac:grpSpMkLst>
            <pc:docMk/>
            <pc:sldMk cId="3951885969" sldId="260"/>
            <ac:grpSpMk id="46" creationId="{DC8A33E0-8C29-46E1-AB83-DFEFE94EED39}"/>
          </ac:grpSpMkLst>
        </pc:grpChg>
        <pc:grpChg chg="del">
          <ac:chgData name="Priyanka Veer" userId="b171ca01-8f14-458d-9320-291feb6c117b" providerId="ADAL" clId="{932837B6-0121-4980-AF68-DD682CFF042D}" dt="2021-01-22T07:26:14.855" v="68" actId="478"/>
          <ac:grpSpMkLst>
            <pc:docMk/>
            <pc:sldMk cId="3951885969" sldId="260"/>
            <ac:grpSpMk id="137" creationId="{E2F38DB7-3030-47DB-A488-08C124442C92}"/>
          </ac:grpSpMkLst>
        </pc:grpChg>
        <pc:graphicFrameChg chg="mod">
          <ac:chgData name="Priyanka Veer" userId="b171ca01-8f14-458d-9320-291feb6c117b" providerId="ADAL" clId="{932837B6-0121-4980-AF68-DD682CFF042D}" dt="2021-01-22T07:27:06.950" v="87" actId="962"/>
          <ac:graphicFrameMkLst>
            <pc:docMk/>
            <pc:sldMk cId="3951885969" sldId="260"/>
            <ac:graphicFrameMk id="42" creationId="{7EBEBF95-934B-4F3C-B255-D9F77EACB280}"/>
          </ac:graphicFrameMkLst>
        </pc:graphicFrameChg>
        <pc:graphicFrameChg chg="del">
          <ac:chgData name="Priyanka Veer" userId="b171ca01-8f14-458d-9320-291feb6c117b" providerId="ADAL" clId="{932837B6-0121-4980-AF68-DD682CFF042D}" dt="2021-01-22T07:26:19.935" v="72" actId="478"/>
          <ac:graphicFrameMkLst>
            <pc:docMk/>
            <pc:sldMk cId="3951885969" sldId="260"/>
            <ac:graphicFrameMk id="144" creationId="{D3432E1B-4441-400D-A3D4-D3640893E549}"/>
          </ac:graphicFrameMkLst>
        </pc:graphicFrameChg>
        <pc:cxnChg chg="mod">
          <ac:chgData name="Priyanka Veer" userId="b171ca01-8f14-458d-9320-291feb6c117b" providerId="ADAL" clId="{932837B6-0121-4980-AF68-DD682CFF042D}" dt="2021-01-22T07:26:57.286" v="81" actId="962"/>
          <ac:cxnSpMkLst>
            <pc:docMk/>
            <pc:sldMk cId="3951885969" sldId="260"/>
            <ac:cxnSpMk id="47" creationId="{45CD9672-FBEB-46FC-8640-8BEEB59BA003}"/>
          </ac:cxnSpMkLst>
        </pc:cxnChg>
        <pc:cxnChg chg="mod">
          <ac:chgData name="Priyanka Veer" userId="b171ca01-8f14-458d-9320-291feb6c117b" providerId="ADAL" clId="{932837B6-0121-4980-AF68-DD682CFF042D}" dt="2021-01-22T07:26:55.718" v="80" actId="962"/>
          <ac:cxnSpMkLst>
            <pc:docMk/>
            <pc:sldMk cId="3951885969" sldId="260"/>
            <ac:cxnSpMk id="48" creationId="{78551DFD-9C6B-4F70-9D89-5F74A239400F}"/>
          </ac:cxnSpMkLst>
        </pc:cxnChg>
        <pc:cxnChg chg="mod">
          <ac:chgData name="Priyanka Veer" userId="b171ca01-8f14-458d-9320-291feb6c117b" providerId="ADAL" clId="{932837B6-0121-4980-AF68-DD682CFF042D}" dt="2021-01-22T07:26:54.460" v="79" actId="962"/>
          <ac:cxnSpMkLst>
            <pc:docMk/>
            <pc:sldMk cId="3951885969" sldId="260"/>
            <ac:cxnSpMk id="49" creationId="{8ACCBD4D-95D2-4BD6-AA55-26B12B089C6D}"/>
          </ac:cxnSpMkLst>
        </pc:cxnChg>
        <pc:cxnChg chg="mod">
          <ac:chgData name="Priyanka Veer" userId="b171ca01-8f14-458d-9320-291feb6c117b" providerId="ADAL" clId="{932837B6-0121-4980-AF68-DD682CFF042D}" dt="2021-01-22T07:26:53.348" v="78" actId="962"/>
          <ac:cxnSpMkLst>
            <pc:docMk/>
            <pc:sldMk cId="3951885969" sldId="260"/>
            <ac:cxnSpMk id="50" creationId="{A4D9670F-60A0-49F9-AE77-083A754308CD}"/>
          </ac:cxnSpMkLst>
        </pc:cxnChg>
        <pc:cxnChg chg="del">
          <ac:chgData name="Priyanka Veer" userId="b171ca01-8f14-458d-9320-291feb6c117b" providerId="ADAL" clId="{932837B6-0121-4980-AF68-DD682CFF042D}" dt="2021-01-22T07:26:14.174" v="67" actId="478"/>
          <ac:cxnSpMkLst>
            <pc:docMk/>
            <pc:sldMk cId="3951885969" sldId="260"/>
            <ac:cxnSpMk id="140" creationId="{7F0BD426-25C7-4689-8A3C-5CEB77F95613}"/>
          </ac:cxnSpMkLst>
        </pc:cxnChg>
        <pc:cxnChg chg="del">
          <ac:chgData name="Priyanka Veer" userId="b171ca01-8f14-458d-9320-291feb6c117b" providerId="ADAL" clId="{932837B6-0121-4980-AF68-DD682CFF042D}" dt="2021-01-22T07:26:13.689" v="66" actId="478"/>
          <ac:cxnSpMkLst>
            <pc:docMk/>
            <pc:sldMk cId="3951885969" sldId="260"/>
            <ac:cxnSpMk id="141" creationId="{3618D260-A685-432A-8A49-C1A5B0BD576F}"/>
          </ac:cxnSpMkLst>
        </pc:cxnChg>
        <pc:cxnChg chg="del">
          <ac:chgData name="Priyanka Veer" userId="b171ca01-8f14-458d-9320-291feb6c117b" providerId="ADAL" clId="{932837B6-0121-4980-AF68-DD682CFF042D}" dt="2021-01-22T07:26:13.053" v="65" actId="478"/>
          <ac:cxnSpMkLst>
            <pc:docMk/>
            <pc:sldMk cId="3951885969" sldId="260"/>
            <ac:cxnSpMk id="142" creationId="{5EE429ED-5E2A-4B38-967A-0FD3B6871003}"/>
          </ac:cxnSpMkLst>
        </pc:cxnChg>
        <pc:cxnChg chg="del">
          <ac:chgData name="Priyanka Veer" userId="b171ca01-8f14-458d-9320-291feb6c117b" providerId="ADAL" clId="{932837B6-0121-4980-AF68-DD682CFF042D}" dt="2021-01-22T07:26:12.593" v="64" actId="478"/>
          <ac:cxnSpMkLst>
            <pc:docMk/>
            <pc:sldMk cId="3951885969" sldId="260"/>
            <ac:cxnSpMk id="143" creationId="{671A6CF4-0BE5-4FEE-9A64-5529B6C4EA77}"/>
          </ac:cxnSpMkLst>
        </pc:cxnChg>
      </pc:sldChg>
      <pc:sldChg chg="addSp delSp modSp mod">
        <pc:chgData name="Priyanka Veer" userId="b171ca01-8f14-458d-9320-291feb6c117b" providerId="ADAL" clId="{932837B6-0121-4980-AF68-DD682CFF042D}" dt="2021-01-22T07:58:12.353" v="622" actId="962"/>
        <pc:sldMkLst>
          <pc:docMk/>
          <pc:sldMk cId="2868333745" sldId="261"/>
        </pc:sldMkLst>
        <pc:spChg chg="mod modVis">
          <ac:chgData name="Priyanka Veer" userId="b171ca01-8f14-458d-9320-291feb6c117b" providerId="ADAL" clId="{932837B6-0121-4980-AF68-DD682CFF042D}" dt="2021-01-22T07:57:14.589" v="612" actId="1036"/>
          <ac:spMkLst>
            <pc:docMk/>
            <pc:sldMk cId="2868333745" sldId="261"/>
            <ac:spMk id="2" creationId="{00000000-0000-0000-0000-000000000000}"/>
          </ac:spMkLst>
        </pc:spChg>
        <pc:spChg chg="mod modVis">
          <ac:chgData name="Priyanka Veer" userId="b171ca01-8f14-458d-9320-291feb6c117b" providerId="ADAL" clId="{932837B6-0121-4980-AF68-DD682CFF042D}" dt="2021-01-22T07:55:00.777" v="241" actId="1036"/>
          <ac:spMkLst>
            <pc:docMk/>
            <pc:sldMk cId="2868333745" sldId="261"/>
            <ac:spMk id="3" creationId="{00000000-0000-0000-0000-000000000000}"/>
          </ac:spMkLst>
        </pc:spChg>
        <pc:spChg chg="add del mod modVis">
          <ac:chgData name="Priyanka Veer" userId="b171ca01-8f14-458d-9320-291feb6c117b" providerId="ADAL" clId="{932837B6-0121-4980-AF68-DD682CFF042D}" dt="2021-01-22T07:51:24.485" v="128"/>
          <ac:spMkLst>
            <pc:docMk/>
            <pc:sldMk cId="2868333745" sldId="261"/>
            <ac:spMk id="7" creationId="{121FA290-81D2-41C2-9946-0FBCD8FB6170}"/>
          </ac:spMkLst>
        </pc:spChg>
        <pc:spChg chg="add mod modVis">
          <ac:chgData name="Priyanka Veer" userId="b171ca01-8f14-458d-9320-291feb6c117b" providerId="ADAL" clId="{932837B6-0121-4980-AF68-DD682CFF042D}" dt="2021-01-22T07:57:33.171" v="614" actId="20577"/>
          <ac:spMkLst>
            <pc:docMk/>
            <pc:sldMk cId="2868333745" sldId="261"/>
            <ac:spMk id="8" creationId="{9070A09A-7490-4B31-8457-BB148C9E1360}"/>
          </ac:spMkLst>
        </pc:spChg>
        <pc:spChg chg="add mod modVis">
          <ac:chgData name="Priyanka Veer" userId="b171ca01-8f14-458d-9320-291feb6c117b" providerId="ADAL" clId="{932837B6-0121-4980-AF68-DD682CFF042D}" dt="2021-01-22T07:55:38.760" v="321" actId="1037"/>
          <ac:spMkLst>
            <pc:docMk/>
            <pc:sldMk cId="2868333745" sldId="261"/>
            <ac:spMk id="9" creationId="{4BEF8877-2F25-45A5-9143-A3FFD1220B97}"/>
          </ac:spMkLst>
        </pc:spChg>
        <pc:spChg chg="add mod modVis">
          <ac:chgData name="Priyanka Veer" userId="b171ca01-8f14-458d-9320-291feb6c117b" providerId="ADAL" clId="{932837B6-0121-4980-AF68-DD682CFF042D}" dt="2021-01-22T07:55:49.559" v="355" actId="1036"/>
          <ac:spMkLst>
            <pc:docMk/>
            <pc:sldMk cId="2868333745" sldId="261"/>
            <ac:spMk id="10" creationId="{4F9D242B-845C-46E1-BFD7-18AEACC8A31C}"/>
          </ac:spMkLst>
        </pc:spChg>
        <pc:spChg chg="add mod modVis">
          <ac:chgData name="Priyanka Veer" userId="b171ca01-8f14-458d-9320-291feb6c117b" providerId="ADAL" clId="{932837B6-0121-4980-AF68-DD682CFF042D}" dt="2021-01-22T07:56:14.382" v="422" actId="1038"/>
          <ac:spMkLst>
            <pc:docMk/>
            <pc:sldMk cId="2868333745" sldId="261"/>
            <ac:spMk id="11" creationId="{D88CCF29-EC65-4A6D-A0D4-23F32D46F75E}"/>
          </ac:spMkLst>
        </pc:spChg>
        <pc:spChg chg="add mod modVis">
          <ac:chgData name="Priyanka Veer" userId="b171ca01-8f14-458d-9320-291feb6c117b" providerId="ADAL" clId="{932837B6-0121-4980-AF68-DD682CFF042D}" dt="2021-01-22T07:56:24.660" v="472" actId="1037"/>
          <ac:spMkLst>
            <pc:docMk/>
            <pc:sldMk cId="2868333745" sldId="261"/>
            <ac:spMk id="12" creationId="{51A62A37-7575-4612-8F44-0B1FB518D05C}"/>
          </ac:spMkLst>
        </pc:spChg>
        <pc:spChg chg="add mod modVis">
          <ac:chgData name="Priyanka Veer" userId="b171ca01-8f14-458d-9320-291feb6c117b" providerId="ADAL" clId="{932837B6-0121-4980-AF68-DD682CFF042D}" dt="2021-01-22T07:56:49.640" v="498" actId="1035"/>
          <ac:spMkLst>
            <pc:docMk/>
            <pc:sldMk cId="2868333745" sldId="261"/>
            <ac:spMk id="17" creationId="{0378BCA6-25C3-41A9-AE0A-94A423F32F0C}"/>
          </ac:spMkLst>
        </pc:spChg>
        <pc:spChg chg="add del mod">
          <ac:chgData name="Priyanka Veer" userId="b171ca01-8f14-458d-9320-291feb6c117b" providerId="ADAL" clId="{932837B6-0121-4980-AF68-DD682CFF042D}" dt="2021-01-22T07:56:53.466" v="499" actId="478"/>
          <ac:spMkLst>
            <pc:docMk/>
            <pc:sldMk cId="2868333745" sldId="261"/>
            <ac:spMk id="24" creationId="{62ED23EC-1948-4988-A02E-806D1F73B0D8}"/>
          </ac:spMkLst>
        </pc:spChg>
        <pc:spChg chg="add del mod">
          <ac:chgData name="Priyanka Veer" userId="b171ca01-8f14-458d-9320-291feb6c117b" providerId="ADAL" clId="{932837B6-0121-4980-AF68-DD682CFF042D}" dt="2021-01-22T07:57:17.204" v="613" actId="478"/>
          <ac:spMkLst>
            <pc:docMk/>
            <pc:sldMk cId="2868333745" sldId="261"/>
            <ac:spMk id="25" creationId="{27BC6ADF-74FD-400A-9D20-33BACF974F6D}"/>
          </ac:spMkLst>
        </pc:spChg>
        <pc:graphicFrameChg chg="add del mod">
          <ac:chgData name="Priyanka Veer" userId="b171ca01-8f14-458d-9320-291feb6c117b" providerId="ADAL" clId="{932837B6-0121-4980-AF68-DD682CFF042D}" dt="2021-01-22T07:49:43.913" v="102"/>
          <ac:graphicFrameMkLst>
            <pc:docMk/>
            <pc:sldMk cId="2868333745" sldId="261"/>
            <ac:graphicFrameMk id="4" creationId="{3341AC49-7E5C-42C9-8262-2B8425E8BACC}"/>
          </ac:graphicFrameMkLst>
        </pc:graphicFrameChg>
        <pc:graphicFrameChg chg="add del mod">
          <ac:chgData name="Priyanka Veer" userId="b171ca01-8f14-458d-9320-291feb6c117b" providerId="ADAL" clId="{932837B6-0121-4980-AF68-DD682CFF042D}" dt="2021-01-22T07:51:24.465" v="127"/>
          <ac:graphicFrameMkLst>
            <pc:docMk/>
            <pc:sldMk cId="2868333745" sldId="261"/>
            <ac:graphicFrameMk id="13" creationId="{DE1D70D1-4439-4B2C-9FD4-0CA6AF23487F}"/>
          </ac:graphicFrameMkLst>
        </pc:graphicFrameChg>
        <pc:graphicFrameChg chg="add del mod">
          <ac:chgData name="Priyanka Veer" userId="b171ca01-8f14-458d-9320-291feb6c117b" providerId="ADAL" clId="{932837B6-0121-4980-AF68-DD682CFF042D}" dt="2021-01-22T07:53:55.295" v="190"/>
          <ac:graphicFrameMkLst>
            <pc:docMk/>
            <pc:sldMk cId="2868333745" sldId="261"/>
            <ac:graphicFrameMk id="18" creationId="{3EE6EDA7-D965-4012-8FDE-40F7D60027D0}"/>
          </ac:graphicFrameMkLst>
        </pc:graphicFrameChg>
        <pc:graphicFrameChg chg="add del mod">
          <ac:chgData name="Priyanka Veer" userId="b171ca01-8f14-458d-9320-291feb6c117b" providerId="ADAL" clId="{932837B6-0121-4980-AF68-DD682CFF042D}" dt="2021-01-22T07:54:06.784" v="196"/>
          <ac:graphicFrameMkLst>
            <pc:docMk/>
            <pc:sldMk cId="2868333745" sldId="261"/>
            <ac:graphicFrameMk id="21" creationId="{93A3A5F0-DC06-4A00-A61C-89290778B50E}"/>
          </ac:graphicFrameMkLst>
        </pc:graphicFrameChg>
        <pc:picChg chg="add del mod">
          <ac:chgData name="Priyanka Veer" userId="b171ca01-8f14-458d-9320-291feb6c117b" providerId="ADAL" clId="{932837B6-0121-4980-AF68-DD682CFF042D}" dt="2021-01-22T07:49:47.172" v="104" actId="478"/>
          <ac:picMkLst>
            <pc:docMk/>
            <pc:sldMk cId="2868333745" sldId="261"/>
            <ac:picMk id="6" creationId="{4CDCD986-BD2A-4566-8139-0A989FA1843E}"/>
          </ac:picMkLst>
        </pc:picChg>
        <pc:picChg chg="add del mod">
          <ac:chgData name="Priyanka Veer" userId="b171ca01-8f14-458d-9320-291feb6c117b" providerId="ADAL" clId="{932837B6-0121-4980-AF68-DD682CFF042D}" dt="2021-01-22T07:51:28.765" v="129" actId="478"/>
          <ac:picMkLst>
            <pc:docMk/>
            <pc:sldMk cId="2868333745" sldId="261"/>
            <ac:picMk id="15" creationId="{9E8A64B9-F384-4859-8915-CC4F2BA01B88}"/>
          </ac:picMkLst>
        </pc:picChg>
        <pc:picChg chg="add mod">
          <ac:chgData name="Priyanka Veer" userId="b171ca01-8f14-458d-9320-291feb6c117b" providerId="ADAL" clId="{932837B6-0121-4980-AF68-DD682CFF042D}" dt="2021-01-22T07:58:00.811" v="618" actId="962"/>
          <ac:picMkLst>
            <pc:docMk/>
            <pc:sldMk cId="2868333745" sldId="261"/>
            <ac:picMk id="20" creationId="{BD1C137D-D932-4153-BAA0-6E63E816F736}"/>
          </ac:picMkLst>
        </pc:picChg>
        <pc:picChg chg="add mod">
          <ac:chgData name="Priyanka Veer" userId="b171ca01-8f14-458d-9320-291feb6c117b" providerId="ADAL" clId="{932837B6-0121-4980-AF68-DD682CFF042D}" dt="2021-01-22T07:58:12.353" v="622" actId="962"/>
          <ac:picMkLst>
            <pc:docMk/>
            <pc:sldMk cId="2868333745" sldId="261"/>
            <ac:picMk id="23" creationId="{672DF4D7-9B4E-4830-8984-33D8EF2EE968}"/>
          </ac:picMkLst>
        </pc:picChg>
      </pc:sldChg>
      <pc:sldChg chg="modSp mod">
        <pc:chgData name="Priyanka Veer" userId="b171ca01-8f14-458d-9320-291feb6c117b" providerId="ADAL" clId="{932837B6-0121-4980-AF68-DD682CFF042D}" dt="2021-01-22T07:29:58.673" v="95" actId="1036"/>
        <pc:sldMkLst>
          <pc:docMk/>
          <pc:sldMk cId="2594620904" sldId="263"/>
        </pc:sldMkLst>
        <pc:spChg chg="mod">
          <ac:chgData name="Priyanka Veer" userId="b171ca01-8f14-458d-9320-291feb6c117b" providerId="ADAL" clId="{932837B6-0121-4980-AF68-DD682CFF042D}" dt="2021-01-22T07:29:58.673" v="95" actId="1036"/>
          <ac:spMkLst>
            <pc:docMk/>
            <pc:sldMk cId="2594620904" sldId="263"/>
            <ac:spMk id="3" creationId="{00000000-0000-0000-0000-000000000000}"/>
          </ac:spMkLst>
        </pc:spChg>
        <pc:picChg chg="mod">
          <ac:chgData name="Priyanka Veer" userId="b171ca01-8f14-458d-9320-291feb6c117b" providerId="ADAL" clId="{932837B6-0121-4980-AF68-DD682CFF042D}" dt="2021-01-22T04:52:12.237" v="8" actId="962"/>
          <ac:picMkLst>
            <pc:docMk/>
            <pc:sldMk cId="2594620904" sldId="263"/>
            <ac:picMk id="4" creationId="{00000000-0000-0000-0000-000000000000}"/>
          </ac:picMkLst>
        </pc:picChg>
      </pc:sldChg>
      <pc:sldChg chg="modSp mod">
        <pc:chgData name="Priyanka Veer" userId="b171ca01-8f14-458d-9320-291feb6c117b" providerId="ADAL" clId="{932837B6-0121-4980-AF68-DD682CFF042D}" dt="2021-01-22T07:30:26.992" v="97" actId="1036"/>
        <pc:sldMkLst>
          <pc:docMk/>
          <pc:sldMk cId="1821980724" sldId="265"/>
        </pc:sldMkLst>
        <pc:picChg chg="mod">
          <ac:chgData name="Priyanka Veer" userId="b171ca01-8f14-458d-9320-291feb6c117b" providerId="ADAL" clId="{932837B6-0121-4980-AF68-DD682CFF042D}" dt="2021-01-22T07:30:26.992" v="97" actId="1036"/>
          <ac:picMkLst>
            <pc:docMk/>
            <pc:sldMk cId="1821980724" sldId="265"/>
            <ac:picMk id="3" creationId="{61B3AE15-B9A8-40A7-B47C-60159801B61A}"/>
          </ac:picMkLst>
        </pc:picChg>
      </pc:sldChg>
      <pc:sldMasterChg chg="addSldLayout modSldLayout">
        <pc:chgData name="Priyanka Veer" userId="b171ca01-8f14-458d-9320-291feb6c117b" providerId="ADAL" clId="{932837B6-0121-4980-AF68-DD682CFF042D}" dt="2021-01-22T07:50:46.823" v="111" actId="11529"/>
        <pc:sldMasterMkLst>
          <pc:docMk/>
          <pc:sldMasterMk cId="113707039" sldId="2147483660"/>
        </pc:sldMasterMkLst>
        <pc:sldLayoutChg chg="modSp mod">
          <pc:chgData name="Priyanka Veer" userId="b171ca01-8f14-458d-9320-291feb6c117b" providerId="ADAL" clId="{932837B6-0121-4980-AF68-DD682CFF042D}" dt="2021-01-22T05:19:10.905" v="16" actId="1035"/>
          <pc:sldLayoutMkLst>
            <pc:docMk/>
            <pc:sldMasterMk cId="113707039" sldId="2147483660"/>
            <pc:sldLayoutMk cId="3311984000" sldId="2147483669"/>
          </pc:sldLayoutMkLst>
          <pc:spChg chg="mod">
            <ac:chgData name="Priyanka Veer" userId="b171ca01-8f14-458d-9320-291feb6c117b" providerId="ADAL" clId="{932837B6-0121-4980-AF68-DD682CFF042D}" dt="2021-01-22T05:19:10.905" v="16" actId="1035"/>
            <ac:spMkLst>
              <pc:docMk/>
              <pc:sldMasterMk cId="113707039" sldId="2147483660"/>
              <pc:sldLayoutMk cId="3311984000" sldId="2147483669"/>
              <ac:spMk id="3" creationId="{8FC0C81E-5DEA-4BF1-B1D4-A645904CFE02}"/>
            </ac:spMkLst>
          </pc:spChg>
        </pc:sldLayoutChg>
        <pc:sldLayoutChg chg="addSp delSp modSp add mod modTransition">
          <pc:chgData name="Priyanka Veer" userId="b171ca01-8f14-458d-9320-291feb6c117b" providerId="ADAL" clId="{932837B6-0121-4980-AF68-DD682CFF042D}" dt="2021-01-22T07:50:46.823" v="111" actId="11529"/>
          <pc:sldLayoutMkLst>
            <pc:docMk/>
            <pc:sldMasterMk cId="113707039" sldId="2147483660"/>
            <pc:sldLayoutMk cId="487436044" sldId="2147483672"/>
          </pc:sldLayoutMkLst>
          <pc:spChg chg="add del">
            <ac:chgData name="Priyanka Veer" userId="b171ca01-8f14-458d-9320-291feb6c117b" providerId="ADAL" clId="{932837B6-0121-4980-AF68-DD682CFF042D}" dt="2021-01-22T07:50:14.791" v="106" actId="11529"/>
            <ac:spMkLst>
              <pc:docMk/>
              <pc:sldMasterMk cId="113707039" sldId="2147483660"/>
              <pc:sldLayoutMk cId="487436044" sldId="2147483672"/>
              <ac:spMk id="4" creationId="{C05C8EF4-DD80-443A-98A9-2ED1D2F9F0A3}"/>
            </ac:spMkLst>
          </pc:spChg>
          <pc:spChg chg="add mod">
            <ac:chgData name="Priyanka Veer" userId="b171ca01-8f14-458d-9320-291feb6c117b" providerId="ADAL" clId="{932837B6-0121-4980-AF68-DD682CFF042D}" dt="2021-01-22T07:50:14.791" v="106" actId="11529"/>
            <ac:spMkLst>
              <pc:docMk/>
              <pc:sldMasterMk cId="113707039" sldId="2147483660"/>
              <pc:sldLayoutMk cId="487436044" sldId="2147483672"/>
              <ac:spMk id="5" creationId="{C9366B82-CB23-4C80-93B7-1F0945EA0B4C}"/>
            </ac:spMkLst>
          </pc:spChg>
          <pc:spChg chg="add del">
            <ac:chgData name="Priyanka Veer" userId="b171ca01-8f14-458d-9320-291feb6c117b" providerId="ADAL" clId="{932837B6-0121-4980-AF68-DD682CFF042D}" dt="2021-01-22T07:50:19.175" v="107" actId="11529"/>
            <ac:spMkLst>
              <pc:docMk/>
              <pc:sldMasterMk cId="113707039" sldId="2147483660"/>
              <pc:sldLayoutMk cId="487436044" sldId="2147483672"/>
              <ac:spMk id="7" creationId="{31AFFD43-DB6E-43FB-A739-3E9F5E092B5D}"/>
            </ac:spMkLst>
          </pc:spChg>
          <pc:spChg chg="add mod">
            <ac:chgData name="Priyanka Veer" userId="b171ca01-8f14-458d-9320-291feb6c117b" providerId="ADAL" clId="{932837B6-0121-4980-AF68-DD682CFF042D}" dt="2021-01-22T07:50:19.175" v="107" actId="11529"/>
            <ac:spMkLst>
              <pc:docMk/>
              <pc:sldMasterMk cId="113707039" sldId="2147483660"/>
              <pc:sldLayoutMk cId="487436044" sldId="2147483672"/>
              <ac:spMk id="8" creationId="{158E36EF-009B-4CC1-B5FE-121EDA394CBF}"/>
            </ac:spMkLst>
          </pc:spChg>
          <pc:spChg chg="add del">
            <ac:chgData name="Priyanka Veer" userId="b171ca01-8f14-458d-9320-291feb6c117b" providerId="ADAL" clId="{932837B6-0121-4980-AF68-DD682CFF042D}" dt="2021-01-22T07:50:22.534" v="108" actId="11529"/>
            <ac:spMkLst>
              <pc:docMk/>
              <pc:sldMasterMk cId="113707039" sldId="2147483660"/>
              <pc:sldLayoutMk cId="487436044" sldId="2147483672"/>
              <ac:spMk id="9" creationId="{BB5B8D67-06E9-476E-9B8B-78B85E0A445B}"/>
            </ac:spMkLst>
          </pc:spChg>
          <pc:spChg chg="add mod">
            <ac:chgData name="Priyanka Veer" userId="b171ca01-8f14-458d-9320-291feb6c117b" providerId="ADAL" clId="{932837B6-0121-4980-AF68-DD682CFF042D}" dt="2021-01-22T07:50:22.534" v="108" actId="11529"/>
            <ac:spMkLst>
              <pc:docMk/>
              <pc:sldMasterMk cId="113707039" sldId="2147483660"/>
              <pc:sldLayoutMk cId="487436044" sldId="2147483672"/>
              <ac:spMk id="10" creationId="{A1DC98BB-28B9-48D6-B13B-F958C1DC7188}"/>
            </ac:spMkLst>
          </pc:spChg>
          <pc:spChg chg="add del">
            <ac:chgData name="Priyanka Veer" userId="b171ca01-8f14-458d-9320-291feb6c117b" providerId="ADAL" clId="{932837B6-0121-4980-AF68-DD682CFF042D}" dt="2021-01-22T07:50:38.920" v="109" actId="11529"/>
            <ac:spMkLst>
              <pc:docMk/>
              <pc:sldMasterMk cId="113707039" sldId="2147483660"/>
              <pc:sldLayoutMk cId="487436044" sldId="2147483672"/>
              <ac:spMk id="11" creationId="{7323ADF4-17E2-40C0-B7C3-96657D34CE47}"/>
            </ac:spMkLst>
          </pc:spChg>
          <pc:spChg chg="add mod">
            <ac:chgData name="Priyanka Veer" userId="b171ca01-8f14-458d-9320-291feb6c117b" providerId="ADAL" clId="{932837B6-0121-4980-AF68-DD682CFF042D}" dt="2021-01-22T07:50:38.920" v="109" actId="11529"/>
            <ac:spMkLst>
              <pc:docMk/>
              <pc:sldMasterMk cId="113707039" sldId="2147483660"/>
              <pc:sldLayoutMk cId="487436044" sldId="2147483672"/>
              <ac:spMk id="12" creationId="{A5E73F87-A587-40CB-A224-7708763B67B5}"/>
            </ac:spMkLst>
          </pc:spChg>
          <pc:spChg chg="add del">
            <ac:chgData name="Priyanka Veer" userId="b171ca01-8f14-458d-9320-291feb6c117b" providerId="ADAL" clId="{932837B6-0121-4980-AF68-DD682CFF042D}" dt="2021-01-22T07:50:42.710" v="110" actId="11529"/>
            <ac:spMkLst>
              <pc:docMk/>
              <pc:sldMasterMk cId="113707039" sldId="2147483660"/>
              <pc:sldLayoutMk cId="487436044" sldId="2147483672"/>
              <ac:spMk id="13" creationId="{B9BE5008-272D-478C-934B-9DBC03233E87}"/>
            </ac:spMkLst>
          </pc:spChg>
          <pc:spChg chg="add mod">
            <ac:chgData name="Priyanka Veer" userId="b171ca01-8f14-458d-9320-291feb6c117b" providerId="ADAL" clId="{932837B6-0121-4980-AF68-DD682CFF042D}" dt="2021-01-22T07:50:42.710" v="110" actId="11529"/>
            <ac:spMkLst>
              <pc:docMk/>
              <pc:sldMasterMk cId="113707039" sldId="2147483660"/>
              <pc:sldLayoutMk cId="487436044" sldId="2147483672"/>
              <ac:spMk id="14" creationId="{0463F212-4457-4FA0-8F93-84E58A828AE7}"/>
            </ac:spMkLst>
          </pc:spChg>
          <pc:spChg chg="add del">
            <ac:chgData name="Priyanka Veer" userId="b171ca01-8f14-458d-9320-291feb6c117b" providerId="ADAL" clId="{932837B6-0121-4980-AF68-DD682CFF042D}" dt="2021-01-22T07:50:46.823" v="111" actId="11529"/>
            <ac:spMkLst>
              <pc:docMk/>
              <pc:sldMasterMk cId="113707039" sldId="2147483660"/>
              <pc:sldLayoutMk cId="487436044" sldId="2147483672"/>
              <ac:spMk id="15" creationId="{114603A6-7613-4581-991E-B9CCE9FBBEA4}"/>
            </ac:spMkLst>
          </pc:spChg>
          <pc:spChg chg="add mod">
            <ac:chgData name="Priyanka Veer" userId="b171ca01-8f14-458d-9320-291feb6c117b" providerId="ADAL" clId="{932837B6-0121-4980-AF68-DD682CFF042D}" dt="2021-01-22T07:50:46.823" v="111" actId="11529"/>
            <ac:spMkLst>
              <pc:docMk/>
              <pc:sldMasterMk cId="113707039" sldId="2147483660"/>
              <pc:sldLayoutMk cId="487436044" sldId="2147483672"/>
              <ac:spMk id="16" creationId="{CA25E868-5FB3-410D-ABD6-7E8B193E546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D772AD-3FB4-43C3-AC5B-19FAB0A37BC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D70EAC-981E-434D-A7DF-1FD5349A7234}">
      <dgm:prSet phldrT="[Text]" custT="1"/>
      <dgm:spPr/>
      <dgm:t>
        <a:bodyPr/>
        <a:lstStyle/>
        <a:p>
          <a:r>
            <a:rPr lang="en-US" sz="2000" b="1" dirty="0"/>
            <a:t>2015-16 Budget </a:t>
          </a:r>
        </a:p>
        <a:p>
          <a:r>
            <a:rPr lang="en-US" sz="2000" b="1" dirty="0"/>
            <a:t>$525M</a:t>
          </a:r>
        </a:p>
      </dgm:t>
    </dgm:pt>
    <dgm:pt modelId="{B669EEA6-8212-4977-B43E-87C9851C1FEB}" type="parTrans" cxnId="{341751C9-E3CA-40C7-9A7F-909C1A4BA9B4}">
      <dgm:prSet/>
      <dgm:spPr/>
      <dgm:t>
        <a:bodyPr/>
        <a:lstStyle/>
        <a:p>
          <a:endParaRPr lang="en-US"/>
        </a:p>
      </dgm:t>
    </dgm:pt>
    <dgm:pt modelId="{5849FF0D-3445-4B12-8846-45CB4E6A7524}" type="sibTrans" cxnId="{341751C9-E3CA-40C7-9A7F-909C1A4BA9B4}">
      <dgm:prSet/>
      <dgm:spPr/>
      <dgm:t>
        <a:bodyPr/>
        <a:lstStyle/>
        <a:p>
          <a:endParaRPr lang="en-US"/>
        </a:p>
      </dgm:t>
    </dgm:pt>
    <dgm:pt modelId="{7181D690-BA9D-4119-BF88-C2AF0B5A1A31}">
      <dgm:prSet phldrT="[Text]" custT="1"/>
      <dgm:spPr/>
      <dgm:t>
        <a:bodyPr/>
        <a:lstStyle/>
        <a:p>
          <a:r>
            <a:rPr lang="en-US" sz="1600" dirty="0"/>
            <a:t>~$337 M to Stabilize </a:t>
          </a:r>
        </a:p>
        <a:p>
          <a:r>
            <a:rPr lang="en-US" sz="1600" dirty="0"/>
            <a:t>K-12 providers</a:t>
          </a:r>
        </a:p>
      </dgm:t>
    </dgm:pt>
    <dgm:pt modelId="{0A5EA5AB-E7CE-4E8E-A1D9-FD8C46FDDC61}" type="parTrans" cxnId="{A648CD8B-1823-4AB5-8ED7-10D50C01CD16}">
      <dgm:prSet/>
      <dgm:spPr/>
      <dgm:t>
        <a:bodyPr/>
        <a:lstStyle/>
        <a:p>
          <a:endParaRPr lang="en-US"/>
        </a:p>
      </dgm:t>
    </dgm:pt>
    <dgm:pt modelId="{CA2C42EB-0371-412E-999A-3F76769DDFDD}" type="sibTrans" cxnId="{A648CD8B-1823-4AB5-8ED7-10D50C01CD16}">
      <dgm:prSet/>
      <dgm:spPr/>
      <dgm:t>
        <a:bodyPr/>
        <a:lstStyle/>
        <a:p>
          <a:endParaRPr lang="en-US"/>
        </a:p>
      </dgm:t>
    </dgm:pt>
    <dgm:pt modelId="{770FFA08-B248-4FB4-9179-19DC3E8849E8}">
      <dgm:prSet phldrT="[Text]" custT="1"/>
      <dgm:spPr/>
      <dgm:t>
        <a:bodyPr/>
        <a:lstStyle/>
        <a:p>
          <a:r>
            <a:rPr lang="en-US" sz="1600" dirty="0"/>
            <a:t>K-12 Adult Schools</a:t>
          </a:r>
        </a:p>
        <a:p>
          <a:r>
            <a:rPr lang="en-US" sz="1600" dirty="0"/>
            <a:t>County Offices of Education</a:t>
          </a:r>
        </a:p>
      </dgm:t>
    </dgm:pt>
    <dgm:pt modelId="{459AFC06-A287-4CFA-A57A-CCEA359A8BC8}" type="parTrans" cxnId="{729191D2-32D9-40F0-A635-A8E119F3B943}">
      <dgm:prSet/>
      <dgm:spPr/>
      <dgm:t>
        <a:bodyPr/>
        <a:lstStyle/>
        <a:p>
          <a:endParaRPr lang="en-US"/>
        </a:p>
      </dgm:t>
    </dgm:pt>
    <dgm:pt modelId="{5868DB1E-633F-48AD-A171-26994299ED8B}" type="sibTrans" cxnId="{729191D2-32D9-40F0-A635-A8E119F3B943}">
      <dgm:prSet/>
      <dgm:spPr/>
      <dgm:t>
        <a:bodyPr/>
        <a:lstStyle/>
        <a:p>
          <a:endParaRPr lang="en-US"/>
        </a:p>
      </dgm:t>
    </dgm:pt>
    <dgm:pt modelId="{4EA6D6A1-D10C-4D07-B785-A1CD655F22BB}">
      <dgm:prSet phldrT="[Text]" custT="1"/>
      <dgm:spPr/>
      <dgm:t>
        <a:bodyPr/>
        <a:lstStyle/>
        <a:p>
          <a:r>
            <a:rPr lang="en-US" sz="1600" dirty="0"/>
            <a:t>~$163M for </a:t>
          </a:r>
        </a:p>
        <a:p>
          <a:r>
            <a:rPr lang="en-US" sz="1600" dirty="0"/>
            <a:t>Consortia of Providers</a:t>
          </a:r>
        </a:p>
      </dgm:t>
    </dgm:pt>
    <dgm:pt modelId="{97FA6D39-95D6-4062-8908-0A8CC6C1071A}" type="parTrans" cxnId="{C1463548-02E5-445C-846F-867782B477B9}">
      <dgm:prSet/>
      <dgm:spPr/>
      <dgm:t>
        <a:bodyPr/>
        <a:lstStyle/>
        <a:p>
          <a:endParaRPr lang="en-US"/>
        </a:p>
      </dgm:t>
    </dgm:pt>
    <dgm:pt modelId="{81740934-790F-4823-B3AE-F6CF6D28CEF5}" type="sibTrans" cxnId="{C1463548-02E5-445C-846F-867782B477B9}">
      <dgm:prSet/>
      <dgm:spPr/>
      <dgm:t>
        <a:bodyPr/>
        <a:lstStyle/>
        <a:p>
          <a:endParaRPr lang="en-US"/>
        </a:p>
      </dgm:t>
    </dgm:pt>
    <dgm:pt modelId="{11EA1818-67C5-4751-89F9-CEC76953DD8B}">
      <dgm:prSet phldrT="[Text]" custT="1"/>
      <dgm:spPr/>
      <dgm:t>
        <a:bodyPr/>
        <a:lstStyle/>
        <a:p>
          <a:r>
            <a:rPr lang="en-US" sz="1600" dirty="0"/>
            <a:t> </a:t>
          </a:r>
        </a:p>
        <a:p>
          <a:r>
            <a:rPr lang="en-US" sz="1600" dirty="0"/>
            <a:t>Community Colleges</a:t>
          </a:r>
        </a:p>
        <a:p>
          <a:r>
            <a:rPr lang="en-US" sz="1600" dirty="0"/>
            <a:t>K-12 Adult Programs</a:t>
          </a:r>
        </a:p>
        <a:p>
          <a:r>
            <a:rPr lang="en-US" sz="1600" dirty="0"/>
            <a:t>COEs &amp; JPAs</a:t>
          </a:r>
        </a:p>
        <a:p>
          <a:endParaRPr lang="en-US" sz="1600" dirty="0"/>
        </a:p>
      </dgm:t>
    </dgm:pt>
    <dgm:pt modelId="{9A1E3CB9-6064-451F-B68B-7B30A9BF8DC0}" type="sibTrans" cxnId="{14913DD3-9313-4D99-BAEB-21CFEE567E50}">
      <dgm:prSet/>
      <dgm:spPr/>
      <dgm:t>
        <a:bodyPr/>
        <a:lstStyle/>
        <a:p>
          <a:endParaRPr lang="en-US"/>
        </a:p>
      </dgm:t>
    </dgm:pt>
    <dgm:pt modelId="{E197D02D-EDE8-4D05-9880-F5E4A04C4722}" type="parTrans" cxnId="{14913DD3-9313-4D99-BAEB-21CFEE567E50}">
      <dgm:prSet/>
      <dgm:spPr/>
      <dgm:t>
        <a:bodyPr/>
        <a:lstStyle/>
        <a:p>
          <a:endParaRPr lang="en-US"/>
        </a:p>
      </dgm:t>
    </dgm:pt>
    <dgm:pt modelId="{B0FE9D77-EBA6-4F46-85FD-10E8177073D9}">
      <dgm:prSet phldrT="[Text]" custT="1"/>
      <dgm:spPr/>
      <dgm:t>
        <a:bodyPr/>
        <a:lstStyle/>
        <a:p>
          <a:r>
            <a:rPr lang="en-US" sz="1600" dirty="0"/>
            <a:t>State Infrastructure CCCCO and CDE </a:t>
          </a:r>
        </a:p>
      </dgm:t>
    </dgm:pt>
    <dgm:pt modelId="{03E0EDA8-252E-4FAF-9BE2-F8BBBCE46330}" type="parTrans" cxnId="{4B0DFA2A-6777-4D74-80AA-3B9FD85E4916}">
      <dgm:prSet/>
      <dgm:spPr/>
      <dgm:t>
        <a:bodyPr/>
        <a:lstStyle/>
        <a:p>
          <a:endParaRPr lang="en-US"/>
        </a:p>
      </dgm:t>
    </dgm:pt>
    <dgm:pt modelId="{E137A4E4-A7D2-4E98-BBA4-886296267525}" type="sibTrans" cxnId="{4B0DFA2A-6777-4D74-80AA-3B9FD85E4916}">
      <dgm:prSet/>
      <dgm:spPr/>
      <dgm:t>
        <a:bodyPr/>
        <a:lstStyle/>
        <a:p>
          <a:endParaRPr lang="en-US"/>
        </a:p>
      </dgm:t>
    </dgm:pt>
    <dgm:pt modelId="{15ADDBCE-B232-4F42-A930-27A09DB6C7D0}" type="pres">
      <dgm:prSet presAssocID="{7AD772AD-3FB4-43C3-AC5B-19FAB0A37BC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4EC7988-3ED5-4275-8990-3DE0306D05E9}" type="pres">
      <dgm:prSet presAssocID="{EFD70EAC-981E-434D-A7DF-1FD5349A7234}" presName="hierRoot1" presStyleCnt="0"/>
      <dgm:spPr/>
    </dgm:pt>
    <dgm:pt modelId="{6A28A085-6AD3-4BAC-9B6F-CF9B18B7935A}" type="pres">
      <dgm:prSet presAssocID="{EFD70EAC-981E-434D-A7DF-1FD5349A7234}" presName="composite" presStyleCnt="0"/>
      <dgm:spPr/>
    </dgm:pt>
    <dgm:pt modelId="{0ABB3B6C-1DC3-4ECF-BE24-7E4248040A24}" type="pres">
      <dgm:prSet presAssocID="{EFD70EAC-981E-434D-A7DF-1FD5349A7234}" presName="background" presStyleLbl="node0" presStyleIdx="0" presStyleCnt="1"/>
      <dgm:spPr/>
    </dgm:pt>
    <dgm:pt modelId="{3747C92C-C43D-45F0-9E3C-A71AC7E87AB0}" type="pres">
      <dgm:prSet presAssocID="{EFD70EAC-981E-434D-A7DF-1FD5349A7234}" presName="text" presStyleLbl="fgAcc0" presStyleIdx="0" presStyleCnt="1" custScaleX="117826" custLinFactNeighborX="38366" custLinFactNeighborY="-12850">
        <dgm:presLayoutVars>
          <dgm:chPref val="3"/>
        </dgm:presLayoutVars>
      </dgm:prSet>
      <dgm:spPr/>
    </dgm:pt>
    <dgm:pt modelId="{4271EB58-6A7F-4108-95C3-2EC2912055C4}" type="pres">
      <dgm:prSet presAssocID="{EFD70EAC-981E-434D-A7DF-1FD5349A7234}" presName="hierChild2" presStyleCnt="0"/>
      <dgm:spPr/>
    </dgm:pt>
    <dgm:pt modelId="{CD2FCC56-DBE1-4219-9399-247D7EF64BD0}" type="pres">
      <dgm:prSet presAssocID="{0A5EA5AB-E7CE-4E8E-A1D9-FD8C46FDDC61}" presName="Name10" presStyleLbl="parChTrans1D2" presStyleIdx="0" presStyleCnt="2"/>
      <dgm:spPr/>
    </dgm:pt>
    <dgm:pt modelId="{D4CC1DD6-8F95-4B0F-8F75-ED6823BA1662}" type="pres">
      <dgm:prSet presAssocID="{7181D690-BA9D-4119-BF88-C2AF0B5A1A31}" presName="hierRoot2" presStyleCnt="0"/>
      <dgm:spPr/>
    </dgm:pt>
    <dgm:pt modelId="{4A1083E4-49ED-4D88-B269-3F583FE24FEC}" type="pres">
      <dgm:prSet presAssocID="{7181D690-BA9D-4119-BF88-C2AF0B5A1A31}" presName="composite2" presStyleCnt="0"/>
      <dgm:spPr/>
    </dgm:pt>
    <dgm:pt modelId="{88E63E68-BAB9-4C3B-85AD-F29E741DF099}" type="pres">
      <dgm:prSet presAssocID="{7181D690-BA9D-4119-BF88-C2AF0B5A1A31}" presName="background2" presStyleLbl="node2" presStyleIdx="0" presStyleCnt="2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2"/>
        </a:solidFill>
      </dgm:spPr>
    </dgm:pt>
    <dgm:pt modelId="{9EDB7630-3B6F-4F6B-9A26-A8F8D84C8C9E}" type="pres">
      <dgm:prSet presAssocID="{7181D690-BA9D-4119-BF88-C2AF0B5A1A31}" presName="text2" presStyleLbl="fgAcc2" presStyleIdx="0" presStyleCnt="2" custScaleX="122173" custLinFactNeighborX="-83185" custLinFactNeighborY="-4956">
        <dgm:presLayoutVars>
          <dgm:chPref val="3"/>
        </dgm:presLayoutVars>
      </dgm:prSet>
      <dgm:spPr/>
    </dgm:pt>
    <dgm:pt modelId="{77E41912-8728-42B5-9331-A8B855C474A4}" type="pres">
      <dgm:prSet presAssocID="{7181D690-BA9D-4119-BF88-C2AF0B5A1A31}" presName="hierChild3" presStyleCnt="0"/>
      <dgm:spPr/>
    </dgm:pt>
    <dgm:pt modelId="{5042C879-87C4-4457-B8FE-9E90E97F35B7}" type="pres">
      <dgm:prSet presAssocID="{459AFC06-A287-4CFA-A57A-CCEA359A8BC8}" presName="Name17" presStyleLbl="parChTrans1D3" presStyleIdx="0" presStyleCnt="3"/>
      <dgm:spPr/>
    </dgm:pt>
    <dgm:pt modelId="{62239450-E685-45BA-8FA3-A5BFC8372B56}" type="pres">
      <dgm:prSet presAssocID="{770FFA08-B248-4FB4-9179-19DC3E8849E8}" presName="hierRoot3" presStyleCnt="0"/>
      <dgm:spPr/>
    </dgm:pt>
    <dgm:pt modelId="{6A80213D-129D-4F60-9089-A014C0C017F8}" type="pres">
      <dgm:prSet presAssocID="{770FFA08-B248-4FB4-9179-19DC3E8849E8}" presName="composite3" presStyleCnt="0"/>
      <dgm:spPr/>
    </dgm:pt>
    <dgm:pt modelId="{D7880133-70F4-4145-918B-57EA88DB8AD0}" type="pres">
      <dgm:prSet presAssocID="{770FFA08-B248-4FB4-9179-19DC3E8849E8}" presName="background3" presStyleLbl="node3" presStyleIdx="0" presStyleCnt="3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2"/>
        </a:solidFill>
      </dgm:spPr>
    </dgm:pt>
    <dgm:pt modelId="{D41FBCD1-B8CD-4E08-8F2A-3CF687D60F4D}" type="pres">
      <dgm:prSet presAssocID="{770FFA08-B248-4FB4-9179-19DC3E8849E8}" presName="text3" presStyleLbl="fgAcc3" presStyleIdx="0" presStyleCnt="3" custScaleX="113488" custScaleY="92606" custLinFactNeighborX="-75097" custLinFactNeighborY="-25168">
        <dgm:presLayoutVars>
          <dgm:chPref val="3"/>
        </dgm:presLayoutVars>
      </dgm:prSet>
      <dgm:spPr/>
    </dgm:pt>
    <dgm:pt modelId="{1A067CB5-26D7-4C8F-8DC6-59AE6122B4F4}" type="pres">
      <dgm:prSet presAssocID="{770FFA08-B248-4FB4-9179-19DC3E8849E8}" presName="hierChild4" presStyleCnt="0"/>
      <dgm:spPr/>
    </dgm:pt>
    <dgm:pt modelId="{8291F583-65DE-452A-B307-4A570CDF0328}" type="pres">
      <dgm:prSet presAssocID="{97FA6D39-95D6-4062-8908-0A8CC6C1071A}" presName="Name10" presStyleLbl="parChTrans1D2" presStyleIdx="1" presStyleCnt="2"/>
      <dgm:spPr/>
    </dgm:pt>
    <dgm:pt modelId="{DF86CC8F-4E70-4F2F-8701-B435576FC183}" type="pres">
      <dgm:prSet presAssocID="{4EA6D6A1-D10C-4D07-B785-A1CD655F22BB}" presName="hierRoot2" presStyleCnt="0"/>
      <dgm:spPr/>
    </dgm:pt>
    <dgm:pt modelId="{F6C62961-E324-41BE-B842-9AA445FEE727}" type="pres">
      <dgm:prSet presAssocID="{4EA6D6A1-D10C-4D07-B785-A1CD655F22BB}" presName="composite2" presStyleCnt="0"/>
      <dgm:spPr/>
    </dgm:pt>
    <dgm:pt modelId="{BA92B95B-4E36-4832-92D8-EE194D6E9BB4}" type="pres">
      <dgm:prSet presAssocID="{4EA6D6A1-D10C-4D07-B785-A1CD655F22BB}" presName="background2" presStyleLbl="node2" presStyleIdx="1" presStyleCnt="2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accent3"/>
        </a:solidFill>
      </dgm:spPr>
    </dgm:pt>
    <dgm:pt modelId="{3A8B8BDB-7C62-49B3-ACEB-28A07EC5E3FF}" type="pres">
      <dgm:prSet presAssocID="{4EA6D6A1-D10C-4D07-B785-A1CD655F22BB}" presName="text2" presStyleLbl="fgAcc2" presStyleIdx="1" presStyleCnt="2" custScaleX="115238" custLinFactNeighborX="-58606" custLinFactNeighborY="-14440">
        <dgm:presLayoutVars>
          <dgm:chPref val="3"/>
        </dgm:presLayoutVars>
      </dgm:prSet>
      <dgm:spPr/>
    </dgm:pt>
    <dgm:pt modelId="{52935A30-B6EF-4087-9D49-52F92FF8D569}" type="pres">
      <dgm:prSet presAssocID="{4EA6D6A1-D10C-4D07-B785-A1CD655F22BB}" presName="hierChild3" presStyleCnt="0"/>
      <dgm:spPr/>
    </dgm:pt>
    <dgm:pt modelId="{2C5480D1-A203-427C-BA9B-022B652A1D6F}" type="pres">
      <dgm:prSet presAssocID="{E197D02D-EDE8-4D05-9880-F5E4A04C4722}" presName="Name17" presStyleLbl="parChTrans1D3" presStyleIdx="1" presStyleCnt="3"/>
      <dgm:spPr/>
    </dgm:pt>
    <dgm:pt modelId="{703FFDB0-1018-44C3-A692-883E43166487}" type="pres">
      <dgm:prSet presAssocID="{11EA1818-67C5-4751-89F9-CEC76953DD8B}" presName="hierRoot3" presStyleCnt="0"/>
      <dgm:spPr/>
    </dgm:pt>
    <dgm:pt modelId="{E2EA22B7-304F-44DB-B50F-3B723185589E}" type="pres">
      <dgm:prSet presAssocID="{11EA1818-67C5-4751-89F9-CEC76953DD8B}" presName="composite3" presStyleCnt="0"/>
      <dgm:spPr/>
    </dgm:pt>
    <dgm:pt modelId="{B8CF2333-AA46-4287-AA62-9D7CCBB97A36}" type="pres">
      <dgm:prSet presAssocID="{11EA1818-67C5-4751-89F9-CEC76953DD8B}" presName="background3" presStyleLbl="node3" presStyleIdx="1" presStyleCnt="3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accent3"/>
        </a:solidFill>
      </dgm:spPr>
    </dgm:pt>
    <dgm:pt modelId="{5681E4C7-86CB-44EB-A605-CC91FA39E7F4}" type="pres">
      <dgm:prSet presAssocID="{11EA1818-67C5-4751-89F9-CEC76953DD8B}" presName="text3" presStyleLbl="fgAcc3" presStyleIdx="1" presStyleCnt="3" custScaleX="119992" custScaleY="88722" custLinFactNeighborX="-3806" custLinFactNeighborY="-15893">
        <dgm:presLayoutVars>
          <dgm:chPref val="3"/>
        </dgm:presLayoutVars>
      </dgm:prSet>
      <dgm:spPr/>
    </dgm:pt>
    <dgm:pt modelId="{F76F9883-5CC7-45C9-B52A-838FDEA53293}" type="pres">
      <dgm:prSet presAssocID="{11EA1818-67C5-4751-89F9-CEC76953DD8B}" presName="hierChild4" presStyleCnt="0"/>
      <dgm:spPr/>
    </dgm:pt>
    <dgm:pt modelId="{D93CB92A-5EA8-467F-8A57-9E7E31A1DEB9}" type="pres">
      <dgm:prSet presAssocID="{03E0EDA8-252E-4FAF-9BE2-F8BBBCE46330}" presName="Name17" presStyleLbl="parChTrans1D3" presStyleIdx="2" presStyleCnt="3"/>
      <dgm:spPr/>
    </dgm:pt>
    <dgm:pt modelId="{62E06C8D-3D19-4978-8178-277FC43C09FB}" type="pres">
      <dgm:prSet presAssocID="{B0FE9D77-EBA6-4F46-85FD-10E8177073D9}" presName="hierRoot3" presStyleCnt="0"/>
      <dgm:spPr/>
    </dgm:pt>
    <dgm:pt modelId="{26C95A05-C6FE-4C2A-AE1C-7F32C1A6C650}" type="pres">
      <dgm:prSet presAssocID="{B0FE9D77-EBA6-4F46-85FD-10E8177073D9}" presName="composite3" presStyleCnt="0"/>
      <dgm:spPr/>
    </dgm:pt>
    <dgm:pt modelId="{86DBF284-4C27-4F5B-8B3D-DA9AC8A5184A}" type="pres">
      <dgm:prSet presAssocID="{B0FE9D77-EBA6-4F46-85FD-10E8177073D9}" presName="background3" presStyleLbl="node3" presStyleIdx="2" presStyleCnt="3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4"/>
        </a:solidFill>
      </dgm:spPr>
    </dgm:pt>
    <dgm:pt modelId="{1C2E3234-93B6-4064-B7FB-721F0A9108F7}" type="pres">
      <dgm:prSet presAssocID="{B0FE9D77-EBA6-4F46-85FD-10E8177073D9}" presName="text3" presStyleLbl="fgAcc3" presStyleIdx="2" presStyleCnt="3" custAng="0" custScaleY="86068" custLinFactNeighborX="11788" custLinFactNeighborY="-15734">
        <dgm:presLayoutVars>
          <dgm:chPref val="3"/>
        </dgm:presLayoutVars>
      </dgm:prSet>
      <dgm:spPr/>
    </dgm:pt>
    <dgm:pt modelId="{CE36BEB8-F0AC-4748-8510-D554DECA54AC}" type="pres">
      <dgm:prSet presAssocID="{B0FE9D77-EBA6-4F46-85FD-10E8177073D9}" presName="hierChild4" presStyleCnt="0"/>
      <dgm:spPr/>
    </dgm:pt>
  </dgm:ptLst>
  <dgm:cxnLst>
    <dgm:cxn modelId="{0274B508-05E4-4E15-8035-40A2F41B5C19}" type="presOf" srcId="{770FFA08-B248-4FB4-9179-19DC3E8849E8}" destId="{D41FBCD1-B8CD-4E08-8F2A-3CF687D60F4D}" srcOrd="0" destOrd="0" presId="urn:microsoft.com/office/officeart/2005/8/layout/hierarchy1"/>
    <dgm:cxn modelId="{40A2001A-0C83-41F9-A7D3-9E91530202AB}" type="presOf" srcId="{7AD772AD-3FB4-43C3-AC5B-19FAB0A37BCC}" destId="{15ADDBCE-B232-4F42-A930-27A09DB6C7D0}" srcOrd="0" destOrd="0" presId="urn:microsoft.com/office/officeart/2005/8/layout/hierarchy1"/>
    <dgm:cxn modelId="{4B0DFA2A-6777-4D74-80AA-3B9FD85E4916}" srcId="{4EA6D6A1-D10C-4D07-B785-A1CD655F22BB}" destId="{B0FE9D77-EBA6-4F46-85FD-10E8177073D9}" srcOrd="1" destOrd="0" parTransId="{03E0EDA8-252E-4FAF-9BE2-F8BBBCE46330}" sibTransId="{E137A4E4-A7D2-4E98-BBA4-886296267525}"/>
    <dgm:cxn modelId="{607DA73B-0C37-4616-B4AE-09F68A468FCA}" type="presOf" srcId="{7181D690-BA9D-4119-BF88-C2AF0B5A1A31}" destId="{9EDB7630-3B6F-4F6B-9A26-A8F8D84C8C9E}" srcOrd="0" destOrd="0" presId="urn:microsoft.com/office/officeart/2005/8/layout/hierarchy1"/>
    <dgm:cxn modelId="{E8267D43-34C9-4065-BBDA-846CCA664B96}" type="presOf" srcId="{B0FE9D77-EBA6-4F46-85FD-10E8177073D9}" destId="{1C2E3234-93B6-4064-B7FB-721F0A9108F7}" srcOrd="0" destOrd="0" presId="urn:microsoft.com/office/officeart/2005/8/layout/hierarchy1"/>
    <dgm:cxn modelId="{C1463548-02E5-445C-846F-867782B477B9}" srcId="{EFD70EAC-981E-434D-A7DF-1FD5349A7234}" destId="{4EA6D6A1-D10C-4D07-B785-A1CD655F22BB}" srcOrd="1" destOrd="0" parTransId="{97FA6D39-95D6-4062-8908-0A8CC6C1071A}" sibTransId="{81740934-790F-4823-B3AE-F6CF6D28CEF5}"/>
    <dgm:cxn modelId="{444A9D50-049F-47AC-AB1D-DC733B087981}" type="presOf" srcId="{E197D02D-EDE8-4D05-9880-F5E4A04C4722}" destId="{2C5480D1-A203-427C-BA9B-022B652A1D6F}" srcOrd="0" destOrd="0" presId="urn:microsoft.com/office/officeart/2005/8/layout/hierarchy1"/>
    <dgm:cxn modelId="{00A39657-4D84-45F1-9B0F-817809E6116C}" type="presOf" srcId="{0A5EA5AB-E7CE-4E8E-A1D9-FD8C46FDDC61}" destId="{CD2FCC56-DBE1-4219-9399-247D7EF64BD0}" srcOrd="0" destOrd="0" presId="urn:microsoft.com/office/officeart/2005/8/layout/hierarchy1"/>
    <dgm:cxn modelId="{4A42A778-F54D-430D-A661-F9A1CBFFA6B3}" type="presOf" srcId="{4EA6D6A1-D10C-4D07-B785-A1CD655F22BB}" destId="{3A8B8BDB-7C62-49B3-ACEB-28A07EC5E3FF}" srcOrd="0" destOrd="0" presId="urn:microsoft.com/office/officeart/2005/8/layout/hierarchy1"/>
    <dgm:cxn modelId="{A648CD8B-1823-4AB5-8ED7-10D50C01CD16}" srcId="{EFD70EAC-981E-434D-A7DF-1FD5349A7234}" destId="{7181D690-BA9D-4119-BF88-C2AF0B5A1A31}" srcOrd="0" destOrd="0" parTransId="{0A5EA5AB-E7CE-4E8E-A1D9-FD8C46FDDC61}" sibTransId="{CA2C42EB-0371-412E-999A-3F76769DDFDD}"/>
    <dgm:cxn modelId="{AD03D3B4-E0CF-42A2-AC20-C499AB223DD1}" type="presOf" srcId="{97FA6D39-95D6-4062-8908-0A8CC6C1071A}" destId="{8291F583-65DE-452A-B307-4A570CDF0328}" srcOrd="0" destOrd="0" presId="urn:microsoft.com/office/officeart/2005/8/layout/hierarchy1"/>
    <dgm:cxn modelId="{C47966B6-2B02-4C4F-A57E-DD11BF0208F9}" type="presOf" srcId="{459AFC06-A287-4CFA-A57A-CCEA359A8BC8}" destId="{5042C879-87C4-4457-B8FE-9E90E97F35B7}" srcOrd="0" destOrd="0" presId="urn:microsoft.com/office/officeart/2005/8/layout/hierarchy1"/>
    <dgm:cxn modelId="{341751C9-E3CA-40C7-9A7F-909C1A4BA9B4}" srcId="{7AD772AD-3FB4-43C3-AC5B-19FAB0A37BCC}" destId="{EFD70EAC-981E-434D-A7DF-1FD5349A7234}" srcOrd="0" destOrd="0" parTransId="{B669EEA6-8212-4977-B43E-87C9851C1FEB}" sibTransId="{5849FF0D-3445-4B12-8846-45CB4E6A7524}"/>
    <dgm:cxn modelId="{729191D2-32D9-40F0-A635-A8E119F3B943}" srcId="{7181D690-BA9D-4119-BF88-C2AF0B5A1A31}" destId="{770FFA08-B248-4FB4-9179-19DC3E8849E8}" srcOrd="0" destOrd="0" parTransId="{459AFC06-A287-4CFA-A57A-CCEA359A8BC8}" sibTransId="{5868DB1E-633F-48AD-A171-26994299ED8B}"/>
    <dgm:cxn modelId="{14913DD3-9313-4D99-BAEB-21CFEE567E50}" srcId="{4EA6D6A1-D10C-4D07-B785-A1CD655F22BB}" destId="{11EA1818-67C5-4751-89F9-CEC76953DD8B}" srcOrd="0" destOrd="0" parTransId="{E197D02D-EDE8-4D05-9880-F5E4A04C4722}" sibTransId="{9A1E3CB9-6064-451F-B68B-7B30A9BF8DC0}"/>
    <dgm:cxn modelId="{FDDDF6D5-05F0-4FD4-8FD7-7DBF4C8CF85B}" type="presOf" srcId="{11EA1818-67C5-4751-89F9-CEC76953DD8B}" destId="{5681E4C7-86CB-44EB-A605-CC91FA39E7F4}" srcOrd="0" destOrd="0" presId="urn:microsoft.com/office/officeart/2005/8/layout/hierarchy1"/>
    <dgm:cxn modelId="{94C7A9D7-CA80-49EB-8791-1CCDB8EF83A5}" type="presOf" srcId="{EFD70EAC-981E-434D-A7DF-1FD5349A7234}" destId="{3747C92C-C43D-45F0-9E3C-A71AC7E87AB0}" srcOrd="0" destOrd="0" presId="urn:microsoft.com/office/officeart/2005/8/layout/hierarchy1"/>
    <dgm:cxn modelId="{674351E4-5CA7-4C52-8647-279DE6860E8B}" type="presOf" srcId="{03E0EDA8-252E-4FAF-9BE2-F8BBBCE46330}" destId="{D93CB92A-5EA8-467F-8A57-9E7E31A1DEB9}" srcOrd="0" destOrd="0" presId="urn:microsoft.com/office/officeart/2005/8/layout/hierarchy1"/>
    <dgm:cxn modelId="{3050CE9C-751E-4BBC-B1CA-18E2F604885B}" type="presParOf" srcId="{15ADDBCE-B232-4F42-A930-27A09DB6C7D0}" destId="{84EC7988-3ED5-4275-8990-3DE0306D05E9}" srcOrd="0" destOrd="0" presId="urn:microsoft.com/office/officeart/2005/8/layout/hierarchy1"/>
    <dgm:cxn modelId="{FCB95AA2-7343-42CA-8631-8AD96EF3ED1C}" type="presParOf" srcId="{84EC7988-3ED5-4275-8990-3DE0306D05E9}" destId="{6A28A085-6AD3-4BAC-9B6F-CF9B18B7935A}" srcOrd="0" destOrd="0" presId="urn:microsoft.com/office/officeart/2005/8/layout/hierarchy1"/>
    <dgm:cxn modelId="{AE7B2963-95D8-4BAA-88D7-EFA0D1E3F9CD}" type="presParOf" srcId="{6A28A085-6AD3-4BAC-9B6F-CF9B18B7935A}" destId="{0ABB3B6C-1DC3-4ECF-BE24-7E4248040A24}" srcOrd="0" destOrd="0" presId="urn:microsoft.com/office/officeart/2005/8/layout/hierarchy1"/>
    <dgm:cxn modelId="{081D8715-6A20-4800-9C53-14F262E2883F}" type="presParOf" srcId="{6A28A085-6AD3-4BAC-9B6F-CF9B18B7935A}" destId="{3747C92C-C43D-45F0-9E3C-A71AC7E87AB0}" srcOrd="1" destOrd="0" presId="urn:microsoft.com/office/officeart/2005/8/layout/hierarchy1"/>
    <dgm:cxn modelId="{F02D7133-C2A5-4FF1-8CCC-88E841F254F8}" type="presParOf" srcId="{84EC7988-3ED5-4275-8990-3DE0306D05E9}" destId="{4271EB58-6A7F-4108-95C3-2EC2912055C4}" srcOrd="1" destOrd="0" presId="urn:microsoft.com/office/officeart/2005/8/layout/hierarchy1"/>
    <dgm:cxn modelId="{0D328E65-976F-4A6F-80B8-D1B7C928CD7D}" type="presParOf" srcId="{4271EB58-6A7F-4108-95C3-2EC2912055C4}" destId="{CD2FCC56-DBE1-4219-9399-247D7EF64BD0}" srcOrd="0" destOrd="0" presId="urn:microsoft.com/office/officeart/2005/8/layout/hierarchy1"/>
    <dgm:cxn modelId="{D3D55FB5-E50E-4EB5-AB65-4C7BBE7251F3}" type="presParOf" srcId="{4271EB58-6A7F-4108-95C3-2EC2912055C4}" destId="{D4CC1DD6-8F95-4B0F-8F75-ED6823BA1662}" srcOrd="1" destOrd="0" presId="urn:microsoft.com/office/officeart/2005/8/layout/hierarchy1"/>
    <dgm:cxn modelId="{E8A2186A-2025-4202-80C4-D161F12308A3}" type="presParOf" srcId="{D4CC1DD6-8F95-4B0F-8F75-ED6823BA1662}" destId="{4A1083E4-49ED-4D88-B269-3F583FE24FEC}" srcOrd="0" destOrd="0" presId="urn:microsoft.com/office/officeart/2005/8/layout/hierarchy1"/>
    <dgm:cxn modelId="{DCD73601-2DEA-43BB-A69F-95E17A6229A3}" type="presParOf" srcId="{4A1083E4-49ED-4D88-B269-3F583FE24FEC}" destId="{88E63E68-BAB9-4C3B-85AD-F29E741DF099}" srcOrd="0" destOrd="0" presId="urn:microsoft.com/office/officeart/2005/8/layout/hierarchy1"/>
    <dgm:cxn modelId="{304DD4BA-16D3-4B0A-8D11-7B0CB631E47B}" type="presParOf" srcId="{4A1083E4-49ED-4D88-B269-3F583FE24FEC}" destId="{9EDB7630-3B6F-4F6B-9A26-A8F8D84C8C9E}" srcOrd="1" destOrd="0" presId="urn:microsoft.com/office/officeart/2005/8/layout/hierarchy1"/>
    <dgm:cxn modelId="{D3ABDB58-0A2B-4590-AEAE-D678EB4DFE1D}" type="presParOf" srcId="{D4CC1DD6-8F95-4B0F-8F75-ED6823BA1662}" destId="{77E41912-8728-42B5-9331-A8B855C474A4}" srcOrd="1" destOrd="0" presId="urn:microsoft.com/office/officeart/2005/8/layout/hierarchy1"/>
    <dgm:cxn modelId="{40FF881E-6EFD-4B79-8852-F87DC352DD7B}" type="presParOf" srcId="{77E41912-8728-42B5-9331-A8B855C474A4}" destId="{5042C879-87C4-4457-B8FE-9E90E97F35B7}" srcOrd="0" destOrd="0" presId="urn:microsoft.com/office/officeart/2005/8/layout/hierarchy1"/>
    <dgm:cxn modelId="{63F4681A-9640-4A10-A635-F47E89A856C8}" type="presParOf" srcId="{77E41912-8728-42B5-9331-A8B855C474A4}" destId="{62239450-E685-45BA-8FA3-A5BFC8372B56}" srcOrd="1" destOrd="0" presId="urn:microsoft.com/office/officeart/2005/8/layout/hierarchy1"/>
    <dgm:cxn modelId="{ABB6C5D5-6F92-45E8-BF21-6CBE0D69F3EB}" type="presParOf" srcId="{62239450-E685-45BA-8FA3-A5BFC8372B56}" destId="{6A80213D-129D-4F60-9089-A014C0C017F8}" srcOrd="0" destOrd="0" presId="urn:microsoft.com/office/officeart/2005/8/layout/hierarchy1"/>
    <dgm:cxn modelId="{EA5D8583-5F6F-4B40-B9D5-6E8A1E2447E8}" type="presParOf" srcId="{6A80213D-129D-4F60-9089-A014C0C017F8}" destId="{D7880133-70F4-4145-918B-57EA88DB8AD0}" srcOrd="0" destOrd="0" presId="urn:microsoft.com/office/officeart/2005/8/layout/hierarchy1"/>
    <dgm:cxn modelId="{79F89BF8-EE7B-48D4-A8CC-0DA6D822061F}" type="presParOf" srcId="{6A80213D-129D-4F60-9089-A014C0C017F8}" destId="{D41FBCD1-B8CD-4E08-8F2A-3CF687D60F4D}" srcOrd="1" destOrd="0" presId="urn:microsoft.com/office/officeart/2005/8/layout/hierarchy1"/>
    <dgm:cxn modelId="{1BCADD06-8DC9-4D01-9990-3C79C9475F79}" type="presParOf" srcId="{62239450-E685-45BA-8FA3-A5BFC8372B56}" destId="{1A067CB5-26D7-4C8F-8DC6-59AE6122B4F4}" srcOrd="1" destOrd="0" presId="urn:microsoft.com/office/officeart/2005/8/layout/hierarchy1"/>
    <dgm:cxn modelId="{4891A26B-59EF-40B3-94F9-068F9D5DCA7D}" type="presParOf" srcId="{4271EB58-6A7F-4108-95C3-2EC2912055C4}" destId="{8291F583-65DE-452A-B307-4A570CDF0328}" srcOrd="2" destOrd="0" presId="urn:microsoft.com/office/officeart/2005/8/layout/hierarchy1"/>
    <dgm:cxn modelId="{E6DFFFFC-F0C1-4C8F-BFB1-AEB1A9010F47}" type="presParOf" srcId="{4271EB58-6A7F-4108-95C3-2EC2912055C4}" destId="{DF86CC8F-4E70-4F2F-8701-B435576FC183}" srcOrd="3" destOrd="0" presId="urn:microsoft.com/office/officeart/2005/8/layout/hierarchy1"/>
    <dgm:cxn modelId="{426A627E-A2BC-43C6-A0C1-D254DAD6C392}" type="presParOf" srcId="{DF86CC8F-4E70-4F2F-8701-B435576FC183}" destId="{F6C62961-E324-41BE-B842-9AA445FEE727}" srcOrd="0" destOrd="0" presId="urn:microsoft.com/office/officeart/2005/8/layout/hierarchy1"/>
    <dgm:cxn modelId="{9E7FE1A5-ABE4-4AE8-8CAD-0996C2F48957}" type="presParOf" srcId="{F6C62961-E324-41BE-B842-9AA445FEE727}" destId="{BA92B95B-4E36-4832-92D8-EE194D6E9BB4}" srcOrd="0" destOrd="0" presId="urn:microsoft.com/office/officeart/2005/8/layout/hierarchy1"/>
    <dgm:cxn modelId="{DE7CF3FC-872D-4683-BF82-37F4CD4D0B82}" type="presParOf" srcId="{F6C62961-E324-41BE-B842-9AA445FEE727}" destId="{3A8B8BDB-7C62-49B3-ACEB-28A07EC5E3FF}" srcOrd="1" destOrd="0" presId="urn:microsoft.com/office/officeart/2005/8/layout/hierarchy1"/>
    <dgm:cxn modelId="{0127199D-8F96-4DB2-9A83-B0123EB09F1B}" type="presParOf" srcId="{DF86CC8F-4E70-4F2F-8701-B435576FC183}" destId="{52935A30-B6EF-4087-9D49-52F92FF8D569}" srcOrd="1" destOrd="0" presId="urn:microsoft.com/office/officeart/2005/8/layout/hierarchy1"/>
    <dgm:cxn modelId="{EB027582-D399-4A11-836D-91996F426878}" type="presParOf" srcId="{52935A30-B6EF-4087-9D49-52F92FF8D569}" destId="{2C5480D1-A203-427C-BA9B-022B652A1D6F}" srcOrd="0" destOrd="0" presId="urn:microsoft.com/office/officeart/2005/8/layout/hierarchy1"/>
    <dgm:cxn modelId="{0C0BDE85-A93F-45B0-A278-637D613DDE40}" type="presParOf" srcId="{52935A30-B6EF-4087-9D49-52F92FF8D569}" destId="{703FFDB0-1018-44C3-A692-883E43166487}" srcOrd="1" destOrd="0" presId="urn:microsoft.com/office/officeart/2005/8/layout/hierarchy1"/>
    <dgm:cxn modelId="{7DD785FC-4F00-456A-8B50-3FC42AE53FBF}" type="presParOf" srcId="{703FFDB0-1018-44C3-A692-883E43166487}" destId="{E2EA22B7-304F-44DB-B50F-3B723185589E}" srcOrd="0" destOrd="0" presId="urn:microsoft.com/office/officeart/2005/8/layout/hierarchy1"/>
    <dgm:cxn modelId="{FBD56738-EF6A-476C-9DD5-5E6054AC8DB2}" type="presParOf" srcId="{E2EA22B7-304F-44DB-B50F-3B723185589E}" destId="{B8CF2333-AA46-4287-AA62-9D7CCBB97A36}" srcOrd="0" destOrd="0" presId="urn:microsoft.com/office/officeart/2005/8/layout/hierarchy1"/>
    <dgm:cxn modelId="{03E80C83-25C2-4795-9F58-618EAFB0293F}" type="presParOf" srcId="{E2EA22B7-304F-44DB-B50F-3B723185589E}" destId="{5681E4C7-86CB-44EB-A605-CC91FA39E7F4}" srcOrd="1" destOrd="0" presId="urn:microsoft.com/office/officeart/2005/8/layout/hierarchy1"/>
    <dgm:cxn modelId="{834B54FD-1889-4055-9CCA-BE6808D42B15}" type="presParOf" srcId="{703FFDB0-1018-44C3-A692-883E43166487}" destId="{F76F9883-5CC7-45C9-B52A-838FDEA53293}" srcOrd="1" destOrd="0" presId="urn:microsoft.com/office/officeart/2005/8/layout/hierarchy1"/>
    <dgm:cxn modelId="{C725353C-94A1-4F03-B5C3-5D48D9CC18D2}" type="presParOf" srcId="{52935A30-B6EF-4087-9D49-52F92FF8D569}" destId="{D93CB92A-5EA8-467F-8A57-9E7E31A1DEB9}" srcOrd="2" destOrd="0" presId="urn:microsoft.com/office/officeart/2005/8/layout/hierarchy1"/>
    <dgm:cxn modelId="{C5331D9F-0475-4FB0-A145-F79943594E4B}" type="presParOf" srcId="{52935A30-B6EF-4087-9D49-52F92FF8D569}" destId="{62E06C8D-3D19-4978-8178-277FC43C09FB}" srcOrd="3" destOrd="0" presId="urn:microsoft.com/office/officeart/2005/8/layout/hierarchy1"/>
    <dgm:cxn modelId="{1F7B0B49-52E1-4351-A42D-FF6699E09B02}" type="presParOf" srcId="{62E06C8D-3D19-4978-8178-277FC43C09FB}" destId="{26C95A05-C6FE-4C2A-AE1C-7F32C1A6C650}" srcOrd="0" destOrd="0" presId="urn:microsoft.com/office/officeart/2005/8/layout/hierarchy1"/>
    <dgm:cxn modelId="{54BB64A0-DEC7-45DE-A988-2F604865DE68}" type="presParOf" srcId="{26C95A05-C6FE-4C2A-AE1C-7F32C1A6C650}" destId="{86DBF284-4C27-4F5B-8B3D-DA9AC8A5184A}" srcOrd="0" destOrd="0" presId="urn:microsoft.com/office/officeart/2005/8/layout/hierarchy1"/>
    <dgm:cxn modelId="{804302FA-FC8E-4033-AC69-3A3C536BAE9D}" type="presParOf" srcId="{26C95A05-C6FE-4C2A-AE1C-7F32C1A6C650}" destId="{1C2E3234-93B6-4064-B7FB-721F0A9108F7}" srcOrd="1" destOrd="0" presId="urn:microsoft.com/office/officeart/2005/8/layout/hierarchy1"/>
    <dgm:cxn modelId="{00E7CDD7-41F5-40FE-A86F-96950176178E}" type="presParOf" srcId="{62E06C8D-3D19-4978-8178-277FC43C09FB}" destId="{CE36BEB8-F0AC-4748-8510-D554DECA54A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CB92A-5EA8-467F-8A57-9E7E31A1DEB9}">
      <dsp:nvSpPr>
        <dsp:cNvPr id="0" name=""/>
        <dsp:cNvSpPr/>
      </dsp:nvSpPr>
      <dsp:spPr>
        <a:xfrm>
          <a:off x="4229547" y="2876049"/>
          <a:ext cx="2768524" cy="552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698"/>
              </a:lnTo>
              <a:lnTo>
                <a:pt x="2768524" y="371698"/>
              </a:lnTo>
              <a:lnTo>
                <a:pt x="2768524" y="5529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480D1-A203-427C-BA9B-022B652A1D6F}">
      <dsp:nvSpPr>
        <dsp:cNvPr id="0" name=""/>
        <dsp:cNvSpPr/>
      </dsp:nvSpPr>
      <dsp:spPr>
        <a:xfrm>
          <a:off x="4106067" y="2876049"/>
          <a:ext cx="123479" cy="550974"/>
        </a:xfrm>
        <a:custGeom>
          <a:avLst/>
          <a:gdLst/>
          <a:ahLst/>
          <a:cxnLst/>
          <a:rect l="0" t="0" r="0" b="0"/>
          <a:pathLst>
            <a:path>
              <a:moveTo>
                <a:pt x="123479" y="0"/>
              </a:moveTo>
              <a:lnTo>
                <a:pt x="123479" y="369723"/>
              </a:lnTo>
              <a:lnTo>
                <a:pt x="0" y="369723"/>
              </a:lnTo>
              <a:lnTo>
                <a:pt x="0" y="5509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1F583-65DE-452A-B307-4A570CDF0328}">
      <dsp:nvSpPr>
        <dsp:cNvPr id="0" name=""/>
        <dsp:cNvSpPr/>
      </dsp:nvSpPr>
      <dsp:spPr>
        <a:xfrm>
          <a:off x="4135664" y="1084374"/>
          <a:ext cx="93882" cy="549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020"/>
              </a:lnTo>
              <a:lnTo>
                <a:pt x="93882" y="368020"/>
              </a:lnTo>
              <a:lnTo>
                <a:pt x="93882" y="5492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42C879-87C4-4457-B8FE-9E90E97F35B7}">
      <dsp:nvSpPr>
        <dsp:cNvPr id="0" name=""/>
        <dsp:cNvSpPr/>
      </dsp:nvSpPr>
      <dsp:spPr>
        <a:xfrm>
          <a:off x="847105" y="2993879"/>
          <a:ext cx="91440" cy="317912"/>
        </a:xfrm>
        <a:custGeom>
          <a:avLst/>
          <a:gdLst/>
          <a:ahLst/>
          <a:cxnLst/>
          <a:rect l="0" t="0" r="0" b="0"/>
          <a:pathLst>
            <a:path>
              <a:moveTo>
                <a:pt x="130682" y="0"/>
              </a:moveTo>
              <a:lnTo>
                <a:pt x="130682" y="136660"/>
              </a:lnTo>
              <a:lnTo>
                <a:pt x="45720" y="136660"/>
              </a:lnTo>
              <a:lnTo>
                <a:pt x="45720" y="3179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2FCC56-DBE1-4219-9399-247D7EF64BD0}">
      <dsp:nvSpPr>
        <dsp:cNvPr id="0" name=""/>
        <dsp:cNvSpPr/>
      </dsp:nvSpPr>
      <dsp:spPr>
        <a:xfrm>
          <a:off x="977788" y="1084374"/>
          <a:ext cx="3157876" cy="667102"/>
        </a:xfrm>
        <a:custGeom>
          <a:avLst/>
          <a:gdLst/>
          <a:ahLst/>
          <a:cxnLst/>
          <a:rect l="0" t="0" r="0" b="0"/>
          <a:pathLst>
            <a:path>
              <a:moveTo>
                <a:pt x="3157876" y="0"/>
              </a:moveTo>
              <a:lnTo>
                <a:pt x="3157876" y="485850"/>
              </a:lnTo>
              <a:lnTo>
                <a:pt x="0" y="485850"/>
              </a:lnTo>
              <a:lnTo>
                <a:pt x="0" y="6671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BB3B6C-1DC3-4ECF-BE24-7E4248040A24}">
      <dsp:nvSpPr>
        <dsp:cNvPr id="0" name=""/>
        <dsp:cNvSpPr/>
      </dsp:nvSpPr>
      <dsp:spPr>
        <a:xfrm>
          <a:off x="2983008" y="-158027"/>
          <a:ext cx="2305311" cy="12424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47C92C-C43D-45F0-9E3C-A71AC7E87AB0}">
      <dsp:nvSpPr>
        <dsp:cNvPr id="0" name=""/>
        <dsp:cNvSpPr/>
      </dsp:nvSpPr>
      <dsp:spPr>
        <a:xfrm>
          <a:off x="3200401" y="48495"/>
          <a:ext cx="2305311" cy="12424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2015-16 Budget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$525M</a:t>
          </a:r>
        </a:p>
      </dsp:txBody>
      <dsp:txXfrm>
        <a:off x="3236790" y="84884"/>
        <a:ext cx="2232533" cy="1169624"/>
      </dsp:txXfrm>
    </dsp:sp>
    <dsp:sp modelId="{88E63E68-BAB9-4C3B-85AD-F29E741DF099}">
      <dsp:nvSpPr>
        <dsp:cNvPr id="0" name=""/>
        <dsp:cNvSpPr/>
      </dsp:nvSpPr>
      <dsp:spPr>
        <a:xfrm>
          <a:off x="-217393" y="1751476"/>
          <a:ext cx="2390362" cy="1242402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9EDB7630-3B6F-4F6B-9A26-A8F8D84C8C9E}">
      <dsp:nvSpPr>
        <dsp:cNvPr id="0" name=""/>
        <dsp:cNvSpPr/>
      </dsp:nvSpPr>
      <dsp:spPr>
        <a:xfrm>
          <a:off x="0" y="1958000"/>
          <a:ext cx="2390362" cy="12424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~$337 M to Stabilize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K-12 providers</a:t>
          </a:r>
        </a:p>
      </dsp:txBody>
      <dsp:txXfrm>
        <a:off x="36389" y="1994389"/>
        <a:ext cx="2317584" cy="1169624"/>
      </dsp:txXfrm>
    </dsp:sp>
    <dsp:sp modelId="{D7880133-70F4-4145-918B-57EA88DB8AD0}">
      <dsp:nvSpPr>
        <dsp:cNvPr id="0" name=""/>
        <dsp:cNvSpPr/>
      </dsp:nvSpPr>
      <dsp:spPr>
        <a:xfrm>
          <a:off x="-217393" y="3311791"/>
          <a:ext cx="2220437" cy="1150539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D41FBCD1-B8CD-4E08-8F2A-3CF687D60F4D}">
      <dsp:nvSpPr>
        <dsp:cNvPr id="0" name=""/>
        <dsp:cNvSpPr/>
      </dsp:nvSpPr>
      <dsp:spPr>
        <a:xfrm>
          <a:off x="0" y="3518315"/>
          <a:ext cx="2220437" cy="11505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K-12 Adult Schools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County Offices of Education</a:t>
          </a:r>
        </a:p>
      </dsp:txBody>
      <dsp:txXfrm>
        <a:off x="33698" y="3552013"/>
        <a:ext cx="2153041" cy="1083143"/>
      </dsp:txXfrm>
    </dsp:sp>
    <dsp:sp modelId="{BA92B95B-4E36-4832-92D8-EE194D6E9BB4}">
      <dsp:nvSpPr>
        <dsp:cNvPr id="0" name=""/>
        <dsp:cNvSpPr/>
      </dsp:nvSpPr>
      <dsp:spPr>
        <a:xfrm>
          <a:off x="3102208" y="1633647"/>
          <a:ext cx="2254676" cy="1242402"/>
        </a:xfrm>
        <a:prstGeom prst="roundRect">
          <a:avLst>
            <a:gd name="adj" fmla="val 10000"/>
          </a:avLst>
        </a:prstGeom>
        <a:solidFill>
          <a:schemeClr val="accent3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3A8B8BDB-7C62-49B3-ACEB-28A07EC5E3FF}">
      <dsp:nvSpPr>
        <dsp:cNvPr id="0" name=""/>
        <dsp:cNvSpPr/>
      </dsp:nvSpPr>
      <dsp:spPr>
        <a:xfrm>
          <a:off x="3319602" y="1840170"/>
          <a:ext cx="2254676" cy="12424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~$163M for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Consortia of Providers</a:t>
          </a:r>
        </a:p>
      </dsp:txBody>
      <dsp:txXfrm>
        <a:off x="3355991" y="1876559"/>
        <a:ext cx="2181898" cy="1169624"/>
      </dsp:txXfrm>
    </dsp:sp>
    <dsp:sp modelId="{B8CF2333-AA46-4287-AA62-9D7CCBB97A36}">
      <dsp:nvSpPr>
        <dsp:cNvPr id="0" name=""/>
        <dsp:cNvSpPr/>
      </dsp:nvSpPr>
      <dsp:spPr>
        <a:xfrm>
          <a:off x="2932222" y="3427024"/>
          <a:ext cx="2347690" cy="1102284"/>
        </a:xfrm>
        <a:prstGeom prst="roundRect">
          <a:avLst>
            <a:gd name="adj" fmla="val 10000"/>
          </a:avLst>
        </a:prstGeom>
        <a:solidFill>
          <a:schemeClr val="accent3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</dsp:sp>
    <dsp:sp modelId="{5681E4C7-86CB-44EB-A605-CC91FA39E7F4}">
      <dsp:nvSpPr>
        <dsp:cNvPr id="0" name=""/>
        <dsp:cNvSpPr/>
      </dsp:nvSpPr>
      <dsp:spPr>
        <a:xfrm>
          <a:off x="3149615" y="3633547"/>
          <a:ext cx="2347690" cy="1102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Community Colleges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K-12 Adult Programs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COEs &amp; JPAs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3181900" y="3665832"/>
        <a:ext cx="2283120" cy="1037714"/>
      </dsp:txXfrm>
    </dsp:sp>
    <dsp:sp modelId="{86DBF284-4C27-4F5B-8B3D-DA9AC8A5184A}">
      <dsp:nvSpPr>
        <dsp:cNvPr id="0" name=""/>
        <dsp:cNvSpPr/>
      </dsp:nvSpPr>
      <dsp:spPr>
        <a:xfrm>
          <a:off x="6019802" y="3428999"/>
          <a:ext cx="1956539" cy="1069310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1C2E3234-93B6-4064-B7FB-721F0A9108F7}">
      <dsp:nvSpPr>
        <dsp:cNvPr id="0" name=""/>
        <dsp:cNvSpPr/>
      </dsp:nvSpPr>
      <dsp:spPr>
        <a:xfrm>
          <a:off x="6237195" y="3635523"/>
          <a:ext cx="1956539" cy="10693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State Infrastructure CCCCO and CDE </a:t>
          </a:r>
        </a:p>
      </dsp:txBody>
      <dsp:txXfrm>
        <a:off x="6268514" y="3666842"/>
        <a:ext cx="1893901" cy="1006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09E1053-702D-4009-A37D-E245952FFA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7906D-E037-45C4-A1A1-BEEB653FEE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B1869-9525-49B3-8791-BA302144F50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9FBDD-E867-41E6-ADDB-088160AC28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E3FF4-EE0C-461D-BC3F-831D80AF93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90F64-38F2-4B7D-BFD8-1F530AFB2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97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FF153-6FD6-4590-9F7A-AE885CEB706C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9C87E-DADE-4BF0-967C-81BC9A6C9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19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9C87E-DADE-4BF0-967C-81BC9A6C90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46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Reason for undecided: need more time to work through their governance plan. </a:t>
            </a:r>
          </a:p>
          <a:p>
            <a:endParaRPr lang="en-US" sz="1200" dirty="0"/>
          </a:p>
          <a:p>
            <a:r>
              <a:rPr lang="en-US" sz="1200" dirty="0"/>
              <a:t>Merced, Redwoods, Riverside, Santa Clarita, and Ventura.</a:t>
            </a:r>
          </a:p>
          <a:p>
            <a:endParaRPr lang="en-US" sz="1200" dirty="0"/>
          </a:p>
          <a:p>
            <a:r>
              <a:rPr lang="en-US" sz="1200" dirty="0"/>
              <a:t>Reason for opting out: direct funding to member instead of going through the fiscal agent. </a:t>
            </a:r>
          </a:p>
          <a:p>
            <a:endParaRPr lang="en-US" sz="1200" dirty="0"/>
          </a:p>
          <a:p>
            <a:r>
              <a:rPr lang="en-US" sz="1200" dirty="0"/>
              <a:t>Chabot, Contra Costa, Foothill-</a:t>
            </a:r>
            <a:r>
              <a:rPr lang="en-US" sz="1200" dirty="0" err="1"/>
              <a:t>DeAnza</a:t>
            </a:r>
            <a:r>
              <a:rPr lang="en-US" sz="1200" dirty="0"/>
              <a:t>, Los Angeles, San Diego, San Jose/West Valley (combined), and Santa Monica.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9C87E-DADE-4BF0-967C-81BC9A6C905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36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73200" y="1858963"/>
            <a:ext cx="8496300" cy="2192337"/>
          </a:xfrm>
          <a:noFill/>
        </p:spPr>
        <p:txBody>
          <a:bodyPr anchor="b">
            <a:normAutofit/>
          </a:bodyPr>
          <a:lstStyle>
            <a:lvl1pPr algn="ctr">
              <a:defRPr sz="7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 hidden="1"/>
          <p:cNvSpPr>
            <a:spLocks noGrp="1"/>
          </p:cNvSpPr>
          <p:nvPr>
            <p:ph type="subTitle" idx="1" hasCustomPrompt="1"/>
          </p:nvPr>
        </p:nvSpPr>
        <p:spPr>
          <a:xfrm>
            <a:off x="1524000" y="4051300"/>
            <a:ext cx="8445500" cy="1346200"/>
          </a:xfrm>
        </p:spPr>
        <p:txBody>
          <a:bodyPr>
            <a:normAutofit/>
          </a:bodyPr>
          <a:lstStyle>
            <a:lvl1pPr marL="0" indent="0" algn="ctr">
              <a:buNone/>
              <a:defRPr sz="4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9F7A-3388-46CC-B98F-634310E24D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4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336-E20F-4C70-9977-BD776EF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85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1689314"/>
            <a:ext cx="3932237" cy="130960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1689315"/>
            <a:ext cx="6172200" cy="41717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3068664"/>
            <a:ext cx="3932237" cy="2800324"/>
          </a:xfrm>
        </p:spPr>
        <p:txBody>
          <a:bodyPr/>
          <a:lstStyle>
            <a:lvl1pPr marL="0" indent="0">
              <a:buNone/>
              <a:defRPr sz="16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336-E20F-4C70-9977-BD776EF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704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336-E20F-4C70-9977-BD776EF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336-E20F-4C70-9977-BD776EFAFF7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9366B82-CB23-4C80-93B7-1F0945EA0B4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79525" y="2768600"/>
            <a:ext cx="1604963" cy="790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58E36EF-009B-4CC1-B5FE-121EDA394CB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601913" y="3649663"/>
            <a:ext cx="1238250" cy="1006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1DC98BB-28B9-48D6-B13B-F958C1DC718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5588" y="3278188"/>
            <a:ext cx="1012825" cy="1006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A5E73F87-A587-40CB-A224-7708763B67B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303838" y="2897188"/>
            <a:ext cx="1462087" cy="1006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463F212-4457-4FA0-8F93-84E58A828AE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113588" y="2808288"/>
            <a:ext cx="1017587" cy="1095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A25E868-5FB3-410D-ABD6-7E8B193E546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575675" y="2897188"/>
            <a:ext cx="1144588" cy="10064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7436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336-E20F-4C70-9977-BD776EF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8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add content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336-E20F-4C70-9977-BD776EF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1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2678905"/>
            <a:ext cx="5181600" cy="34980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2678905"/>
            <a:ext cx="5181600" cy="34980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336-E20F-4C70-9977-BD776EFAF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7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3824"/>
            <a:ext cx="10515600" cy="13255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4DFD92-D4E0-49CA-A4EF-1B770538F21C}"/>
              </a:ext>
            </a:extLst>
          </p:cNvPr>
          <p:cNvSpPr txBox="1"/>
          <p:nvPr userDrawn="1"/>
        </p:nvSpPr>
        <p:spPr>
          <a:xfrm>
            <a:off x="8851900" y="6409160"/>
            <a:ext cx="25019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2DFC5336-E20F-4C70-9977-BD776EFAFF78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6E1AB9-28DB-4638-9EEA-255DBC6E1DE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31800" y="2019300"/>
            <a:ext cx="1905000" cy="7874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D03638B-A531-4095-A63D-FE44B3B843D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692400" y="2019300"/>
            <a:ext cx="2044700" cy="7874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302BA51-1C76-4566-A92F-7B990BCBB50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321300" y="1917700"/>
            <a:ext cx="1803400" cy="8890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5BE6F0C-C169-41DD-86A6-666B0AB4C2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454900" y="1917700"/>
            <a:ext cx="1803400" cy="7620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286F615-056F-4BCB-AF19-E27E81F89C4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715500" y="1917700"/>
            <a:ext cx="1524000" cy="6731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5BD3248-D3AF-41A1-A7E2-8580F1A56D5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60400" y="3213100"/>
            <a:ext cx="1676400" cy="6096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4E96CBEA-2AF7-4294-A1AB-92637F10B61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022600" y="3124200"/>
            <a:ext cx="1841500" cy="6096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5F4607B4-15AC-4B34-8F45-E2559A62E98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0" y="3124200"/>
            <a:ext cx="2349500" cy="7620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43E1841-7D2D-4063-A879-9C7DBAC25F3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267700" y="3060700"/>
            <a:ext cx="1803400" cy="8255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B02020D3-77CE-49EE-8A5E-1D264425FDE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0363200" y="2971800"/>
            <a:ext cx="1346200" cy="914400"/>
          </a:xfr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1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077278"/>
            <a:ext cx="10515600" cy="77210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2FD619-5E2A-4428-A19F-73FF67BAF542}"/>
              </a:ext>
            </a:extLst>
          </p:cNvPr>
          <p:cNvSpPr txBox="1"/>
          <p:nvPr userDrawn="1"/>
        </p:nvSpPr>
        <p:spPr>
          <a:xfrm>
            <a:off x="8851900" y="6399221"/>
            <a:ext cx="25019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2DFC5336-E20F-4C70-9977-BD776EFAFF78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5C6806-03E4-41FD-BE69-F90CA9D92A7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74035" y="3121025"/>
            <a:ext cx="2445440" cy="1908175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B8AB1AF-4EE5-4479-8001-D5488A9A4B4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986213" y="3121025"/>
            <a:ext cx="2803525" cy="1908175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EB56B8C-1B70-4FD0-B126-A2ECD41762D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3788" y="3121025"/>
            <a:ext cx="2952750" cy="1658938"/>
          </a:xfrm>
        </p:spPr>
        <p:txBody>
          <a:bodyPr/>
          <a:lstStyle/>
          <a:p>
            <a:pPr lvl="0"/>
            <a:endParaRPr lang="en-US" dirty="0"/>
          </a:p>
        </p:txBody>
      </p:sp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D87E5C29-21CB-4F85-B3E8-4F0CF23B8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192069550"/>
              </p:ext>
            </p:extLst>
          </p:nvPr>
        </p:nvGraphicFramePr>
        <p:xfrm>
          <a:off x="838200" y="2214187"/>
          <a:ext cx="10765666" cy="38646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0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2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2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464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83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3824"/>
            <a:ext cx="10515600" cy="132556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C0C81E-5DEA-4BF1-B1D4-A645904CFE02}"/>
              </a:ext>
            </a:extLst>
          </p:cNvPr>
          <p:cNvSpPr txBox="1"/>
          <p:nvPr userDrawn="1"/>
        </p:nvSpPr>
        <p:spPr>
          <a:xfrm>
            <a:off x="8851900" y="6395305"/>
            <a:ext cx="25019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2DFC5336-E20F-4C70-9977-BD776EFAFF78}" type="slidenum">
              <a:rPr lang="en-US" sz="1200" smtClean="0">
                <a:solidFill>
                  <a:srgbClr val="898989"/>
                </a:solidFill>
              </a:rPr>
              <a:pPr algn="r"/>
              <a:t>‹#›</a:t>
            </a:fld>
            <a:endParaRPr lang="en-US" sz="1200" dirty="0">
              <a:solidFill>
                <a:srgbClr val="898989"/>
              </a:solidFill>
            </a:endParaRP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1D4D34EB-3AFF-41D7-9400-4860A45EEC9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38200" y="3429000"/>
            <a:ext cx="4410075" cy="17192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8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9F7A-3388-46CC-B98F-634310E24D6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77638-FD60-4710-8ABD-0646BF095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51" b="15396"/>
          <a:stretch/>
        </p:blipFill>
        <p:spPr>
          <a:xfrm>
            <a:off x="1485900" y="1690688"/>
            <a:ext cx="8496300" cy="4049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79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78287"/>
            <a:ext cx="12192000" cy="5797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3533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768599"/>
            <a:ext cx="10515600" cy="340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C5336-E20F-4C70-9977-BD776EFAFF7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27"/>
            <a:ext cx="12192000" cy="162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0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2" r:id="rId2"/>
    <p:sldLayoutId id="2147483671" r:id="rId3"/>
    <p:sldLayoutId id="2147483663" r:id="rId4"/>
    <p:sldLayoutId id="2147483664" r:id="rId5"/>
    <p:sldLayoutId id="2147483666" r:id="rId6"/>
    <p:sldLayoutId id="2147483670" r:id="rId7"/>
    <p:sldLayoutId id="2147483669" r:id="rId8"/>
    <p:sldLayoutId id="2147483667" r:id="rId9"/>
    <p:sldLayoutId id="2147483668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aebg@cccco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DF35144-2E24-4240-8C84-A549E2928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3201" y="1819199"/>
            <a:ext cx="8496300" cy="3599183"/>
          </a:xfrm>
        </p:spPr>
        <p:txBody>
          <a:bodyPr>
            <a:normAutofit/>
          </a:bodyPr>
          <a:lstStyle/>
          <a:p>
            <a:r>
              <a:rPr lang="en-US" sz="6000" dirty="0"/>
              <a:t>Adult Education Block Grant</a:t>
            </a:r>
            <a:br>
              <a:rPr lang="en-US" sz="6000" dirty="0"/>
            </a:br>
            <a:r>
              <a:rPr lang="en-US" sz="6000" dirty="0"/>
              <a:t>Assembly Bill 104</a:t>
            </a:r>
          </a:p>
        </p:txBody>
      </p:sp>
      <p:pic>
        <p:nvPicPr>
          <p:cNvPr id="5" name="Picture 4" descr="AEBG logo - Partnering for a strong California workforce">
            <a:extLst>
              <a:ext uri="{FF2B5EF4-FFF2-40B4-BE49-F238E27FC236}">
                <a16:creationId xmlns:a16="http://schemas.microsoft.com/office/drawing/2014/main" id="{03442D28-9874-46A8-A2DD-D22B9695F9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3" t="2970" r="53274" b="79013"/>
          <a:stretch/>
        </p:blipFill>
        <p:spPr>
          <a:xfrm>
            <a:off x="2143760" y="538479"/>
            <a:ext cx="3312160" cy="114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835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8660" y="2942887"/>
            <a:ext cx="7465381" cy="1108413"/>
          </a:xfrm>
        </p:spPr>
        <p:txBody>
          <a:bodyPr/>
          <a:lstStyle/>
          <a:p>
            <a:r>
              <a:rPr lang="en-US" u="sng" dirty="0">
                <a:solidFill>
                  <a:schemeClr val="accent5"/>
                </a:solidFill>
                <a:hlinkClick r:id="rId2"/>
              </a:rPr>
              <a:t>aebg@cccco.edu</a:t>
            </a:r>
            <a:endParaRPr lang="en-US" u="sng" dirty="0">
              <a:solidFill>
                <a:schemeClr val="accent5"/>
              </a:solidFill>
            </a:endParaRPr>
          </a:p>
        </p:txBody>
      </p:sp>
      <p:pic>
        <p:nvPicPr>
          <p:cNvPr id="3" name="Picture 2" descr="AEBG logo - Partnering for a strong California workforce">
            <a:extLst>
              <a:ext uri="{FF2B5EF4-FFF2-40B4-BE49-F238E27FC236}">
                <a16:creationId xmlns:a16="http://schemas.microsoft.com/office/drawing/2014/main" id="{61B3AE15-B9A8-40A7-B47C-60159801B6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6" t="3687" r="51420" b="78918"/>
          <a:stretch/>
        </p:blipFill>
        <p:spPr>
          <a:xfrm>
            <a:off x="2074008" y="588108"/>
            <a:ext cx="3543300" cy="110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980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1901" y="1425097"/>
            <a:ext cx="5188199" cy="87277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Adult Education Trends</a:t>
            </a:r>
          </a:p>
        </p:txBody>
      </p:sp>
      <p:graphicFrame>
        <p:nvGraphicFramePr>
          <p:cNvPr id="3" name="Table 18">
            <a:extLst>
              <a:ext uri="{FF2B5EF4-FFF2-40B4-BE49-F238E27FC236}">
                <a16:creationId xmlns:a16="http://schemas.microsoft.com/office/drawing/2014/main" id="{F6DD1D40-C104-447E-806B-E9164A60450C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2254149679"/>
              </p:ext>
            </p:extLst>
          </p:nvPr>
        </p:nvGraphicFramePr>
        <p:xfrm>
          <a:off x="484632" y="2086378"/>
          <a:ext cx="11017276" cy="4142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08638">
                  <a:extLst>
                    <a:ext uri="{9D8B030D-6E8A-4147-A177-3AD203B41FA5}">
                      <a16:colId xmlns:a16="http://schemas.microsoft.com/office/drawing/2014/main" val="2522001361"/>
                    </a:ext>
                  </a:extLst>
                </a:gridCol>
                <a:gridCol w="5508638">
                  <a:extLst>
                    <a:ext uri="{9D8B030D-6E8A-4147-A177-3AD203B41FA5}">
                      <a16:colId xmlns:a16="http://schemas.microsoft.com/office/drawing/2014/main" val="2757518983"/>
                    </a:ext>
                  </a:extLst>
                </a:gridCol>
              </a:tblGrid>
              <a:tr h="362182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Adult Education Demand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 Side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Adult Education Supply Side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919878"/>
                  </a:ext>
                </a:extLst>
              </a:tr>
              <a:tr h="849862">
                <a:tc>
                  <a:txBody>
                    <a:bodyPr/>
                    <a:lstStyle/>
                    <a:p>
                      <a:r>
                        <a:rPr lang="en-US" dirty="0"/>
                        <a:t>5.2M</a:t>
                      </a:r>
                      <a:r>
                        <a:rPr lang="en-US" baseline="0" dirty="0"/>
                        <a:t> adults are without a high school diploma, GED, or equivalent.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Between 2008</a:t>
                      </a:r>
                      <a:r>
                        <a:rPr lang="en-US" baseline="0" dirty="0"/>
                        <a:t> and 2014 c</a:t>
                      </a:r>
                      <a:r>
                        <a:rPr lang="en-US" dirty="0"/>
                        <a:t>uts</a:t>
                      </a:r>
                      <a:r>
                        <a:rPr lang="en-US" baseline="0" dirty="0"/>
                        <a:t> in state funding for adult education led to an 800,000 student drop in enrollment.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071681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r>
                        <a:rPr lang="en-US" dirty="0"/>
                        <a:t>6.2M adults are English Learners (ESL).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K-12 adult education funding stream was cut by 20% in</a:t>
                      </a:r>
                      <a:r>
                        <a:rPr lang="en-US" baseline="0" dirty="0"/>
                        <a:t> 2009.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663270"/>
                  </a:ext>
                </a:extLst>
              </a:tr>
              <a:tr h="645795">
                <a:tc>
                  <a:txBody>
                    <a:bodyPr/>
                    <a:lstStyle/>
                    <a:p>
                      <a:r>
                        <a:rPr lang="en-US" dirty="0"/>
                        <a:t>1.1M adults are eligible for citizenship</a:t>
                      </a:r>
                      <a:r>
                        <a:rPr lang="en-US" baseline="0" dirty="0"/>
                        <a:t> courses.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Flexed</a:t>
                      </a:r>
                      <a:r>
                        <a:rPr lang="en-US" baseline="0" dirty="0"/>
                        <a:t> K-12 adult education funding led to a 50% reduction in services.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379258"/>
                  </a:ext>
                </a:extLst>
              </a:tr>
              <a:tr h="705485">
                <a:tc>
                  <a:txBody>
                    <a:bodyPr/>
                    <a:lstStyle/>
                    <a:p>
                      <a:r>
                        <a:rPr lang="en-US" dirty="0"/>
                        <a:t>1.9M</a:t>
                      </a:r>
                      <a:r>
                        <a:rPr lang="en-US" baseline="0" dirty="0"/>
                        <a:t> adults have disabilities.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 current funding, Adult Education</a:t>
                      </a:r>
                      <a:r>
                        <a:rPr lang="en-US" baseline="0" dirty="0"/>
                        <a:t> providers are meeting 10% of </a:t>
                      </a:r>
                      <a:r>
                        <a:rPr lang="en-US" baseline="0"/>
                        <a:t>the statewide need.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841041"/>
                  </a:ext>
                </a:extLst>
              </a:tr>
              <a:tr h="935990">
                <a:tc>
                  <a:txBody>
                    <a:bodyPr/>
                    <a:lstStyle/>
                    <a:p>
                      <a:r>
                        <a:rPr lang="en-US" dirty="0"/>
                        <a:t>1.1M unemployed</a:t>
                      </a:r>
                      <a:r>
                        <a:rPr lang="en-US" baseline="0" dirty="0"/>
                        <a:t> adults lack a high school diploma.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English</a:t>
                      </a:r>
                      <a:r>
                        <a:rPr lang="en-US" baseline="0" dirty="0"/>
                        <a:t> as a Second Language </a:t>
                      </a:r>
                      <a:r>
                        <a:rPr lang="en-US" dirty="0"/>
                        <a:t>and Career</a:t>
                      </a:r>
                      <a:r>
                        <a:rPr lang="en-US" baseline="0" dirty="0"/>
                        <a:t> Technical Education programs</a:t>
                      </a:r>
                      <a:r>
                        <a:rPr lang="en-US" dirty="0"/>
                        <a:t> saw the most significant enrollment drops.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89622"/>
                  </a:ext>
                </a:extLst>
              </a:tr>
            </a:tbl>
          </a:graphicData>
        </a:graphic>
      </p:graphicFrame>
      <p:sp>
        <p:nvSpPr>
          <p:cNvPr id="6" name="Up Arrow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684986"/>
            <a:ext cx="484632" cy="38862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501908" y="1684986"/>
            <a:ext cx="533400" cy="388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9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710" y="1489965"/>
            <a:ext cx="7958581" cy="872777"/>
          </a:xfrm>
        </p:spPr>
        <p:txBody>
          <a:bodyPr/>
          <a:lstStyle/>
          <a:p>
            <a:pPr algn="ctr"/>
            <a:r>
              <a:rPr lang="en-US" dirty="0"/>
              <a:t>Adult Education Program Areas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E088A756-8188-46E7-A6B9-864FF02584A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214187"/>
            <a:ext cx="3283226" cy="36167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/>
              <a:t> Historical Ed Code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Elementary and Secondary Education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ESL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Adults with Disabilities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Vocational Education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Apprenticeship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Older Adults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Parenting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Immigrant Education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Health and Safety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Home Economics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CFD13901-F238-4142-9A16-3869017B522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062157" y="2221709"/>
            <a:ext cx="3566310" cy="255739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/>
              <a:t>AB 86: 2013-2015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800" dirty="0"/>
              <a:t>Elementary and Secondary Education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ESL, citizenship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 startAt="3"/>
            </a:pPr>
            <a:r>
              <a:rPr lang="en-US" sz="1800" dirty="0"/>
              <a:t>Adults with Disabilities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 startAt="3"/>
            </a:pPr>
            <a:r>
              <a:rPr lang="en-US" sz="1800" dirty="0"/>
              <a:t>Short-term Career Technical Education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 startAt="3"/>
            </a:pPr>
            <a:r>
              <a:rPr lang="en-US" sz="1800" dirty="0"/>
              <a:t>Pre-apprenticeship Programs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BCF64183-8D21-4BEC-9A3F-C86E96059AE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828598" y="2214187"/>
            <a:ext cx="3566310" cy="393192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/>
              <a:t>AB 104: 2015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Elementary and Secondary Education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ESL, citizenship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Adults with Disabilities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Short-term Career Technical Education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Pre-apprenticeship Programs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Older Adult Programs for Entry into Workforce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Programs for Adults to Assist Children to Develop Academic Skills</a:t>
            </a:r>
          </a:p>
        </p:txBody>
      </p:sp>
    </p:spTree>
    <p:extLst>
      <p:ext uri="{BB962C8B-B14F-4D97-AF65-F5344CB8AC3E}">
        <p14:creationId xmlns:p14="http://schemas.microsoft.com/office/powerpoint/2010/main" val="2892235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12" y="1467732"/>
            <a:ext cx="4743777" cy="954543"/>
          </a:xfrm>
        </p:spPr>
        <p:txBody>
          <a:bodyPr/>
          <a:lstStyle/>
          <a:p>
            <a:pPr algn="ctr"/>
            <a:r>
              <a:rPr lang="en-US" dirty="0"/>
              <a:t>AB 104 –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31277"/>
            <a:ext cx="10515600" cy="38972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/>
              <a:t>Goal</a:t>
            </a:r>
          </a:p>
          <a:p>
            <a:pPr lvl="1"/>
            <a:r>
              <a:rPr lang="en-US" dirty="0"/>
              <a:t>Better serve the educational needs of California’s adult learners.</a:t>
            </a:r>
          </a:p>
          <a:p>
            <a:pPr lvl="1">
              <a:spcAft>
                <a:spcPts val="3700"/>
              </a:spcAft>
            </a:pPr>
            <a:r>
              <a:rPr lang="en-US" dirty="0"/>
              <a:t>Joint effort between the California Department of Education and the California Community Colleges Chancellor’s Office.</a:t>
            </a: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Path Forward</a:t>
            </a:r>
          </a:p>
          <a:p>
            <a:pPr lvl="1">
              <a:spcBef>
                <a:spcPts val="400"/>
              </a:spcBef>
              <a:spcAft>
                <a:spcPts val="200"/>
              </a:spcAft>
            </a:pPr>
            <a:r>
              <a:rPr lang="en-US" dirty="0"/>
              <a:t>Stabilization of current adult education providers. (AKA Maintenance of Effort)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Added services and coverage via consortia of providers</a:t>
            </a:r>
          </a:p>
          <a:p>
            <a:pPr lvl="1"/>
            <a:r>
              <a:rPr lang="en-US" dirty="0"/>
              <a:t>New investment in accountability and assessment</a:t>
            </a:r>
          </a:p>
        </p:txBody>
      </p:sp>
    </p:spTree>
    <p:extLst>
      <p:ext uri="{BB962C8B-B14F-4D97-AF65-F5344CB8AC3E}">
        <p14:creationId xmlns:p14="http://schemas.microsoft.com/office/powerpoint/2010/main" val="2591015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73" y="2938718"/>
            <a:ext cx="2964299" cy="1810468"/>
          </a:xfrm>
        </p:spPr>
        <p:txBody>
          <a:bodyPr/>
          <a:lstStyle/>
          <a:p>
            <a:pPr algn="ctr"/>
            <a:r>
              <a:rPr lang="en-US" dirty="0"/>
              <a:t>Expenditure Plan</a:t>
            </a:r>
          </a:p>
        </p:txBody>
      </p:sp>
      <p:grpSp>
        <p:nvGrpSpPr>
          <p:cNvPr id="41" name="Group 40" descr="Flowchart depicting the expenditure plan in 2015-16 budget. 2015-16 budget $525M is divided into approximately $337M to stabilize K-12 providers which includes K-12 adult schools county offices of education, approximately $163M for Consortia of providers which includes community colleges K-12 adult programs COEs and JPAs and state infrastructure CCCCO and CDE, and approximately $25M for new accountability and assessment which includes state infrastructure CCCCO and CDE.">
            <a:extLst>
              <a:ext uri="{FF2B5EF4-FFF2-40B4-BE49-F238E27FC236}">
                <a16:creationId xmlns:a16="http://schemas.microsoft.com/office/drawing/2014/main" id="{E89BDC90-86A3-436A-A62C-401D68197EFB}"/>
              </a:ext>
            </a:extLst>
          </p:cNvPr>
          <p:cNvGrpSpPr/>
          <p:nvPr/>
        </p:nvGrpSpPr>
        <p:grpSpPr>
          <a:xfrm>
            <a:off x="3244403" y="1811070"/>
            <a:ext cx="8628669" cy="4983163"/>
            <a:chOff x="3244403" y="1811070"/>
            <a:chExt cx="8628669" cy="4983163"/>
          </a:xfrm>
        </p:grpSpPr>
        <p:graphicFrame>
          <p:nvGraphicFramePr>
            <p:cNvPr id="42" name="Content Placeholder 3">
              <a:extLst>
                <a:ext uri="{FF2B5EF4-FFF2-40B4-BE49-F238E27FC236}">
                  <a16:creationId xmlns:a16="http://schemas.microsoft.com/office/drawing/2014/main" id="{7EBEBF95-934B-4F3C-B255-D9F77EACB2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23523330"/>
                </p:ext>
              </p:extLst>
            </p:nvPr>
          </p:nvGraphicFramePr>
          <p:xfrm>
            <a:off x="3625403" y="1811070"/>
            <a:ext cx="8229600" cy="498316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3" name="Pentagon 30">
              <a:extLst>
                <a:ext uri="{FF2B5EF4-FFF2-40B4-BE49-F238E27FC236}">
                  <a16:creationId xmlns:a16="http://schemas.microsoft.com/office/drawing/2014/main" id="{11807C06-0C80-4EED-9D7D-376A92822E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320603" y="2528538"/>
              <a:ext cx="3124200" cy="484632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Stabilizes current providers</a:t>
              </a:r>
            </a:p>
          </p:txBody>
        </p:sp>
        <p:sp>
          <p:nvSpPr>
            <p:cNvPr id="44" name="Pentagon 31">
              <a:extLst>
                <a:ext uri="{FF2B5EF4-FFF2-40B4-BE49-F238E27FC236}">
                  <a16:creationId xmlns:a16="http://schemas.microsoft.com/office/drawing/2014/main" id="{A1C878B3-AD0E-4F99-8D0F-6D062FAC7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44403" y="1940709"/>
              <a:ext cx="3276600" cy="45720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Regional coverage via consortia</a:t>
              </a:r>
            </a:p>
          </p:txBody>
        </p:sp>
        <p:sp>
          <p:nvSpPr>
            <p:cNvPr id="45" name="Rounded Rectangle 32">
              <a:extLst>
                <a:ext uri="{FF2B5EF4-FFF2-40B4-BE49-F238E27FC236}">
                  <a16:creationId xmlns:a16="http://schemas.microsoft.com/office/drawing/2014/main" id="{69C732B5-A9D0-42F5-AC84-50D10F94D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645203" y="3468969"/>
              <a:ext cx="2075469" cy="1143653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C8A33E0-8C29-46E1-AB83-DFEFE94EED39}"/>
                </a:ext>
              </a:extLst>
            </p:cNvPr>
            <p:cNvGrpSpPr/>
            <p:nvPr/>
          </p:nvGrpSpPr>
          <p:grpSpPr>
            <a:xfrm>
              <a:off x="9797603" y="3639870"/>
              <a:ext cx="2075469" cy="1143653"/>
              <a:chOff x="6629400" y="2971800"/>
              <a:chExt cx="2075469" cy="1143653"/>
            </a:xfrm>
          </p:grpSpPr>
          <p:sp>
            <p:nvSpPr>
              <p:cNvPr id="51" name="Rounded Rectangle 34">
                <a:extLst>
                  <a:ext uri="{FF2B5EF4-FFF2-40B4-BE49-F238E27FC236}">
                    <a16:creationId xmlns:a16="http://schemas.microsoft.com/office/drawing/2014/main" id="{018FDAAA-0D13-4BDF-87B2-E8665C3E9FC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6629400" y="2971800"/>
                <a:ext cx="2075469" cy="1143653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2" name="Rounded Rectangle 4">
                <a:extLst>
                  <a:ext uri="{FF2B5EF4-FFF2-40B4-BE49-F238E27FC236}">
                    <a16:creationId xmlns:a16="http://schemas.microsoft.com/office/drawing/2014/main" id="{A63F329B-8CDD-45B4-8E81-EDC93E9F9A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6662896" y="3005296"/>
                <a:ext cx="2008477" cy="107666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600" kern="1200" dirty="0"/>
                  <a:t>$25M</a:t>
                </a:r>
                <a:r>
                  <a:rPr lang="en-US" sz="1600" spc="500" dirty="0"/>
                  <a:t> </a:t>
                </a:r>
                <a:r>
                  <a:rPr lang="en-US" sz="1600" kern="1200" dirty="0"/>
                  <a:t>for New Accountability and Assessment</a:t>
                </a:r>
              </a:p>
            </p:txBody>
          </p:sp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5CD9672-FBEB-46FC-8640-8BEEB59BA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8121204" y="508767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78551DFD-9C6B-4F70-9D89-5F74A23940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10835337" y="4783523"/>
              <a:ext cx="0" cy="456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8ACCBD4D-95D2-4BD6-AA55-26B12B089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 flipH="1">
              <a:off x="7894807" y="3331128"/>
              <a:ext cx="294053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4D9670F-60A0-49F9-AE77-083A75430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10835337" y="3331128"/>
              <a:ext cx="0" cy="1378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1885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59" y="1601126"/>
            <a:ext cx="5292482" cy="88150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Funding Breakdown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04359"/>
            <a:ext cx="450954" cy="514246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20" name="Picture 19" descr="Approximately $337 M">
            <a:extLst>
              <a:ext uri="{FF2B5EF4-FFF2-40B4-BE49-F238E27FC236}">
                <a16:creationId xmlns:a16="http://schemas.microsoft.com/office/drawing/2014/main" id="{BD1C137D-D932-4153-BAA0-6E63E816F7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68" y="2226094"/>
            <a:ext cx="1338664" cy="51487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070A09A-7490-4B31-8457-BB148C9E136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434515" y="2303639"/>
            <a:ext cx="8919285" cy="5625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based on audit of</a:t>
            </a:r>
            <a:r>
              <a:rPr lang="en-US" spc="650" dirty="0"/>
              <a:t> </a:t>
            </a:r>
            <a:r>
              <a:rPr lang="en-US" dirty="0"/>
              <a:t>2012-13 actual K-12 adult education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BEF8877-2F25-45A5-9143-A3FFD1220B9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068197" y="2688620"/>
            <a:ext cx="2734586" cy="5625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expenditures.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F9D242B-845C-46E1-BFD7-18AEACC8A31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8571" y="3198191"/>
            <a:ext cx="512346" cy="53181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23" name="Picture 22" descr="Approximately $163">
            <a:extLst>
              <a:ext uri="{FF2B5EF4-FFF2-40B4-BE49-F238E27FC236}">
                <a16:creationId xmlns:a16="http://schemas.microsoft.com/office/drawing/2014/main" id="{672DF4D7-9B4E-4830-8984-33D8EF2EE9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90" y="3164353"/>
            <a:ext cx="1040049" cy="452195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88CCF29-EC65-4A6D-A0D4-23F32D46F75E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048337" y="3188115"/>
            <a:ext cx="9533742" cy="5625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allocated to 71 Regional Consortia based on factors specified in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1A62A37-7575-4612-8F44-0B1FB518D05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67692" y="3582977"/>
            <a:ext cx="1460409" cy="5625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AB 104.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0378BCA6-25C3-41A9-AE0A-94A423F32F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52516" y="4032379"/>
            <a:ext cx="3177525" cy="2157284"/>
          </a:xfrm>
        </p:spPr>
        <p:txBody>
          <a:bodyPr>
            <a:normAutofit/>
          </a:bodyPr>
          <a:lstStyle/>
          <a:p>
            <a:pPr marL="228600" lvl="2"/>
            <a:r>
              <a:rPr lang="en-US" dirty="0"/>
              <a:t>Adult Population</a:t>
            </a:r>
          </a:p>
          <a:p>
            <a:pPr marL="228600" lvl="2"/>
            <a:r>
              <a:rPr lang="en-US" dirty="0"/>
              <a:t>Employment</a:t>
            </a:r>
          </a:p>
          <a:p>
            <a:pPr marL="228600" lvl="2"/>
            <a:r>
              <a:rPr lang="en-US" dirty="0"/>
              <a:t>ESL (English Learners)</a:t>
            </a:r>
          </a:p>
          <a:p>
            <a:pPr marL="228600" lvl="2"/>
            <a:r>
              <a:rPr lang="en-US" dirty="0"/>
              <a:t>Educational Attainment</a:t>
            </a:r>
          </a:p>
          <a:p>
            <a:pPr marL="228600" lvl="2"/>
            <a:r>
              <a:rPr lang="en-US" dirty="0"/>
              <a:t>Adult Literacy</a:t>
            </a:r>
          </a:p>
          <a:p>
            <a:pPr marL="228600" lvl="2"/>
            <a:r>
              <a:rPr lang="en-US" dirty="0"/>
              <a:t>Poverty</a:t>
            </a:r>
          </a:p>
        </p:txBody>
      </p:sp>
    </p:spTree>
    <p:extLst>
      <p:ext uri="{BB962C8B-B14F-4D97-AF65-F5344CB8AC3E}">
        <p14:creationId xmlns:p14="http://schemas.microsoft.com/office/powerpoint/2010/main" val="2868333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4330" y="1687132"/>
            <a:ext cx="6023340" cy="4507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MOE Allocations ($337M)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7893"/>
            <a:ext cx="10515600" cy="4172755"/>
          </a:xfrm>
        </p:spPr>
        <p:txBody>
          <a:bodyPr>
            <a:normAutofit fontScale="40000" lnSpcReduction="20000"/>
          </a:bodyPr>
          <a:lstStyle/>
          <a:p>
            <a:r>
              <a:rPr lang="en-US" sz="5000" dirty="0"/>
              <a:t>LEAs are required to fulfill the following criteria in order to receive an apportionment:</a:t>
            </a:r>
          </a:p>
          <a:p>
            <a:r>
              <a:rPr lang="en-US" sz="5000" dirty="0"/>
              <a:t>Per </a:t>
            </a:r>
            <a:r>
              <a:rPr lang="en-US" sz="5000" i="1" dirty="0"/>
              <a:t>EC</a:t>
            </a:r>
            <a:r>
              <a:rPr lang="en-US" sz="5000" dirty="0"/>
              <a:t> Section 84908(a)(1), be a member of a consortium.</a:t>
            </a:r>
          </a:p>
          <a:p>
            <a:r>
              <a:rPr lang="en-US" sz="5000" dirty="0"/>
              <a:t>Per </a:t>
            </a:r>
            <a:r>
              <a:rPr lang="en-US" sz="5000" i="1" dirty="0"/>
              <a:t>EC</a:t>
            </a:r>
            <a:r>
              <a:rPr lang="en-US" sz="5000" dirty="0"/>
              <a:t> Section 84906(a), have approved an adult education plan that addresses that fiscal year, with detailed information as specified in </a:t>
            </a:r>
            <a:r>
              <a:rPr lang="en-US" sz="5000" i="1" dirty="0"/>
              <a:t>EC</a:t>
            </a:r>
            <a:r>
              <a:rPr lang="en-US" sz="5000" dirty="0"/>
              <a:t> Section 84906(b).</a:t>
            </a:r>
          </a:p>
          <a:p>
            <a:r>
              <a:rPr lang="en-US" sz="5000" dirty="0"/>
              <a:t>Per </a:t>
            </a:r>
            <a:r>
              <a:rPr lang="en-US" sz="5000" i="1" dirty="0"/>
              <a:t>EC</a:t>
            </a:r>
            <a:r>
              <a:rPr lang="en-US" sz="5000" dirty="0"/>
              <a:t> Section 84913, use these funds on only the seven following areas: </a:t>
            </a:r>
          </a:p>
          <a:p>
            <a:pPr lvl="1"/>
            <a:r>
              <a:rPr lang="en-US" sz="5000" dirty="0"/>
              <a:t>Elementary and secondary basic skills, including classes required for a high school diploma;</a:t>
            </a:r>
          </a:p>
          <a:p>
            <a:pPr lvl="1"/>
            <a:r>
              <a:rPr lang="en-US" sz="5000" dirty="0"/>
              <a:t>Programs for immigrants eligible for educational services in citizenship, English as a second language, and workforce preparation;</a:t>
            </a:r>
          </a:p>
          <a:p>
            <a:pPr lvl="1"/>
            <a:r>
              <a:rPr lang="en-US" sz="5000" dirty="0"/>
              <a:t>Programs for adults, including older adults, for entry or reentry into the workforce;</a:t>
            </a:r>
          </a:p>
          <a:p>
            <a:pPr lvl="1"/>
            <a:r>
              <a:rPr lang="en-US" sz="5000" dirty="0"/>
              <a:t>Programs for adults, including older adults, to develop knowledge and skills to assist elementary and secondary school children to succeed academically;</a:t>
            </a:r>
          </a:p>
          <a:p>
            <a:pPr lvl="1"/>
            <a:r>
              <a:rPr lang="en-US" sz="5000" dirty="0"/>
              <a:t>Programs for adults with disabilities;</a:t>
            </a:r>
          </a:p>
          <a:p>
            <a:pPr lvl="1"/>
            <a:r>
              <a:rPr lang="en-US" sz="5000" dirty="0"/>
              <a:t>Short term career technical educational programs with high employment potential;</a:t>
            </a:r>
          </a:p>
          <a:p>
            <a:pPr lvl="1"/>
            <a:r>
              <a:rPr lang="en-US" sz="5000" dirty="0"/>
              <a:t>Programs offering pre-apprenticeship training, in coordination with apprenticeship program(s), as specified.</a:t>
            </a:r>
          </a:p>
        </p:txBody>
      </p:sp>
    </p:spTree>
    <p:extLst>
      <p:ext uri="{BB962C8B-B14F-4D97-AF65-F5344CB8AC3E}">
        <p14:creationId xmlns:p14="http://schemas.microsoft.com/office/powerpoint/2010/main" val="2624879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5475" y="1514631"/>
            <a:ext cx="4743777" cy="125940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$163M</a:t>
            </a:r>
            <a:br>
              <a:rPr lang="en-US" dirty="0"/>
            </a:br>
            <a:r>
              <a:rPr lang="en-US" dirty="0"/>
              <a:t>Consortia of Providers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12" y="2687177"/>
            <a:ext cx="6360158" cy="3685488"/>
          </a:xfrm>
        </p:spPr>
        <p:txBody>
          <a:bodyPr>
            <a:normAutofit fontScale="77500" lnSpcReduction="20000"/>
          </a:bodyPr>
          <a:lstStyle/>
          <a:p>
            <a:pPr lvl="0">
              <a:defRPr sz="1800"/>
            </a:pPr>
            <a:r>
              <a:rPr lang="en-US" sz="3000" dirty="0"/>
              <a:t>Community College Districts (44 </a:t>
            </a:r>
            <a:r>
              <a:rPr lang="en-US" sz="1600" dirty="0"/>
              <a:t>fiscal agents</a:t>
            </a:r>
            <a:r>
              <a:rPr lang="en-US" sz="3000" dirty="0"/>
              <a:t>)</a:t>
            </a:r>
          </a:p>
          <a:p>
            <a:pPr lvl="1">
              <a:defRPr sz="1800"/>
            </a:pPr>
            <a:r>
              <a:rPr lang="en-US" dirty="0"/>
              <a:t>$74,957,386</a:t>
            </a:r>
          </a:p>
          <a:p>
            <a:pPr lvl="0">
              <a:defRPr sz="1800"/>
            </a:pPr>
            <a:r>
              <a:rPr lang="en-US" sz="3200" dirty="0"/>
              <a:t> </a:t>
            </a:r>
            <a:r>
              <a:rPr lang="en-US" sz="3000" dirty="0"/>
              <a:t>K-12 Districts (12 </a:t>
            </a:r>
            <a:r>
              <a:rPr lang="en-US" sz="1400" dirty="0"/>
              <a:t>fiscal agents</a:t>
            </a:r>
            <a:r>
              <a:rPr lang="en-US" sz="3000" dirty="0"/>
              <a:t>)</a:t>
            </a:r>
          </a:p>
          <a:p>
            <a:pPr lvl="1">
              <a:defRPr sz="1800"/>
            </a:pPr>
            <a:r>
              <a:rPr lang="en-US" dirty="0"/>
              <a:t>$22,365,842</a:t>
            </a:r>
          </a:p>
          <a:p>
            <a:pPr lvl="0">
              <a:defRPr sz="1800"/>
            </a:pPr>
            <a:r>
              <a:rPr lang="en-US" sz="3000" dirty="0"/>
              <a:t>County Offices of Education (2 </a:t>
            </a:r>
            <a:r>
              <a:rPr lang="en-US" sz="1400" dirty="0"/>
              <a:t>fiscal agents</a:t>
            </a:r>
            <a:r>
              <a:rPr lang="en-US" sz="3000" dirty="0"/>
              <a:t>)</a:t>
            </a:r>
          </a:p>
          <a:p>
            <a:pPr lvl="1">
              <a:defRPr sz="1800"/>
            </a:pPr>
            <a:r>
              <a:rPr lang="en-US" dirty="0"/>
              <a:t>$6,525,559</a:t>
            </a:r>
          </a:p>
          <a:p>
            <a:pPr lvl="0">
              <a:defRPr sz="1800"/>
            </a:pPr>
            <a:r>
              <a:rPr lang="en-US" sz="3000" dirty="0"/>
              <a:t>Opt-Out/Direct to Members (7 </a:t>
            </a:r>
            <a:r>
              <a:rPr lang="en-US" sz="1400" dirty="0"/>
              <a:t>fiscal agents</a:t>
            </a:r>
            <a:r>
              <a:rPr lang="en-US" sz="3000" dirty="0"/>
              <a:t>)</a:t>
            </a:r>
          </a:p>
          <a:p>
            <a:pPr lvl="1">
              <a:defRPr sz="1800"/>
            </a:pPr>
            <a:r>
              <a:rPr lang="en-US" dirty="0"/>
              <a:t>$43,681,737</a:t>
            </a:r>
          </a:p>
          <a:p>
            <a:pPr lvl="0">
              <a:defRPr sz="1800"/>
            </a:pPr>
            <a:r>
              <a:rPr lang="en-US" sz="3000" dirty="0"/>
              <a:t>Undecided (6 </a:t>
            </a:r>
            <a:r>
              <a:rPr lang="en-US" sz="1400" dirty="0"/>
              <a:t>fiscal agents</a:t>
            </a:r>
            <a:r>
              <a:rPr lang="en-US" sz="3000" dirty="0"/>
              <a:t>)</a:t>
            </a:r>
          </a:p>
          <a:p>
            <a:pPr lvl="1">
              <a:defRPr sz="1800" b="0" i="0"/>
            </a:pPr>
            <a:r>
              <a:rPr lang="en-US" dirty="0"/>
              <a:t>$9,719,476</a:t>
            </a:r>
          </a:p>
          <a:p>
            <a:pPr lvl="0">
              <a:defRPr sz="1800"/>
            </a:pPr>
            <a:r>
              <a:rPr lang="en-US" sz="3000" dirty="0"/>
              <a:t>AB104 Withholding</a:t>
            </a:r>
          </a:p>
          <a:p>
            <a:pPr lvl="1">
              <a:defRPr sz="1800"/>
            </a:pPr>
            <a:r>
              <a:rPr lang="en-US" dirty="0"/>
              <a:t>$5,000,000</a:t>
            </a:r>
          </a:p>
        </p:txBody>
      </p:sp>
      <p:pic>
        <p:nvPicPr>
          <p:cNvPr id="4" name="image3.png" descr="California Community Colleges regional map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58323" y="2835918"/>
            <a:ext cx="2590800" cy="318403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9462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9619"/>
            <a:ext cx="10515600" cy="80521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Adult Education Block Grant Reporting Toolkit Consortia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34019"/>
            <a:ext cx="10515600" cy="354294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3 year Consortium Plan amendment </a:t>
            </a:r>
          </a:p>
          <a:p>
            <a:r>
              <a:rPr lang="en-US" dirty="0"/>
              <a:t>Annual Plan for 2015-16 </a:t>
            </a:r>
          </a:p>
          <a:p>
            <a:r>
              <a:rPr lang="en-US" dirty="0"/>
              <a:t>Governance Plan</a:t>
            </a:r>
          </a:p>
          <a:p>
            <a:r>
              <a:rPr lang="en-US" dirty="0"/>
              <a:t>AB104 Member Allocation Form</a:t>
            </a:r>
          </a:p>
          <a:p>
            <a:r>
              <a:rPr lang="en-US" dirty="0"/>
              <a:t>Consortia Quarterly Expenditure and Progress Reporting</a:t>
            </a:r>
          </a:p>
          <a:p>
            <a:r>
              <a:rPr lang="en-US" dirty="0"/>
              <a:t>Consortia Performance Tracking &amp; Reporting</a:t>
            </a:r>
          </a:p>
          <a:p>
            <a:r>
              <a:rPr lang="en-US" dirty="0"/>
              <a:t>Consortia Student Enrollment Tracking &amp; Reporting</a:t>
            </a:r>
          </a:p>
          <a:p>
            <a:r>
              <a:rPr lang="en-US" dirty="0"/>
              <a:t>Organizational Chart</a:t>
            </a:r>
          </a:p>
        </p:txBody>
      </p:sp>
    </p:spTree>
    <p:extLst>
      <p:ext uri="{BB962C8B-B14F-4D97-AF65-F5344CB8AC3E}">
        <p14:creationId xmlns:p14="http://schemas.microsoft.com/office/powerpoint/2010/main" val="167879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3667"/>
      </a:hlink>
      <a:folHlink>
        <a:srgbClr val="4F2B3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op 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397D6A6-657F-4ACD-B1AF-0A9BE08D474B}" vid="{DB94F3C3-35FB-442E-934E-FF50E2314CF3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397D6A6-657F-4ACD-B1AF-0A9BE08D474B}" vid="{F6AD71C6-E638-49E8-BF7A-3FF93D49332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14E7CC524621418951E798A26C1086" ma:contentTypeVersion="9" ma:contentTypeDescription="Create a new document." ma:contentTypeScope="" ma:versionID="2288787c61babe554b90495c3789d7c5">
  <xsd:schema xmlns:xsd="http://www.w3.org/2001/XMLSchema" xmlns:xs="http://www.w3.org/2001/XMLSchema" xmlns:p="http://schemas.microsoft.com/office/2006/metadata/properties" xmlns:ns2="9682fde2-0d99-4585-8154-fdea48568b58" targetNamespace="http://schemas.microsoft.com/office/2006/metadata/properties" ma:root="true" ma:fieldsID="850a857e7bd06a26625db0263e2b387c" ns2:_="">
    <xsd:import namespace="9682fde2-0d99-4585-8154-fdea48568b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2fde2-0d99-4585-8154-fdea48568b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394213-7F22-446C-8458-F825258A20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3760C3-F7FB-4D57-BF2A-0BB75FF99185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d90a9632-a870-49ae-9378-225bd5c60b0a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0432d51d-9459-41b2-acee-fcf93e3ac757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5019996-F7C5-4EE0-889A-85C3789E8AD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754</Words>
  <Application>Microsoft Office PowerPoint</Application>
  <PresentationFormat>Widescreen</PresentationFormat>
  <Paragraphs>122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Custom Design</vt:lpstr>
      <vt:lpstr>Adult Education Block Grant Assembly Bill 104</vt:lpstr>
      <vt:lpstr>Adult Education Trends</vt:lpstr>
      <vt:lpstr>Adult Education Program Areas</vt:lpstr>
      <vt:lpstr>AB 104 – Funding</vt:lpstr>
      <vt:lpstr>Expenditure Plan</vt:lpstr>
      <vt:lpstr>Funding Breakdown</vt:lpstr>
      <vt:lpstr>MOE Allocations ($337M)</vt:lpstr>
      <vt:lpstr>$163M Consortia of Providers</vt:lpstr>
      <vt:lpstr>Adult Education Block Grant Reporting Toolkit Consortia Requirements</vt:lpstr>
      <vt:lpstr>aebg@cccco.edu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 Education Block Grant 104</dc:title>
  <dc:creator>Kay McGriff</dc:creator>
  <cp:lastModifiedBy>Samita Varadkar</cp:lastModifiedBy>
  <cp:revision>134</cp:revision>
  <dcterms:created xsi:type="dcterms:W3CDTF">2015-10-01T12:57:58Z</dcterms:created>
  <dcterms:modified xsi:type="dcterms:W3CDTF">2021-01-22T16:29:57Z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0x010100D914E7CC524621418951E798A26C1086</vt:lpwstr>
  </property>
</Properties>
</file>