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1" r:id="rId1"/>
    <p:sldMasterId id="2147483712" r:id="rId2"/>
    <p:sldMasterId id="2147483713" r:id="rId3"/>
  </p:sldMasterIdLst>
  <p:notesMasterIdLst>
    <p:notesMasterId r:id="rId3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35"/>
      <p:bold r:id="rId36"/>
      <p:italic r:id="rId37"/>
      <p:boldItalic r:id="rId38"/>
    </p:embeddedFont>
    <p:embeddedFont>
      <p:font typeface="Lora" pitchFamily="2" charset="77"/>
      <p:regular r:id="rId39"/>
      <p:bold r:id="rId40"/>
      <p:italic r:id="rId41"/>
      <p:boldItalic r:id="rId42"/>
    </p:embeddedFont>
    <p:embeddedFont>
      <p:font typeface="Montserrat" pitchFamily="2" charset="77"/>
      <p:regular r:id="rId43"/>
      <p:bold r:id="rId44"/>
      <p:italic r:id="rId45"/>
      <p:boldItalic r:id="rId46"/>
    </p:embeddedFont>
    <p:embeddedFont>
      <p:font typeface="Playfair Display" pitchFamily="2" charset="77"/>
      <p:regular r:id="rId47"/>
      <p:bold r:id="rId48"/>
      <p:italic r:id="rId49"/>
      <p:boldItalic r:id="rId50"/>
    </p:embeddedFont>
    <p:embeddedFont>
      <p:font typeface="Poppins" pitchFamily="2" charset="77"/>
      <p:regular r:id="rId51"/>
      <p:bold r:id="rId52"/>
      <p:italic r:id="rId53"/>
      <p:boldItalic r:id="rId54"/>
    </p:embeddedFont>
    <p:embeddedFont>
      <p:font typeface="Poppins ExtraBold" panose="020B0604020202020204" pitchFamily="34" charset="0"/>
      <p:bold r:id="rId55"/>
      <p:italic r:id="rId56"/>
      <p:boldItalic r:id="rId57"/>
    </p:embeddedFont>
    <p:embeddedFont>
      <p:font typeface="Questrial" pitchFamily="2" charset="77"/>
      <p:regular r:id="rId58"/>
    </p:embeddedFont>
    <p:embeddedFont>
      <p:font typeface="Roboto Condensed Light" panose="020F0302020204030204" pitchFamily="34" charset="0"/>
      <p:regular r:id="rId59"/>
      <p: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561"/>
    <p:restoredTop sz="69920"/>
  </p:normalViewPr>
  <p:slideViewPr>
    <p:cSldViewPr snapToGrid="0">
      <p:cViewPr varScale="1">
        <p:scale>
          <a:sx n="49" d="100"/>
          <a:sy n="49" d="100"/>
        </p:scale>
        <p:origin x="192" y="960"/>
      </p:cViewPr>
      <p:guideLst/>
    </p:cSldViewPr>
  </p:slideViewPr>
  <p:outlineViewPr>
    <p:cViewPr>
      <p:scale>
        <a:sx n="33" d="100"/>
        <a:sy n="33" d="100"/>
      </p:scale>
      <p:origin x="0" y="-1240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5.fntdata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font" Target="fonts/font24.fntdata"/><Relationship Id="rId5" Type="http://schemas.openxmlformats.org/officeDocument/2006/relationships/slide" Target="slides/slide2.xml"/><Relationship Id="rId61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font" Target="fonts/font22.fntdata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font" Target="fonts/font1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font" Target="fonts/font25.fntdata"/><Relationship Id="rId20" Type="http://schemas.openxmlformats.org/officeDocument/2006/relationships/slide" Target="slides/slide17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font" Target="fonts/font23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font" Target="fonts/font26.fntdata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incs.ed.gov/publications/te/self-assessment.html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parkernveronica/social-justice-purpose-statement-71d72lbm6g9d5r2o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adlet.com/parkernveronica/71d72lbm6g9d5r2o" TargetMode="Externa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eoactionracialequity.com/issues/closing-the-digital-divide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vXuWab_rx6C_H0NDHPRYrOzVHMyYUzIaONdvLOoOjZd1m7Q/viewform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5XSTnYKgS8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lrng.org/interfaith-youth-core/playlist/interfaith-cooperation-civil-rights-reflect/activity/an-invitation-to-brave-space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VIJvbkSoCDUFj4ZhFk4gZ13QASp2qkmv/view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drive.google.com/file/d/1WLqCpL1eV2NVE4_0qrGWl7e1iU2RGVyA/view" TargetMode="External"/><Relationship Id="rId4" Type="http://schemas.openxmlformats.org/officeDocument/2006/relationships/hyperlink" Target="https://drive.google.com/file/d/1mWCcdoxETZHSJdvQOg1zpK_FEBahxbNH/view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0" name="Google Shape;12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1b61c6a481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2" name="Google Shape;1332;g1b61c6a481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5 mins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g1168a5d7d47_0_139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7" name="Google Shape;1337;g1168a5d7d47_0_139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g1168a5d7d47_0_137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4" name="Google Shape;1344;g1168a5d7d47_0_137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g1175626f3ed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0" name="Google Shape;1350;g1175626f3ed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g1175626f3e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8" name="Google Shape;1358;g1175626f3ed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1b61c6a481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1b61c6a481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116a22200e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0" name="Google Shape;1370;g116a22200e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g21eb8e1804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5" name="Google Shape;1375;g21eb8e1804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g1172c9f9880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" name="Google Shape;1382;g1172c9f9880_3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g1168a5d7d47_0_8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9" name="Google Shape;1389;g1168a5d7d47_0_88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g1168a5d7d47_0_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8" name="Google Shape;1278;g1168a5d7d47_0_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g1168a5d7d47_0_139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5" name="Google Shape;1395;g1168a5d7d47_0_139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g1165bd60d12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6" name="Google Shape;1426;g1165bd60d12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g116a22200e9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4" name="Google Shape;1464;g116a22200e9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dirty="0" err="1">
                <a:solidFill>
                  <a:schemeClr val="dk1"/>
                </a:solidFill>
              </a:rPr>
              <a:t>Kozelski</a:t>
            </a:r>
            <a:r>
              <a:rPr lang="de" dirty="0">
                <a:solidFill>
                  <a:schemeClr val="dk1"/>
                </a:solidFill>
              </a:rPr>
              <a:t> et al., (2014) </a:t>
            </a:r>
            <a:r>
              <a:rPr lang="de" dirty="0" err="1">
                <a:solidFill>
                  <a:schemeClr val="dk1"/>
                </a:solidFill>
              </a:rPr>
              <a:t>says</a:t>
            </a:r>
            <a:r>
              <a:rPr lang="de" dirty="0">
                <a:solidFill>
                  <a:schemeClr val="dk1"/>
                </a:solidFill>
              </a:rPr>
              <a:t> </a:t>
            </a:r>
            <a:r>
              <a:rPr lang="de" dirty="0" err="1">
                <a:solidFill>
                  <a:schemeClr val="dk1"/>
                </a:solidFill>
              </a:rPr>
              <a:t>by</a:t>
            </a:r>
            <a:r>
              <a:rPr lang="de" dirty="0">
                <a:solidFill>
                  <a:schemeClr val="dk1"/>
                </a:solidFill>
              </a:rPr>
              <a:t> </a:t>
            </a:r>
            <a:r>
              <a:rPr lang="de" dirty="0" err="1">
                <a:solidFill>
                  <a:schemeClr val="dk1"/>
                </a:solidFill>
              </a:rPr>
              <a:t>definition</a:t>
            </a:r>
            <a:r>
              <a:rPr lang="de" dirty="0">
                <a:solidFill>
                  <a:schemeClr val="dk1"/>
                </a:solidFill>
              </a:rPr>
              <a:t>, inclusive </a:t>
            </a:r>
            <a:r>
              <a:rPr lang="de" dirty="0" err="1">
                <a:solidFill>
                  <a:schemeClr val="dk1"/>
                </a:solidFill>
              </a:rPr>
              <a:t>education</a:t>
            </a:r>
            <a:r>
              <a:rPr lang="de" dirty="0">
                <a:solidFill>
                  <a:schemeClr val="dk1"/>
                </a:solidFill>
              </a:rPr>
              <a:t> </a:t>
            </a:r>
            <a:r>
              <a:rPr lang="de" dirty="0" err="1">
                <a:solidFill>
                  <a:schemeClr val="dk1"/>
                </a:solidFill>
              </a:rPr>
              <a:t>aims</a:t>
            </a:r>
            <a:r>
              <a:rPr lang="de" dirty="0">
                <a:solidFill>
                  <a:schemeClr val="dk1"/>
                </a:solidFill>
              </a:rPr>
              <a:t> </a:t>
            </a:r>
            <a:r>
              <a:rPr lang="de" dirty="0" err="1">
                <a:solidFill>
                  <a:schemeClr val="dk1"/>
                </a:solidFill>
              </a:rPr>
              <a:t>to</a:t>
            </a:r>
            <a:r>
              <a:rPr lang="de" dirty="0">
                <a:solidFill>
                  <a:schemeClr val="dk1"/>
                </a:solidFill>
              </a:rPr>
              <a:t>  </a:t>
            </a:r>
            <a:r>
              <a:rPr lang="de" dirty="0" err="1">
                <a:solidFill>
                  <a:schemeClr val="dk1"/>
                </a:solidFill>
              </a:rPr>
              <a:t>enhance</a:t>
            </a:r>
            <a:r>
              <a:rPr lang="de" dirty="0">
                <a:solidFill>
                  <a:schemeClr val="dk1"/>
                </a:solidFill>
              </a:rPr>
              <a:t> </a:t>
            </a:r>
            <a:r>
              <a:rPr lang="de" dirty="0" err="1">
                <a:solidFill>
                  <a:schemeClr val="dk1"/>
                </a:solidFill>
              </a:rPr>
              <a:t>access</a:t>
            </a:r>
            <a:r>
              <a:rPr lang="de" dirty="0">
                <a:solidFill>
                  <a:schemeClr val="dk1"/>
                </a:solidFill>
              </a:rPr>
              <a:t>, </a:t>
            </a:r>
            <a:r>
              <a:rPr lang="de" dirty="0" err="1">
                <a:solidFill>
                  <a:schemeClr val="dk1"/>
                </a:solidFill>
              </a:rPr>
              <a:t>participation</a:t>
            </a:r>
            <a:r>
              <a:rPr lang="de" dirty="0">
                <a:solidFill>
                  <a:schemeClr val="dk1"/>
                </a:solidFill>
              </a:rPr>
              <a:t>, and </a:t>
            </a:r>
            <a:r>
              <a:rPr lang="de" dirty="0" err="1">
                <a:solidFill>
                  <a:schemeClr val="dk1"/>
                </a:solidFill>
              </a:rPr>
              <a:t>outcomes</a:t>
            </a:r>
            <a:r>
              <a:rPr lang="de" dirty="0">
                <a:solidFill>
                  <a:schemeClr val="dk1"/>
                </a:solidFill>
              </a:rPr>
              <a:t> </a:t>
            </a:r>
            <a:r>
              <a:rPr lang="de" dirty="0" err="1">
                <a:solidFill>
                  <a:schemeClr val="dk1"/>
                </a:solidFill>
              </a:rPr>
              <a:t>for</a:t>
            </a:r>
            <a:r>
              <a:rPr lang="de" dirty="0">
                <a:solidFill>
                  <a:schemeClr val="dk1"/>
                </a:solidFill>
              </a:rPr>
              <a:t> all diverse </a:t>
            </a:r>
            <a:r>
              <a:rPr lang="de" dirty="0" err="1">
                <a:solidFill>
                  <a:schemeClr val="dk1"/>
                </a:solidFill>
              </a:rPr>
              <a:t>student</a:t>
            </a:r>
            <a:r>
              <a:rPr lang="de" dirty="0">
                <a:solidFill>
                  <a:schemeClr val="dk1"/>
                </a:solidFill>
              </a:rPr>
              <a:t> </a:t>
            </a:r>
            <a:r>
              <a:rPr lang="de" dirty="0" err="1">
                <a:solidFill>
                  <a:schemeClr val="dk1"/>
                </a:solidFill>
              </a:rPr>
              <a:t>populations</a:t>
            </a:r>
            <a:r>
              <a:rPr lang="de" dirty="0">
                <a:solidFill>
                  <a:schemeClr val="dk1"/>
                </a:solidFill>
              </a:rPr>
              <a:t> </a:t>
            </a:r>
            <a:r>
              <a:rPr lang="de" dirty="0" err="1">
                <a:solidFill>
                  <a:schemeClr val="dk1"/>
                </a:solidFill>
              </a:rPr>
              <a:t>who</a:t>
            </a:r>
            <a:r>
              <a:rPr lang="de" dirty="0">
                <a:solidFill>
                  <a:schemeClr val="dk1"/>
                </a:solidFill>
              </a:rPr>
              <a:t> </a:t>
            </a:r>
            <a:r>
              <a:rPr lang="de" dirty="0" err="1">
                <a:solidFill>
                  <a:schemeClr val="dk1"/>
                </a:solidFill>
              </a:rPr>
              <a:t>have</a:t>
            </a:r>
            <a:r>
              <a:rPr lang="de" dirty="0">
                <a:solidFill>
                  <a:schemeClr val="dk1"/>
                </a:solidFill>
              </a:rPr>
              <a:t> </a:t>
            </a:r>
            <a:r>
              <a:rPr lang="de" dirty="0" err="1">
                <a:solidFill>
                  <a:schemeClr val="dk1"/>
                </a:solidFill>
              </a:rPr>
              <a:t>been</a:t>
            </a:r>
            <a:r>
              <a:rPr lang="de" dirty="0">
                <a:solidFill>
                  <a:schemeClr val="dk1"/>
                </a:solidFill>
              </a:rPr>
              <a:t> </a:t>
            </a:r>
            <a:r>
              <a:rPr lang="de" dirty="0" err="1">
                <a:solidFill>
                  <a:schemeClr val="dk1"/>
                </a:solidFill>
              </a:rPr>
              <a:t>traditionally</a:t>
            </a:r>
            <a:r>
              <a:rPr lang="de" dirty="0">
                <a:solidFill>
                  <a:schemeClr val="dk1"/>
                </a:solidFill>
              </a:rPr>
              <a:t> </a:t>
            </a:r>
            <a:r>
              <a:rPr lang="de" dirty="0" err="1">
                <a:solidFill>
                  <a:schemeClr val="dk1"/>
                </a:solidFill>
              </a:rPr>
              <a:t>excluded</a:t>
            </a:r>
            <a:r>
              <a:rPr lang="de" dirty="0">
                <a:solidFill>
                  <a:schemeClr val="dk1"/>
                </a:solidFill>
              </a:rPr>
              <a:t> </a:t>
            </a:r>
            <a:r>
              <a:rPr lang="de" dirty="0" err="1">
                <a:solidFill>
                  <a:schemeClr val="dk1"/>
                </a:solidFill>
              </a:rPr>
              <a:t>from</a:t>
            </a:r>
            <a:r>
              <a:rPr lang="de" dirty="0">
                <a:solidFill>
                  <a:schemeClr val="dk1"/>
                </a:solidFill>
              </a:rPr>
              <a:t> formal </a:t>
            </a:r>
            <a:r>
              <a:rPr lang="de" dirty="0" err="1">
                <a:solidFill>
                  <a:schemeClr val="dk1"/>
                </a:solidFill>
              </a:rPr>
              <a:t>education</a:t>
            </a:r>
            <a:r>
              <a:rPr lang="de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21eb8e1804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Google Shape;1471;g21eb8e1804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u="sng">
                <a:solidFill>
                  <a:schemeClr val="hlink"/>
                </a:solidFill>
                <a:hlinkClick r:id="rId3"/>
              </a:rPr>
              <a:t>https://lincs.ed.gov/publications/te/self-assessment.html</a:t>
            </a:r>
            <a:r>
              <a:rPr lang="de"/>
              <a:t>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g1168a5d7d47_0_14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7" name="Google Shape;1477;g1168a5d7d47_0_14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gf79071c7d5_1_8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4" name="Google Shape;1494;gf79071c7d5_1_8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Link </a:t>
            </a:r>
            <a:r>
              <a:rPr lang="de" dirty="0" err="1"/>
              <a:t>to</a:t>
            </a:r>
            <a:r>
              <a:rPr lang="de" dirty="0"/>
              <a:t> </a:t>
            </a:r>
            <a:r>
              <a:rPr lang="de" dirty="0" err="1"/>
              <a:t>Padlet</a:t>
            </a:r>
            <a:r>
              <a:rPr lang="de" dirty="0"/>
              <a:t>: </a:t>
            </a:r>
            <a:r>
              <a:rPr lang="de" u="sng" dirty="0">
                <a:solidFill>
                  <a:schemeClr val="hlink"/>
                </a:solidFill>
                <a:hlinkClick r:id="rId3"/>
              </a:rPr>
              <a:t>https://padlet.com/parkernveronica/social-justice-purpose-statement-71d72lbm6g9d5r2o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uFill>
                <a:noFill/>
              </a:uFill>
              <a:hlinkClick r:id="rId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1eeaedbc41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9" name="Google Shape;1499;g1eeaedbc41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u="sng" dirty="0">
                <a:solidFill>
                  <a:schemeClr val="hlink"/>
                </a:solidFill>
                <a:hlinkClick r:id="rId3"/>
              </a:rPr>
              <a:t>https://ceoactionracialequity.com/issues/closing-the-digital-divide/</a:t>
            </a:r>
            <a:r>
              <a:rPr lang="de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 </a:t>
            </a:r>
            <a:br>
              <a:rPr lang="de" dirty="0"/>
            </a:br>
            <a:br>
              <a:rPr lang="de" dirty="0"/>
            </a:br>
            <a:r>
              <a:rPr lang="de" dirty="0"/>
              <a:t>Video</a:t>
            </a: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210a6216b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210a6216b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solidFill>
                  <a:schemeClr val="dk1"/>
                </a:solidFill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g1172c9f9880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1" name="Google Shape;1511;g1172c9f9880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dirty="0">
                <a:solidFill>
                  <a:schemeClr val="dk1"/>
                </a:solidFill>
              </a:rPr>
              <a:t>Part III will </a:t>
            </a:r>
            <a:r>
              <a:rPr lang="de" dirty="0" err="1">
                <a:solidFill>
                  <a:schemeClr val="dk1"/>
                </a:solidFill>
              </a:rPr>
              <a:t>engage</a:t>
            </a:r>
            <a:r>
              <a:rPr lang="de" dirty="0">
                <a:solidFill>
                  <a:schemeClr val="dk1"/>
                </a:solidFill>
              </a:rPr>
              <a:t> </a:t>
            </a:r>
            <a:r>
              <a:rPr lang="de" dirty="0" err="1">
                <a:solidFill>
                  <a:schemeClr val="dk1"/>
                </a:solidFill>
              </a:rPr>
              <a:t>attendees</a:t>
            </a:r>
            <a:r>
              <a:rPr lang="de" dirty="0">
                <a:solidFill>
                  <a:schemeClr val="dk1"/>
                </a:solidFill>
              </a:rPr>
              <a:t> in a </a:t>
            </a:r>
            <a:r>
              <a:rPr lang="de" dirty="0" err="1">
                <a:solidFill>
                  <a:schemeClr val="dk1"/>
                </a:solidFill>
              </a:rPr>
              <a:t>lightly-facilitated</a:t>
            </a:r>
            <a:r>
              <a:rPr lang="de" dirty="0">
                <a:solidFill>
                  <a:schemeClr val="dk1"/>
                </a:solidFill>
              </a:rPr>
              <a:t> </a:t>
            </a:r>
            <a:r>
              <a:rPr lang="de" dirty="0" err="1">
                <a:solidFill>
                  <a:schemeClr val="dk1"/>
                </a:solidFill>
              </a:rPr>
              <a:t>discussion</a:t>
            </a:r>
            <a:r>
              <a:rPr lang="de" dirty="0">
                <a:solidFill>
                  <a:schemeClr val="dk1"/>
                </a:solidFill>
              </a:rPr>
              <a:t> </a:t>
            </a:r>
            <a:r>
              <a:rPr lang="de" dirty="0" err="1">
                <a:solidFill>
                  <a:schemeClr val="dk1"/>
                </a:solidFill>
              </a:rPr>
              <a:t>addressing</a:t>
            </a:r>
            <a:r>
              <a:rPr lang="de" dirty="0">
                <a:solidFill>
                  <a:schemeClr val="dk1"/>
                </a:solidFill>
              </a:rPr>
              <a:t> </a:t>
            </a:r>
            <a:r>
              <a:rPr lang="de" dirty="0" err="1">
                <a:solidFill>
                  <a:schemeClr val="dk1"/>
                </a:solidFill>
              </a:rPr>
              <a:t>current</a:t>
            </a:r>
            <a:r>
              <a:rPr lang="de" dirty="0">
                <a:solidFill>
                  <a:schemeClr val="dk1"/>
                </a:solidFill>
              </a:rPr>
              <a:t> digital </a:t>
            </a:r>
            <a:r>
              <a:rPr lang="de" dirty="0" err="1">
                <a:solidFill>
                  <a:schemeClr val="dk1"/>
                </a:solidFill>
              </a:rPr>
              <a:t>equity</a:t>
            </a:r>
            <a:r>
              <a:rPr lang="de" dirty="0">
                <a:solidFill>
                  <a:schemeClr val="dk1"/>
                </a:solidFill>
              </a:rPr>
              <a:t> </a:t>
            </a:r>
            <a:r>
              <a:rPr lang="de" dirty="0" err="1">
                <a:solidFill>
                  <a:schemeClr val="dk1"/>
                </a:solidFill>
              </a:rPr>
              <a:t>questions</a:t>
            </a:r>
            <a:r>
              <a:rPr lang="de" dirty="0">
                <a:solidFill>
                  <a:schemeClr val="dk1"/>
                </a:solidFill>
              </a:rPr>
              <a:t>. Link </a:t>
            </a:r>
            <a:r>
              <a:rPr lang="de" dirty="0" err="1">
                <a:solidFill>
                  <a:schemeClr val="dk1"/>
                </a:solidFill>
              </a:rPr>
              <a:t>to</a:t>
            </a:r>
            <a:r>
              <a:rPr lang="de" dirty="0">
                <a:solidFill>
                  <a:schemeClr val="dk1"/>
                </a:solidFill>
              </a:rPr>
              <a:t> Google Form </a:t>
            </a:r>
            <a:r>
              <a:rPr lang="de" dirty="0" err="1">
                <a:solidFill>
                  <a:schemeClr val="dk1"/>
                </a:solidFill>
              </a:rPr>
              <a:t>to</a:t>
            </a:r>
            <a:r>
              <a:rPr lang="de" dirty="0">
                <a:solidFill>
                  <a:schemeClr val="dk1"/>
                </a:solidFill>
              </a:rPr>
              <a:t> </a:t>
            </a:r>
            <a:r>
              <a:rPr lang="de" dirty="0" err="1">
                <a:solidFill>
                  <a:schemeClr val="dk1"/>
                </a:solidFill>
              </a:rPr>
              <a:t>submit</a:t>
            </a:r>
            <a:r>
              <a:rPr lang="de" dirty="0">
                <a:solidFill>
                  <a:schemeClr val="dk1"/>
                </a:solidFill>
              </a:rPr>
              <a:t> </a:t>
            </a:r>
            <a:r>
              <a:rPr lang="de" dirty="0" err="1">
                <a:solidFill>
                  <a:schemeClr val="dk1"/>
                </a:solidFill>
              </a:rPr>
              <a:t>questions</a:t>
            </a:r>
            <a:r>
              <a:rPr lang="de" dirty="0">
                <a:solidFill>
                  <a:schemeClr val="dk1"/>
                </a:solidFill>
              </a:rPr>
              <a:t>: </a:t>
            </a:r>
            <a:r>
              <a:rPr lang="de" u="sng" dirty="0">
                <a:solidFill>
                  <a:schemeClr val="hlink"/>
                </a:solidFill>
                <a:hlinkClick r:id="rId3"/>
              </a:rPr>
              <a:t>https://docs.google.com/forms/d/e/1FAIpQLScvXuWab_rx6C_H0NDHPRYrOzVHMyYUzIaONdvLOoOjZd1m7Q/viewform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629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1168a5d7d47_0_10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2" name="Google Shape;1282;g1168a5d7d47_0_10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75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gf79071c7d5_1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1" name="Google Shape;1291;gf79071c7d5_1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g8be2a4d16e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9" name="Google Shape;1299;g8be2a4d16e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g8d5fefc67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5" name="Google Shape;1305;g8d5fefc67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g1175626f3ed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3" name="Google Shape;1313;g1175626f3ed_2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u="sng" dirty="0">
                <a:solidFill>
                  <a:schemeClr val="hlink"/>
                </a:solidFill>
                <a:hlinkClick r:id="rId3"/>
              </a:rPr>
              <a:t>https://www.youtube.com/watch?v=D5XSTnYKgS8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https://www.lrng.org/interfaith-youth-core/playlist/interfaith-cooperation-civil-rights-reflect/activity/an-invitation-to-brave-space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f79071c7d5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f79071c7d5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g1168a5d7d47_0_13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5" name="Google Shape;1325;g1168a5d7d47_0_13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1779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Thomas Jefferson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proposes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two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-track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educational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system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with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different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tracks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in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his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words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for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“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laboring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and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learned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.”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Scholarship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would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allow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very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few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of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laboring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class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advance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Jefferson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says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by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“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raking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few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geniuses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from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rubbish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.”</a:t>
            </a:r>
            <a:endParaRPr sz="1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1830s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By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this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time,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most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southern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states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have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laws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forbidding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teaching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people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in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slavery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read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Even so,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around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5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percent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become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literate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at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great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personal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risk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1820-1860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The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percentage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of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people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working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in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agriculture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plummets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as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family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farms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are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gobbled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up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by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larger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agricultural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businesses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and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people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are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forced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look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for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work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in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towns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and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cities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At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same time,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cities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grow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tremendously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fueled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by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new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manufacturing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industries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influx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of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people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from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rural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areas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and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many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immigrants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from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Europe.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During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10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years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from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1846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1856, 3.1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million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immigrants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arrive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a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number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equal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one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eighth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of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entire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U.S.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population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Owners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of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industry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needed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docile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obedient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workforce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and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look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public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schools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provide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it.</a:t>
            </a:r>
            <a:endParaRPr sz="1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b="1" dirty="0"/>
              <a:t>1852</a:t>
            </a:r>
            <a:r>
              <a:rPr lang="de" dirty="0"/>
              <a:t> </a:t>
            </a:r>
            <a:r>
              <a:rPr lang="de" dirty="0" err="1"/>
              <a:t>Two</a:t>
            </a:r>
            <a:r>
              <a:rPr lang="de" dirty="0"/>
              <a:t> </a:t>
            </a:r>
            <a:r>
              <a:rPr lang="de" dirty="0" err="1"/>
              <a:t>years</a:t>
            </a:r>
            <a:r>
              <a:rPr lang="de" dirty="0"/>
              <a:t> after California </a:t>
            </a:r>
            <a:r>
              <a:rPr lang="de" dirty="0" err="1"/>
              <a:t>became</a:t>
            </a:r>
            <a:r>
              <a:rPr lang="de" dirty="0"/>
              <a:t> a </a:t>
            </a:r>
            <a:r>
              <a:rPr lang="de" dirty="0" err="1"/>
              <a:t>state</a:t>
            </a:r>
            <a:r>
              <a:rPr lang="de" dirty="0"/>
              <a:t>; </a:t>
            </a:r>
            <a:r>
              <a:rPr lang="de" dirty="0" err="1"/>
              <a:t>the</a:t>
            </a:r>
            <a:r>
              <a:rPr lang="de" dirty="0"/>
              <a:t> </a:t>
            </a:r>
            <a:r>
              <a:rPr lang="de" dirty="0" err="1"/>
              <a:t>legislature</a:t>
            </a:r>
            <a:r>
              <a:rPr lang="de" dirty="0"/>
              <a:t> </a:t>
            </a:r>
            <a:r>
              <a:rPr lang="de" dirty="0" err="1"/>
              <a:t>passed</a:t>
            </a:r>
            <a:r>
              <a:rPr lang="de" dirty="0"/>
              <a:t> a </a:t>
            </a:r>
            <a:r>
              <a:rPr lang="de" dirty="0" err="1"/>
              <a:t>bill</a:t>
            </a:r>
            <a:r>
              <a:rPr lang="de" dirty="0"/>
              <a:t> </a:t>
            </a:r>
            <a:r>
              <a:rPr lang="de" dirty="0" err="1"/>
              <a:t>barring</a:t>
            </a:r>
            <a:r>
              <a:rPr lang="de" dirty="0"/>
              <a:t> African American </a:t>
            </a:r>
            <a:r>
              <a:rPr lang="de" dirty="0" err="1"/>
              <a:t>children</a:t>
            </a:r>
            <a:r>
              <a:rPr lang="de" dirty="0"/>
              <a:t> </a:t>
            </a:r>
            <a:r>
              <a:rPr lang="de" dirty="0" err="1"/>
              <a:t>from</a:t>
            </a:r>
            <a:r>
              <a:rPr lang="de" dirty="0"/>
              <a:t> </a:t>
            </a:r>
            <a:r>
              <a:rPr lang="de" dirty="0" err="1"/>
              <a:t>schools</a:t>
            </a:r>
            <a:r>
              <a:rPr lang="de" dirty="0"/>
              <a:t>. The First State Convention </a:t>
            </a:r>
            <a:r>
              <a:rPr lang="de" dirty="0" err="1"/>
              <a:t>of</a:t>
            </a:r>
            <a:r>
              <a:rPr lang="de" dirty="0"/>
              <a:t> </a:t>
            </a:r>
            <a:r>
              <a:rPr lang="de" dirty="0" err="1"/>
              <a:t>Colored</a:t>
            </a:r>
            <a:r>
              <a:rPr lang="de" dirty="0"/>
              <a:t> Citizens </a:t>
            </a:r>
            <a:r>
              <a:rPr lang="de" dirty="0" err="1"/>
              <a:t>of</a:t>
            </a:r>
            <a:r>
              <a:rPr lang="de" dirty="0"/>
              <a:t> </a:t>
            </a:r>
            <a:r>
              <a:rPr lang="de" dirty="0" err="1"/>
              <a:t>the</a:t>
            </a:r>
            <a:r>
              <a:rPr lang="de" dirty="0"/>
              <a:t> State </a:t>
            </a:r>
            <a:r>
              <a:rPr lang="de" dirty="0" err="1"/>
              <a:t>of</a:t>
            </a:r>
            <a:r>
              <a:rPr lang="de" dirty="0"/>
              <a:t> California </a:t>
            </a:r>
            <a:r>
              <a:rPr lang="de" dirty="0" err="1"/>
              <a:t>met</a:t>
            </a:r>
            <a:r>
              <a:rPr lang="de" dirty="0"/>
              <a:t> in 1854 and in a </a:t>
            </a:r>
            <a:r>
              <a:rPr lang="de" dirty="0" err="1"/>
              <a:t>public</a:t>
            </a:r>
            <a:r>
              <a:rPr lang="de" dirty="0"/>
              <a:t> </a:t>
            </a:r>
            <a:r>
              <a:rPr lang="de" dirty="0" err="1"/>
              <a:t>pronouncement</a:t>
            </a:r>
            <a:r>
              <a:rPr lang="de" dirty="0"/>
              <a:t> </a:t>
            </a:r>
            <a:r>
              <a:rPr lang="de" dirty="0" err="1"/>
              <a:t>chafed</a:t>
            </a:r>
            <a:r>
              <a:rPr lang="de" dirty="0"/>
              <a:t> </a:t>
            </a:r>
            <a:r>
              <a:rPr lang="de" dirty="0" err="1"/>
              <a:t>against</a:t>
            </a:r>
            <a:r>
              <a:rPr lang="de" dirty="0"/>
              <a:t> </a:t>
            </a:r>
            <a:r>
              <a:rPr lang="de" dirty="0" err="1"/>
              <a:t>this</a:t>
            </a:r>
            <a:r>
              <a:rPr lang="de" dirty="0"/>
              <a:t> </a:t>
            </a:r>
            <a:r>
              <a:rPr lang="de" dirty="0" err="1"/>
              <a:t>discriminatory</a:t>
            </a:r>
            <a:r>
              <a:rPr lang="de" dirty="0"/>
              <a:t> </a:t>
            </a:r>
            <a:r>
              <a:rPr lang="de" dirty="0" err="1"/>
              <a:t>measure</a:t>
            </a:r>
            <a:r>
              <a:rPr lang="de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 dirty="0"/>
              <a:t>1864</a:t>
            </a:r>
            <a:r>
              <a:rPr lang="de" dirty="0"/>
              <a:t> </a:t>
            </a:r>
            <a:r>
              <a:rPr lang="de" dirty="0" err="1"/>
              <a:t>Congress</a:t>
            </a:r>
            <a:r>
              <a:rPr lang="de" dirty="0"/>
              <a:t> </a:t>
            </a:r>
            <a:r>
              <a:rPr lang="de" dirty="0" err="1"/>
              <a:t>makes</a:t>
            </a:r>
            <a:r>
              <a:rPr lang="de" dirty="0"/>
              <a:t> </a:t>
            </a:r>
            <a:r>
              <a:rPr lang="de" dirty="0" err="1"/>
              <a:t>it</a:t>
            </a:r>
            <a:r>
              <a:rPr lang="de" dirty="0"/>
              <a:t> illegal </a:t>
            </a:r>
            <a:r>
              <a:rPr lang="de" dirty="0" err="1"/>
              <a:t>for</a:t>
            </a:r>
            <a:r>
              <a:rPr lang="de" dirty="0"/>
              <a:t> Native Americans </a:t>
            </a:r>
            <a:r>
              <a:rPr lang="de" dirty="0" err="1"/>
              <a:t>to</a:t>
            </a:r>
            <a:r>
              <a:rPr lang="de" dirty="0"/>
              <a:t> </a:t>
            </a:r>
            <a:r>
              <a:rPr lang="de" dirty="0" err="1"/>
              <a:t>be</a:t>
            </a:r>
            <a:r>
              <a:rPr lang="de" dirty="0"/>
              <a:t> </a:t>
            </a:r>
            <a:r>
              <a:rPr lang="de" dirty="0" err="1"/>
              <a:t>taught</a:t>
            </a:r>
            <a:r>
              <a:rPr lang="de" dirty="0"/>
              <a:t> in </a:t>
            </a:r>
            <a:r>
              <a:rPr lang="de" dirty="0" err="1"/>
              <a:t>their</a:t>
            </a:r>
            <a:r>
              <a:rPr lang="de" dirty="0"/>
              <a:t> native </a:t>
            </a:r>
            <a:r>
              <a:rPr lang="de" dirty="0" err="1"/>
              <a:t>languages</a:t>
            </a:r>
            <a:r>
              <a:rPr lang="de" dirty="0"/>
              <a:t>. Native </a:t>
            </a:r>
            <a:r>
              <a:rPr lang="de" dirty="0" err="1"/>
              <a:t>children</a:t>
            </a:r>
            <a:r>
              <a:rPr lang="de" dirty="0"/>
              <a:t> </a:t>
            </a:r>
            <a:r>
              <a:rPr lang="de" dirty="0" err="1"/>
              <a:t>as</a:t>
            </a:r>
            <a:r>
              <a:rPr lang="de" dirty="0"/>
              <a:t> </a:t>
            </a:r>
            <a:r>
              <a:rPr lang="de" dirty="0" err="1"/>
              <a:t>young</a:t>
            </a:r>
            <a:r>
              <a:rPr lang="de" dirty="0"/>
              <a:t> </a:t>
            </a:r>
            <a:r>
              <a:rPr lang="de" dirty="0" err="1"/>
              <a:t>as</a:t>
            </a:r>
            <a:r>
              <a:rPr lang="de" dirty="0"/>
              <a:t> </a:t>
            </a:r>
            <a:r>
              <a:rPr lang="de" dirty="0" err="1"/>
              <a:t>four</a:t>
            </a:r>
            <a:r>
              <a:rPr lang="de" dirty="0"/>
              <a:t> </a:t>
            </a:r>
            <a:r>
              <a:rPr lang="de" dirty="0" err="1"/>
              <a:t>years</a:t>
            </a:r>
            <a:r>
              <a:rPr lang="de" dirty="0"/>
              <a:t> </a:t>
            </a:r>
            <a:r>
              <a:rPr lang="de" dirty="0" err="1"/>
              <a:t>old</a:t>
            </a:r>
            <a:r>
              <a:rPr lang="de" dirty="0"/>
              <a:t> </a:t>
            </a:r>
            <a:r>
              <a:rPr lang="de" dirty="0" err="1"/>
              <a:t>are</a:t>
            </a:r>
            <a:r>
              <a:rPr lang="de" dirty="0"/>
              <a:t> </a:t>
            </a:r>
            <a:r>
              <a:rPr lang="de" dirty="0" err="1"/>
              <a:t>taken</a:t>
            </a:r>
            <a:r>
              <a:rPr lang="de" dirty="0"/>
              <a:t> </a:t>
            </a:r>
            <a:r>
              <a:rPr lang="de" dirty="0" err="1"/>
              <a:t>from</a:t>
            </a:r>
            <a:r>
              <a:rPr lang="de" dirty="0"/>
              <a:t> </a:t>
            </a:r>
            <a:r>
              <a:rPr lang="de" dirty="0" err="1"/>
              <a:t>their</a:t>
            </a:r>
            <a:r>
              <a:rPr lang="de" dirty="0"/>
              <a:t> </a:t>
            </a:r>
            <a:r>
              <a:rPr lang="de" dirty="0" err="1"/>
              <a:t>parents</a:t>
            </a:r>
            <a:r>
              <a:rPr lang="de" dirty="0"/>
              <a:t> and </a:t>
            </a:r>
            <a:r>
              <a:rPr lang="de" dirty="0" err="1"/>
              <a:t>sent</a:t>
            </a:r>
            <a:r>
              <a:rPr lang="de" dirty="0"/>
              <a:t> </a:t>
            </a:r>
            <a:r>
              <a:rPr lang="de" dirty="0" err="1"/>
              <a:t>to</a:t>
            </a:r>
            <a:r>
              <a:rPr lang="de" dirty="0"/>
              <a:t> Bureau </a:t>
            </a:r>
            <a:r>
              <a:rPr lang="de" dirty="0" err="1"/>
              <a:t>of</a:t>
            </a:r>
            <a:r>
              <a:rPr lang="de" dirty="0"/>
              <a:t> Indian Affairs off-reservation </a:t>
            </a:r>
            <a:r>
              <a:rPr lang="de" dirty="0" err="1"/>
              <a:t>boarding</a:t>
            </a:r>
            <a:r>
              <a:rPr lang="de" dirty="0"/>
              <a:t> </a:t>
            </a:r>
            <a:r>
              <a:rPr lang="de" dirty="0" err="1"/>
              <a:t>schools</a:t>
            </a:r>
            <a:r>
              <a:rPr lang="de" dirty="0"/>
              <a:t>, </a:t>
            </a:r>
            <a:r>
              <a:rPr lang="de" dirty="0" err="1"/>
              <a:t>whose</a:t>
            </a:r>
            <a:r>
              <a:rPr lang="de" dirty="0"/>
              <a:t> </a:t>
            </a:r>
            <a:r>
              <a:rPr lang="de" dirty="0" err="1"/>
              <a:t>goal</a:t>
            </a:r>
            <a:r>
              <a:rPr lang="de" dirty="0"/>
              <a:t>, </a:t>
            </a:r>
            <a:r>
              <a:rPr lang="de" dirty="0" err="1"/>
              <a:t>as</a:t>
            </a:r>
            <a:r>
              <a:rPr lang="de" dirty="0"/>
              <a:t> </a:t>
            </a:r>
            <a:r>
              <a:rPr lang="de" dirty="0" err="1"/>
              <a:t>one</a:t>
            </a:r>
            <a:r>
              <a:rPr lang="de" dirty="0"/>
              <a:t> BIA </a:t>
            </a:r>
            <a:r>
              <a:rPr lang="de" dirty="0" err="1"/>
              <a:t>official</a:t>
            </a:r>
            <a:r>
              <a:rPr lang="de" dirty="0"/>
              <a:t> </a:t>
            </a:r>
            <a:r>
              <a:rPr lang="de" dirty="0" err="1"/>
              <a:t>put</a:t>
            </a:r>
            <a:r>
              <a:rPr lang="de" dirty="0"/>
              <a:t> </a:t>
            </a:r>
            <a:r>
              <a:rPr lang="de" dirty="0" err="1"/>
              <a:t>it</a:t>
            </a:r>
            <a:r>
              <a:rPr lang="de" dirty="0"/>
              <a:t>, </a:t>
            </a:r>
            <a:r>
              <a:rPr lang="de" dirty="0" err="1"/>
              <a:t>is</a:t>
            </a:r>
            <a:r>
              <a:rPr lang="de" dirty="0"/>
              <a:t> </a:t>
            </a:r>
            <a:r>
              <a:rPr lang="de" dirty="0" err="1"/>
              <a:t>to</a:t>
            </a:r>
            <a:r>
              <a:rPr lang="de" dirty="0"/>
              <a:t> “kill </a:t>
            </a:r>
            <a:r>
              <a:rPr lang="de" dirty="0" err="1"/>
              <a:t>the</a:t>
            </a:r>
            <a:r>
              <a:rPr lang="de" dirty="0"/>
              <a:t> Indian </a:t>
            </a:r>
            <a:r>
              <a:rPr lang="de" dirty="0" err="1"/>
              <a:t>to</a:t>
            </a:r>
            <a:r>
              <a:rPr lang="de" dirty="0"/>
              <a:t> save </a:t>
            </a:r>
            <a:r>
              <a:rPr lang="de" dirty="0" err="1"/>
              <a:t>the</a:t>
            </a:r>
            <a:r>
              <a:rPr lang="de" dirty="0"/>
              <a:t> man.”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 dirty="0"/>
              <a:t>By 1870</a:t>
            </a:r>
            <a:r>
              <a:rPr lang="de" dirty="0"/>
              <a:t> California </a:t>
            </a:r>
            <a:r>
              <a:rPr lang="de" dirty="0" err="1"/>
              <a:t>had</a:t>
            </a:r>
            <a:r>
              <a:rPr lang="de" dirty="0"/>
              <a:t> </a:t>
            </a:r>
            <a:r>
              <a:rPr lang="de" dirty="0" err="1"/>
              <a:t>devised</a:t>
            </a:r>
            <a:r>
              <a:rPr lang="de" dirty="0"/>
              <a:t> a </a:t>
            </a:r>
            <a:r>
              <a:rPr lang="de" dirty="0" err="1"/>
              <a:t>formula</a:t>
            </a:r>
            <a:r>
              <a:rPr lang="de" dirty="0"/>
              <a:t> </a:t>
            </a:r>
            <a:r>
              <a:rPr lang="de" dirty="0" err="1"/>
              <a:t>of</a:t>
            </a:r>
            <a:r>
              <a:rPr lang="de" dirty="0"/>
              <a:t> ten. </a:t>
            </a:r>
            <a:r>
              <a:rPr lang="de" dirty="0" err="1"/>
              <a:t>When</a:t>
            </a:r>
            <a:r>
              <a:rPr lang="de" dirty="0"/>
              <a:t> African Americans, Asian Americans, </a:t>
            </a:r>
            <a:r>
              <a:rPr lang="de" dirty="0" err="1"/>
              <a:t>or</a:t>
            </a:r>
            <a:r>
              <a:rPr lang="de" dirty="0"/>
              <a:t> American Indians </a:t>
            </a:r>
            <a:r>
              <a:rPr lang="de" dirty="0" err="1"/>
              <a:t>numbered</a:t>
            </a:r>
            <a:r>
              <a:rPr lang="de" dirty="0"/>
              <a:t> </a:t>
            </a:r>
            <a:r>
              <a:rPr lang="de" dirty="0" err="1"/>
              <a:t>ten</a:t>
            </a:r>
            <a:r>
              <a:rPr lang="de" dirty="0"/>
              <a:t> </a:t>
            </a:r>
            <a:r>
              <a:rPr lang="de" dirty="0" err="1"/>
              <a:t>students</a:t>
            </a:r>
            <a:r>
              <a:rPr lang="de" dirty="0"/>
              <a:t>, a </a:t>
            </a:r>
            <a:r>
              <a:rPr lang="de" dirty="0" err="1"/>
              <a:t>school</a:t>
            </a:r>
            <a:r>
              <a:rPr lang="de" dirty="0"/>
              <a:t> </a:t>
            </a:r>
            <a:r>
              <a:rPr lang="de" dirty="0" err="1"/>
              <a:t>district</a:t>
            </a:r>
            <a:r>
              <a:rPr lang="de" dirty="0"/>
              <a:t> was </a:t>
            </a:r>
            <a:r>
              <a:rPr lang="de" dirty="0" err="1"/>
              <a:t>empowered</a:t>
            </a:r>
            <a:r>
              <a:rPr lang="de" dirty="0"/>
              <a:t> </a:t>
            </a:r>
            <a:r>
              <a:rPr lang="de" dirty="0" err="1"/>
              <a:t>to</a:t>
            </a:r>
            <a:r>
              <a:rPr lang="de" dirty="0"/>
              <a:t> </a:t>
            </a:r>
            <a:r>
              <a:rPr lang="de" dirty="0" err="1"/>
              <a:t>create</a:t>
            </a:r>
            <a:r>
              <a:rPr lang="de" dirty="0"/>
              <a:t> separate </a:t>
            </a:r>
            <a:r>
              <a:rPr lang="de" dirty="0" err="1"/>
              <a:t>schools</a:t>
            </a:r>
            <a:r>
              <a:rPr lang="de" dirty="0"/>
              <a:t> </a:t>
            </a:r>
            <a:r>
              <a:rPr lang="de" dirty="0" err="1"/>
              <a:t>for</a:t>
            </a:r>
            <a:r>
              <a:rPr lang="de" dirty="0"/>
              <a:t> </a:t>
            </a:r>
            <a:r>
              <a:rPr lang="de" dirty="0" err="1"/>
              <a:t>whites</a:t>
            </a:r>
            <a:r>
              <a:rPr lang="de" dirty="0"/>
              <a:t> and non-</a:t>
            </a:r>
            <a:r>
              <a:rPr lang="de" dirty="0" err="1"/>
              <a:t>white</a:t>
            </a:r>
            <a:r>
              <a:rPr lang="de" dirty="0"/>
              <a:t> </a:t>
            </a:r>
            <a:r>
              <a:rPr lang="de" dirty="0" err="1"/>
              <a:t>children</a:t>
            </a:r>
            <a:r>
              <a:rPr lang="de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Understanding individual and 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systemic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oppression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and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its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effects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on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leading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and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relationships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will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help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</a:t>
            </a:r>
            <a:r>
              <a:rPr lang="de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Historical Timeline </a:t>
            </a:r>
            <a:r>
              <a:rPr lang="de" dirty="0" err="1"/>
              <a:t>of</a:t>
            </a:r>
            <a:r>
              <a:rPr lang="de" dirty="0"/>
              <a:t> Public Education in </a:t>
            </a:r>
            <a:r>
              <a:rPr lang="de" dirty="0" err="1"/>
              <a:t>the</a:t>
            </a:r>
            <a:r>
              <a:rPr lang="de" dirty="0"/>
              <a:t> U.S.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u="sng" dirty="0">
                <a:solidFill>
                  <a:schemeClr val="hlink"/>
                </a:solidFill>
                <a:hlinkClick r:id="rId3"/>
              </a:rPr>
              <a:t>https://drive.google.com/file/d/1VIJvbkSoCDUFj4ZhFk4gZ13QASp2qkmv/view</a:t>
            </a:r>
            <a:r>
              <a:rPr lang="de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Oppression and Education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u="sng" dirty="0">
                <a:solidFill>
                  <a:schemeClr val="hlink"/>
                </a:solidFill>
                <a:hlinkClick r:id="rId4"/>
              </a:rPr>
              <a:t>https://drive.google.com/file/d/1mWCcdoxETZHSJdvQOg1zpK_FEBahxbNH/view</a:t>
            </a:r>
            <a:r>
              <a:rPr lang="de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The Lens </a:t>
            </a:r>
            <a:r>
              <a:rPr lang="de" dirty="0" err="1"/>
              <a:t>of</a:t>
            </a:r>
            <a:r>
              <a:rPr lang="de" dirty="0"/>
              <a:t> </a:t>
            </a:r>
            <a:r>
              <a:rPr lang="de" dirty="0" err="1"/>
              <a:t>Systemic</a:t>
            </a:r>
            <a:r>
              <a:rPr lang="de" dirty="0"/>
              <a:t> Oppression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u="sng" dirty="0">
                <a:solidFill>
                  <a:schemeClr val="hlink"/>
                </a:solidFill>
                <a:hlinkClick r:id="rId5"/>
              </a:rPr>
              <a:t>https://drive.google.com/file/d/1WLqCpL1eV2NVE4_0qrGWl7e1iU2RGVyA/view</a:t>
            </a:r>
            <a:r>
              <a:rPr lang="de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61000" y="199025"/>
            <a:ext cx="8659500" cy="4744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07442" y="1055275"/>
            <a:ext cx="4289400" cy="24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72142" y="3570125"/>
            <a:ext cx="3960000" cy="5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667500" y="1487125"/>
            <a:ext cx="7809000" cy="146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1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subTitle" idx="1"/>
          </p:nvPr>
        </p:nvSpPr>
        <p:spPr>
          <a:xfrm>
            <a:off x="685800" y="3052125"/>
            <a:ext cx="7809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1400"/>
              <a:buFont typeface="Montserrat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1400"/>
              <a:buFont typeface="Montserrat"/>
              <a:buNone/>
              <a:defRPr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1400"/>
              <a:buFont typeface="Montserrat"/>
              <a:buNone/>
              <a:defRPr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1400"/>
              <a:buFont typeface="Montserrat"/>
              <a:buNone/>
              <a:defRPr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1400"/>
              <a:buFont typeface="Montserrat"/>
              <a:buNone/>
              <a:defRPr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1400"/>
              <a:buFont typeface="Montserrat"/>
              <a:buNone/>
              <a:defRPr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1400"/>
              <a:buFont typeface="Montserrat"/>
              <a:buNone/>
              <a:defRPr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1400"/>
              <a:buFont typeface="Montserrat"/>
              <a:buNone/>
              <a:defRPr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A6BFA5"/>
              </a:buClr>
              <a:buSzPts val="1400"/>
              <a:buFont typeface="Montserrat"/>
              <a:buNone/>
              <a:defRPr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/>
          <p:nvPr/>
        </p:nvSpPr>
        <p:spPr>
          <a:xfrm>
            <a:off x="261000" y="199025"/>
            <a:ext cx="8659500" cy="4744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_1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/>
          <p:nvPr/>
        </p:nvSpPr>
        <p:spPr>
          <a:xfrm>
            <a:off x="261000" y="199025"/>
            <a:ext cx="8659500" cy="4744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5151200" y="3113255"/>
            <a:ext cx="29901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2"/>
          </p:nvPr>
        </p:nvSpPr>
        <p:spPr>
          <a:xfrm>
            <a:off x="5021300" y="1623150"/>
            <a:ext cx="3249900" cy="14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800" b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4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/>
          <p:nvPr/>
        </p:nvSpPr>
        <p:spPr>
          <a:xfrm>
            <a:off x="261000" y="199025"/>
            <a:ext cx="8659500" cy="4744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title" hasCustomPrompt="1"/>
          </p:nvPr>
        </p:nvSpPr>
        <p:spPr>
          <a:xfrm>
            <a:off x="977700" y="3138600"/>
            <a:ext cx="1851000" cy="6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6" name="Google Shape;56;p14"/>
          <p:cNvSpPr txBox="1">
            <a:spLocks noGrp="1"/>
          </p:cNvSpPr>
          <p:nvPr>
            <p:ph type="title" idx="2"/>
          </p:nvPr>
        </p:nvSpPr>
        <p:spPr>
          <a:xfrm>
            <a:off x="667500" y="1531975"/>
            <a:ext cx="24564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667500" y="1881375"/>
            <a:ext cx="2456400" cy="7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title" idx="3" hasCustomPrompt="1"/>
          </p:nvPr>
        </p:nvSpPr>
        <p:spPr>
          <a:xfrm>
            <a:off x="3646500" y="3138600"/>
            <a:ext cx="1851000" cy="6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9" name="Google Shape;59;p14"/>
          <p:cNvSpPr txBox="1">
            <a:spLocks noGrp="1"/>
          </p:cNvSpPr>
          <p:nvPr>
            <p:ph type="title" idx="4"/>
          </p:nvPr>
        </p:nvSpPr>
        <p:spPr>
          <a:xfrm>
            <a:off x="3343850" y="1531963"/>
            <a:ext cx="24564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5"/>
          </p:nvPr>
        </p:nvSpPr>
        <p:spPr>
          <a:xfrm>
            <a:off x="3343850" y="1881363"/>
            <a:ext cx="2456400" cy="7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 idx="6" hasCustomPrompt="1"/>
          </p:nvPr>
        </p:nvSpPr>
        <p:spPr>
          <a:xfrm>
            <a:off x="6315300" y="3138600"/>
            <a:ext cx="1851000" cy="6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 idx="7"/>
          </p:nvPr>
        </p:nvSpPr>
        <p:spPr>
          <a:xfrm>
            <a:off x="6020200" y="1540600"/>
            <a:ext cx="24564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8"/>
          </p:nvPr>
        </p:nvSpPr>
        <p:spPr>
          <a:xfrm>
            <a:off x="6020200" y="1890000"/>
            <a:ext cx="2456400" cy="7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9"/>
          </p:nvPr>
        </p:nvSpPr>
        <p:spPr>
          <a:xfrm>
            <a:off x="667500" y="445025"/>
            <a:ext cx="780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>
            <a:off x="261000" y="199025"/>
            <a:ext cx="8659500" cy="4744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1"/>
          </p:nvPr>
        </p:nvSpPr>
        <p:spPr>
          <a:xfrm>
            <a:off x="667588" y="2429323"/>
            <a:ext cx="23145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2"/>
          </p:nvPr>
        </p:nvSpPr>
        <p:spPr>
          <a:xfrm>
            <a:off x="667575" y="2913300"/>
            <a:ext cx="2314500" cy="8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3"/>
          </p:nvPr>
        </p:nvSpPr>
        <p:spPr>
          <a:xfrm>
            <a:off x="3416094" y="2429323"/>
            <a:ext cx="23118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4"/>
          </p:nvPr>
        </p:nvSpPr>
        <p:spPr>
          <a:xfrm>
            <a:off x="3414726" y="2913300"/>
            <a:ext cx="2314500" cy="8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5"/>
          </p:nvPr>
        </p:nvSpPr>
        <p:spPr>
          <a:xfrm>
            <a:off x="6163172" y="2429323"/>
            <a:ext cx="23118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6"/>
          </p:nvPr>
        </p:nvSpPr>
        <p:spPr>
          <a:xfrm>
            <a:off x="6161800" y="2913300"/>
            <a:ext cx="2314500" cy="8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667500" y="445025"/>
            <a:ext cx="780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6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/>
        </p:nvSpPr>
        <p:spPr>
          <a:xfrm>
            <a:off x="261000" y="199025"/>
            <a:ext cx="8659500" cy="4744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667600" y="1866723"/>
            <a:ext cx="23145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accen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ubTitle" idx="2"/>
          </p:nvPr>
        </p:nvSpPr>
        <p:spPr>
          <a:xfrm>
            <a:off x="667588" y="2350700"/>
            <a:ext cx="2314500" cy="8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ubTitle" idx="3"/>
          </p:nvPr>
        </p:nvSpPr>
        <p:spPr>
          <a:xfrm>
            <a:off x="3416106" y="1866723"/>
            <a:ext cx="23118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ubTitle" idx="4"/>
          </p:nvPr>
        </p:nvSpPr>
        <p:spPr>
          <a:xfrm>
            <a:off x="3414739" y="2350700"/>
            <a:ext cx="2314500" cy="8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ubTitle" idx="5"/>
          </p:nvPr>
        </p:nvSpPr>
        <p:spPr>
          <a:xfrm>
            <a:off x="6163185" y="1866723"/>
            <a:ext cx="23118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accen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ubTitle" idx="6"/>
          </p:nvPr>
        </p:nvSpPr>
        <p:spPr>
          <a:xfrm>
            <a:off x="6161813" y="2350700"/>
            <a:ext cx="2314500" cy="8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667500" y="445025"/>
            <a:ext cx="780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3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/>
          <p:nvPr/>
        </p:nvSpPr>
        <p:spPr>
          <a:xfrm>
            <a:off x="261000" y="199025"/>
            <a:ext cx="8659500" cy="4744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5601369" y="1349275"/>
            <a:ext cx="23640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ubTitle" idx="1"/>
          </p:nvPr>
        </p:nvSpPr>
        <p:spPr>
          <a:xfrm>
            <a:off x="5601369" y="1646900"/>
            <a:ext cx="2364000" cy="6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title" idx="2"/>
          </p:nvPr>
        </p:nvSpPr>
        <p:spPr>
          <a:xfrm>
            <a:off x="5601369" y="2446250"/>
            <a:ext cx="23640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subTitle" idx="3"/>
          </p:nvPr>
        </p:nvSpPr>
        <p:spPr>
          <a:xfrm>
            <a:off x="5601369" y="2743875"/>
            <a:ext cx="2364000" cy="6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 idx="4"/>
          </p:nvPr>
        </p:nvSpPr>
        <p:spPr>
          <a:xfrm>
            <a:off x="5601369" y="3543225"/>
            <a:ext cx="23640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subTitle" idx="5"/>
          </p:nvPr>
        </p:nvSpPr>
        <p:spPr>
          <a:xfrm>
            <a:off x="5601369" y="3840850"/>
            <a:ext cx="2364000" cy="6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title" idx="6"/>
          </p:nvPr>
        </p:nvSpPr>
        <p:spPr>
          <a:xfrm>
            <a:off x="667500" y="445025"/>
            <a:ext cx="780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/>
          <p:nvPr/>
        </p:nvSpPr>
        <p:spPr>
          <a:xfrm>
            <a:off x="261000" y="199025"/>
            <a:ext cx="8659500" cy="4744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667500" y="445025"/>
            <a:ext cx="780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ubTitle" idx="1"/>
          </p:nvPr>
        </p:nvSpPr>
        <p:spPr>
          <a:xfrm>
            <a:off x="696613" y="2720150"/>
            <a:ext cx="1927200" cy="3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ubTitle" idx="2"/>
          </p:nvPr>
        </p:nvSpPr>
        <p:spPr>
          <a:xfrm>
            <a:off x="696613" y="3244032"/>
            <a:ext cx="1927200" cy="8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subTitle" idx="3"/>
          </p:nvPr>
        </p:nvSpPr>
        <p:spPr>
          <a:xfrm>
            <a:off x="2641784" y="2697700"/>
            <a:ext cx="1927500" cy="3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ubTitle" idx="4"/>
          </p:nvPr>
        </p:nvSpPr>
        <p:spPr>
          <a:xfrm>
            <a:off x="2633334" y="3221582"/>
            <a:ext cx="1927500" cy="8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subTitle" idx="5"/>
          </p:nvPr>
        </p:nvSpPr>
        <p:spPr>
          <a:xfrm>
            <a:off x="4587242" y="2697700"/>
            <a:ext cx="1927500" cy="3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6"/>
          </p:nvPr>
        </p:nvSpPr>
        <p:spPr>
          <a:xfrm>
            <a:off x="4578792" y="3221582"/>
            <a:ext cx="1927500" cy="8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7"/>
          </p:nvPr>
        </p:nvSpPr>
        <p:spPr>
          <a:xfrm>
            <a:off x="6532700" y="2697700"/>
            <a:ext cx="1927500" cy="3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ubTitle" idx="8"/>
          </p:nvPr>
        </p:nvSpPr>
        <p:spPr>
          <a:xfrm>
            <a:off x="6524250" y="3221582"/>
            <a:ext cx="1927500" cy="8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33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5785063" y="1500463"/>
            <a:ext cx="24396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subTitle" idx="1"/>
          </p:nvPr>
        </p:nvSpPr>
        <p:spPr>
          <a:xfrm>
            <a:off x="5785063" y="1869175"/>
            <a:ext cx="2439600" cy="6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title" idx="2"/>
          </p:nvPr>
        </p:nvSpPr>
        <p:spPr>
          <a:xfrm>
            <a:off x="5785063" y="3054638"/>
            <a:ext cx="24396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ubTitle" idx="3"/>
          </p:nvPr>
        </p:nvSpPr>
        <p:spPr>
          <a:xfrm>
            <a:off x="5785063" y="3423350"/>
            <a:ext cx="2439600" cy="6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title" idx="4"/>
          </p:nvPr>
        </p:nvSpPr>
        <p:spPr>
          <a:xfrm>
            <a:off x="919338" y="1500463"/>
            <a:ext cx="24396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ubTitle" idx="5"/>
          </p:nvPr>
        </p:nvSpPr>
        <p:spPr>
          <a:xfrm>
            <a:off x="919338" y="1869175"/>
            <a:ext cx="2439600" cy="6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title" idx="6"/>
          </p:nvPr>
        </p:nvSpPr>
        <p:spPr>
          <a:xfrm>
            <a:off x="919338" y="3054638"/>
            <a:ext cx="24396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7"/>
          </p:nvPr>
        </p:nvSpPr>
        <p:spPr>
          <a:xfrm>
            <a:off x="919338" y="3423350"/>
            <a:ext cx="2439600" cy="6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 idx="8"/>
          </p:nvPr>
        </p:nvSpPr>
        <p:spPr>
          <a:xfrm>
            <a:off x="667500" y="445025"/>
            <a:ext cx="780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113" name="Google Shape;113;p19"/>
          <p:cNvSpPr/>
          <p:nvPr/>
        </p:nvSpPr>
        <p:spPr>
          <a:xfrm>
            <a:off x="261000" y="199025"/>
            <a:ext cx="8659500" cy="4744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7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/>
          <p:nvPr/>
        </p:nvSpPr>
        <p:spPr>
          <a:xfrm>
            <a:off x="0" y="-5700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subTitle" idx="1"/>
          </p:nvPr>
        </p:nvSpPr>
        <p:spPr>
          <a:xfrm>
            <a:off x="784025" y="1386500"/>
            <a:ext cx="30087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2100"/>
              <a:buNone/>
              <a:defRPr sz="2400" b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2100"/>
              <a:buNone/>
              <a:defRPr sz="2100">
                <a:solidFill>
                  <a:srgbClr val="A6BFA5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None/>
              <a:defRPr sz="2100">
                <a:solidFill>
                  <a:srgbClr val="A6BFA5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None/>
              <a:defRPr sz="2100">
                <a:solidFill>
                  <a:srgbClr val="A6BFA5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None/>
              <a:defRPr sz="2100">
                <a:solidFill>
                  <a:srgbClr val="A6BFA5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None/>
              <a:defRPr sz="2100">
                <a:solidFill>
                  <a:srgbClr val="A6BFA5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None/>
              <a:defRPr sz="2100">
                <a:solidFill>
                  <a:srgbClr val="A6BFA5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None/>
              <a:defRPr sz="2100">
                <a:solidFill>
                  <a:srgbClr val="A6BFA5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A6BFA5"/>
              </a:buClr>
              <a:buSzPts val="2100"/>
              <a:buNone/>
              <a:defRPr sz="2100">
                <a:solidFill>
                  <a:srgbClr val="A6BFA5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2"/>
          </p:nvPr>
        </p:nvSpPr>
        <p:spPr>
          <a:xfrm>
            <a:off x="779263" y="1942900"/>
            <a:ext cx="3008700" cy="18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subTitle" idx="3"/>
          </p:nvPr>
        </p:nvSpPr>
        <p:spPr>
          <a:xfrm>
            <a:off x="5364804" y="1386500"/>
            <a:ext cx="30054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2100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2100"/>
              <a:buNone/>
              <a:defRPr sz="2100">
                <a:solidFill>
                  <a:srgbClr val="A6BFA5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None/>
              <a:defRPr sz="2100">
                <a:solidFill>
                  <a:srgbClr val="A6BFA5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None/>
              <a:defRPr sz="2100">
                <a:solidFill>
                  <a:srgbClr val="A6BFA5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None/>
              <a:defRPr sz="2100">
                <a:solidFill>
                  <a:srgbClr val="A6BFA5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None/>
              <a:defRPr sz="2100">
                <a:solidFill>
                  <a:srgbClr val="A6BFA5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None/>
              <a:defRPr sz="2100">
                <a:solidFill>
                  <a:srgbClr val="A6BFA5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None/>
              <a:defRPr sz="2100">
                <a:solidFill>
                  <a:srgbClr val="A6BFA5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A6BFA5"/>
              </a:buClr>
              <a:buSzPts val="2100"/>
              <a:buNone/>
              <a:defRPr sz="2100">
                <a:solidFill>
                  <a:srgbClr val="A6BFA5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subTitle" idx="4"/>
          </p:nvPr>
        </p:nvSpPr>
        <p:spPr>
          <a:xfrm>
            <a:off x="5359790" y="1942900"/>
            <a:ext cx="3008700" cy="18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261000" y="199025"/>
            <a:ext cx="8659500" cy="4744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67500" y="2223650"/>
            <a:ext cx="4361100" cy="8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35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 b="1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 b="1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 b="1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 b="1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 b="1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 b="1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 b="1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216800" y="3245047"/>
            <a:ext cx="32625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1216800" y="1396650"/>
            <a:ext cx="32625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6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/>
          <p:nvPr/>
        </p:nvSpPr>
        <p:spPr>
          <a:xfrm>
            <a:off x="0" y="0"/>
            <a:ext cx="741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1"/>
          <p:cNvSpPr/>
          <p:nvPr/>
        </p:nvSpPr>
        <p:spPr>
          <a:xfrm>
            <a:off x="261000" y="199025"/>
            <a:ext cx="8659500" cy="4744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667500" y="445025"/>
            <a:ext cx="7809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9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/>
          <p:nvPr/>
        </p:nvSpPr>
        <p:spPr>
          <a:xfrm>
            <a:off x="8402400" y="-475"/>
            <a:ext cx="741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2"/>
          <p:cNvSpPr/>
          <p:nvPr/>
        </p:nvSpPr>
        <p:spPr>
          <a:xfrm>
            <a:off x="261000" y="199025"/>
            <a:ext cx="8659500" cy="4744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667500" y="445025"/>
            <a:ext cx="780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9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/>
          <p:nvPr/>
        </p:nvSpPr>
        <p:spPr>
          <a:xfrm>
            <a:off x="261000" y="199025"/>
            <a:ext cx="8659500" cy="4744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4817101" y="1572225"/>
            <a:ext cx="3659400" cy="8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subTitle" idx="1"/>
          </p:nvPr>
        </p:nvSpPr>
        <p:spPr>
          <a:xfrm>
            <a:off x="4816976" y="2441775"/>
            <a:ext cx="3659400" cy="11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numbers">
  <p:cSld name="CUSTOM_20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/>
          <p:nvPr/>
        </p:nvSpPr>
        <p:spPr>
          <a:xfrm>
            <a:off x="261000" y="199025"/>
            <a:ext cx="8659500" cy="4744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subTitle" idx="1"/>
          </p:nvPr>
        </p:nvSpPr>
        <p:spPr>
          <a:xfrm>
            <a:off x="4427845" y="1105575"/>
            <a:ext cx="4048800" cy="64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6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subTitle" idx="2"/>
          </p:nvPr>
        </p:nvSpPr>
        <p:spPr>
          <a:xfrm>
            <a:off x="4427845" y="3676575"/>
            <a:ext cx="4048800" cy="64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6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subTitle" idx="3"/>
          </p:nvPr>
        </p:nvSpPr>
        <p:spPr>
          <a:xfrm>
            <a:off x="4427845" y="2391075"/>
            <a:ext cx="4048800" cy="64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6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title" hasCustomPrompt="1"/>
          </p:nvPr>
        </p:nvSpPr>
        <p:spPr>
          <a:xfrm>
            <a:off x="667500" y="546125"/>
            <a:ext cx="3912900" cy="14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138" name="Google Shape;138;p24"/>
          <p:cNvSpPr txBox="1">
            <a:spLocks noGrp="1"/>
          </p:cNvSpPr>
          <p:nvPr>
            <p:ph type="title" idx="4" hasCustomPrompt="1"/>
          </p:nvPr>
        </p:nvSpPr>
        <p:spPr>
          <a:xfrm>
            <a:off x="667500" y="1831625"/>
            <a:ext cx="3912900" cy="14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24"/>
          <p:cNvSpPr txBox="1">
            <a:spLocks noGrp="1"/>
          </p:cNvSpPr>
          <p:nvPr>
            <p:ph type="title" idx="5" hasCustomPrompt="1"/>
          </p:nvPr>
        </p:nvSpPr>
        <p:spPr>
          <a:xfrm>
            <a:off x="667500" y="3117125"/>
            <a:ext cx="3912900" cy="14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/>
          <p:nvPr/>
        </p:nvSpPr>
        <p:spPr>
          <a:xfrm>
            <a:off x="261000" y="199025"/>
            <a:ext cx="8659500" cy="4744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5"/>
          <p:cNvSpPr/>
          <p:nvPr/>
        </p:nvSpPr>
        <p:spPr>
          <a:xfrm>
            <a:off x="0" y="-35875"/>
            <a:ext cx="667500" cy="5197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5"/>
          <p:cNvSpPr/>
          <p:nvPr/>
        </p:nvSpPr>
        <p:spPr>
          <a:xfrm>
            <a:off x="8476500" y="-18000"/>
            <a:ext cx="667500" cy="5179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667500" y="445025"/>
            <a:ext cx="780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4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/>
          <p:nvPr/>
        </p:nvSpPr>
        <p:spPr>
          <a:xfrm>
            <a:off x="261000" y="199025"/>
            <a:ext cx="8659500" cy="4744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title"/>
          </p:nvPr>
        </p:nvSpPr>
        <p:spPr>
          <a:xfrm>
            <a:off x="667500" y="1837925"/>
            <a:ext cx="2716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title" idx="2" hasCustomPrompt="1"/>
          </p:nvPr>
        </p:nvSpPr>
        <p:spPr>
          <a:xfrm>
            <a:off x="1682850" y="1197500"/>
            <a:ext cx="6861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9pPr>
          </a:lstStyle>
          <a:p>
            <a:r>
              <a:t>xx%</a:t>
            </a:r>
          </a:p>
        </p:txBody>
      </p:sp>
      <p:sp>
        <p:nvSpPr>
          <p:cNvPr id="149" name="Google Shape;149;p26"/>
          <p:cNvSpPr txBox="1">
            <a:spLocks noGrp="1"/>
          </p:cNvSpPr>
          <p:nvPr>
            <p:ph type="subTitle" idx="1"/>
          </p:nvPr>
        </p:nvSpPr>
        <p:spPr>
          <a:xfrm>
            <a:off x="667500" y="2308001"/>
            <a:ext cx="2716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title" idx="3"/>
          </p:nvPr>
        </p:nvSpPr>
        <p:spPr>
          <a:xfrm>
            <a:off x="3213600" y="1837925"/>
            <a:ext cx="2716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title" idx="4" hasCustomPrompt="1"/>
          </p:nvPr>
        </p:nvSpPr>
        <p:spPr>
          <a:xfrm>
            <a:off x="4251450" y="1197500"/>
            <a:ext cx="6411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9pPr>
          </a:lstStyle>
          <a:p>
            <a:r>
              <a:t>xx%</a:t>
            </a:r>
          </a:p>
        </p:txBody>
      </p:sp>
      <p:sp>
        <p:nvSpPr>
          <p:cNvPr id="152" name="Google Shape;152;p26"/>
          <p:cNvSpPr txBox="1">
            <a:spLocks noGrp="1"/>
          </p:cNvSpPr>
          <p:nvPr>
            <p:ph type="title" idx="5"/>
          </p:nvPr>
        </p:nvSpPr>
        <p:spPr>
          <a:xfrm>
            <a:off x="667500" y="3623800"/>
            <a:ext cx="2716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title" idx="6" hasCustomPrompt="1"/>
          </p:nvPr>
        </p:nvSpPr>
        <p:spPr>
          <a:xfrm>
            <a:off x="1682850" y="2978874"/>
            <a:ext cx="6861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9pPr>
          </a:lstStyle>
          <a:p>
            <a:r>
              <a:t>xx%</a:t>
            </a:r>
          </a:p>
        </p:txBody>
      </p:sp>
      <p:sp>
        <p:nvSpPr>
          <p:cNvPr id="154" name="Google Shape;154;p26"/>
          <p:cNvSpPr txBox="1">
            <a:spLocks noGrp="1"/>
          </p:cNvSpPr>
          <p:nvPr>
            <p:ph type="title" idx="7"/>
          </p:nvPr>
        </p:nvSpPr>
        <p:spPr>
          <a:xfrm>
            <a:off x="3213600" y="3623800"/>
            <a:ext cx="2716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title" idx="8" hasCustomPrompt="1"/>
          </p:nvPr>
        </p:nvSpPr>
        <p:spPr>
          <a:xfrm>
            <a:off x="4228950" y="2978874"/>
            <a:ext cx="6861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9pPr>
          </a:lstStyle>
          <a:p>
            <a:r>
              <a:t>xx%</a:t>
            </a:r>
          </a:p>
        </p:txBody>
      </p:sp>
      <p:sp>
        <p:nvSpPr>
          <p:cNvPr id="156" name="Google Shape;156;p26"/>
          <p:cNvSpPr txBox="1">
            <a:spLocks noGrp="1"/>
          </p:cNvSpPr>
          <p:nvPr>
            <p:ph type="subTitle" idx="9"/>
          </p:nvPr>
        </p:nvSpPr>
        <p:spPr>
          <a:xfrm>
            <a:off x="3213600" y="2308001"/>
            <a:ext cx="2716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subTitle" idx="13"/>
          </p:nvPr>
        </p:nvSpPr>
        <p:spPr>
          <a:xfrm>
            <a:off x="667500" y="4093800"/>
            <a:ext cx="2716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subTitle" idx="14"/>
          </p:nvPr>
        </p:nvSpPr>
        <p:spPr>
          <a:xfrm>
            <a:off x="3213600" y="4093800"/>
            <a:ext cx="2716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title" idx="15"/>
          </p:nvPr>
        </p:nvSpPr>
        <p:spPr>
          <a:xfrm>
            <a:off x="667500" y="445025"/>
            <a:ext cx="780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title" idx="16"/>
          </p:nvPr>
        </p:nvSpPr>
        <p:spPr>
          <a:xfrm>
            <a:off x="5759700" y="1837925"/>
            <a:ext cx="2716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title" idx="17" hasCustomPrompt="1"/>
          </p:nvPr>
        </p:nvSpPr>
        <p:spPr>
          <a:xfrm>
            <a:off x="6797550" y="1197500"/>
            <a:ext cx="6411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9pPr>
          </a:lstStyle>
          <a:p>
            <a:r>
              <a:t>xx%</a:t>
            </a:r>
          </a:p>
        </p:txBody>
      </p:sp>
      <p:sp>
        <p:nvSpPr>
          <p:cNvPr id="162" name="Google Shape;162;p26"/>
          <p:cNvSpPr txBox="1">
            <a:spLocks noGrp="1"/>
          </p:cNvSpPr>
          <p:nvPr>
            <p:ph type="title" idx="18"/>
          </p:nvPr>
        </p:nvSpPr>
        <p:spPr>
          <a:xfrm>
            <a:off x="5759700" y="3623800"/>
            <a:ext cx="2716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title" idx="19" hasCustomPrompt="1"/>
          </p:nvPr>
        </p:nvSpPr>
        <p:spPr>
          <a:xfrm>
            <a:off x="6775050" y="2978874"/>
            <a:ext cx="6861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9pPr>
          </a:lstStyle>
          <a:p>
            <a:r>
              <a:t>xx%</a:t>
            </a:r>
          </a:p>
        </p:txBody>
      </p:sp>
      <p:sp>
        <p:nvSpPr>
          <p:cNvPr id="164" name="Google Shape;164;p26"/>
          <p:cNvSpPr txBox="1">
            <a:spLocks noGrp="1"/>
          </p:cNvSpPr>
          <p:nvPr>
            <p:ph type="subTitle" idx="20"/>
          </p:nvPr>
        </p:nvSpPr>
        <p:spPr>
          <a:xfrm>
            <a:off x="5759700" y="2308001"/>
            <a:ext cx="2716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subTitle" idx="21"/>
          </p:nvPr>
        </p:nvSpPr>
        <p:spPr>
          <a:xfrm>
            <a:off x="5759700" y="4093800"/>
            <a:ext cx="2716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0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/>
          <p:nvPr/>
        </p:nvSpPr>
        <p:spPr>
          <a:xfrm>
            <a:off x="261000" y="199025"/>
            <a:ext cx="8659500" cy="4744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xfrm>
            <a:off x="667500" y="445025"/>
            <a:ext cx="780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subTitle" idx="1"/>
          </p:nvPr>
        </p:nvSpPr>
        <p:spPr>
          <a:xfrm>
            <a:off x="720050" y="1880800"/>
            <a:ext cx="2317200" cy="3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subTitle" idx="2"/>
          </p:nvPr>
        </p:nvSpPr>
        <p:spPr>
          <a:xfrm>
            <a:off x="720100" y="2203124"/>
            <a:ext cx="2316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subTitle" idx="3"/>
          </p:nvPr>
        </p:nvSpPr>
        <p:spPr>
          <a:xfrm>
            <a:off x="3413950" y="1880800"/>
            <a:ext cx="2316900" cy="3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subTitle" idx="4"/>
          </p:nvPr>
        </p:nvSpPr>
        <p:spPr>
          <a:xfrm>
            <a:off x="3413738" y="2203124"/>
            <a:ext cx="2316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subTitle" idx="5"/>
          </p:nvPr>
        </p:nvSpPr>
        <p:spPr>
          <a:xfrm>
            <a:off x="6107500" y="1880800"/>
            <a:ext cx="2316900" cy="3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subTitle" idx="6"/>
          </p:nvPr>
        </p:nvSpPr>
        <p:spPr>
          <a:xfrm>
            <a:off x="6107100" y="2203124"/>
            <a:ext cx="2316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subTitle" idx="7"/>
          </p:nvPr>
        </p:nvSpPr>
        <p:spPr>
          <a:xfrm>
            <a:off x="720050" y="3671702"/>
            <a:ext cx="2317200" cy="3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subTitle" idx="8"/>
          </p:nvPr>
        </p:nvSpPr>
        <p:spPr>
          <a:xfrm>
            <a:off x="720050" y="3994025"/>
            <a:ext cx="2316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subTitle" idx="9"/>
          </p:nvPr>
        </p:nvSpPr>
        <p:spPr>
          <a:xfrm>
            <a:off x="3413850" y="3671702"/>
            <a:ext cx="2317200" cy="3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subTitle" idx="13"/>
          </p:nvPr>
        </p:nvSpPr>
        <p:spPr>
          <a:xfrm>
            <a:off x="3413688" y="3994025"/>
            <a:ext cx="2316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subTitle" idx="14"/>
          </p:nvPr>
        </p:nvSpPr>
        <p:spPr>
          <a:xfrm>
            <a:off x="6107500" y="3671700"/>
            <a:ext cx="2316900" cy="3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Lora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subTitle" idx="15"/>
          </p:nvPr>
        </p:nvSpPr>
        <p:spPr>
          <a:xfrm>
            <a:off x="6107050" y="3994025"/>
            <a:ext cx="2316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8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/>
          <p:nvPr/>
        </p:nvSpPr>
        <p:spPr>
          <a:xfrm>
            <a:off x="261000" y="199025"/>
            <a:ext cx="8659500" cy="4744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title"/>
          </p:nvPr>
        </p:nvSpPr>
        <p:spPr>
          <a:xfrm>
            <a:off x="4572000" y="2223650"/>
            <a:ext cx="3904500" cy="8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35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 b="1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 b="1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 b="1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 b="1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 b="1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 b="1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 b="1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28"/>
          <p:cNvSpPr txBox="1">
            <a:spLocks noGrp="1"/>
          </p:cNvSpPr>
          <p:nvPr>
            <p:ph type="subTitle" idx="1"/>
          </p:nvPr>
        </p:nvSpPr>
        <p:spPr>
          <a:xfrm>
            <a:off x="4893000" y="3245050"/>
            <a:ext cx="32625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28"/>
          <p:cNvSpPr txBox="1">
            <a:spLocks noGrp="1"/>
          </p:cNvSpPr>
          <p:nvPr>
            <p:ph type="title" idx="2" hasCustomPrompt="1"/>
          </p:nvPr>
        </p:nvSpPr>
        <p:spPr>
          <a:xfrm>
            <a:off x="4893000" y="1396652"/>
            <a:ext cx="32625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6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5">
    <p:bg>
      <p:bgPr>
        <a:solidFill>
          <a:schemeClr val="dk2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/>
          <p:nvPr/>
        </p:nvSpPr>
        <p:spPr>
          <a:xfrm>
            <a:off x="261000" y="199025"/>
            <a:ext cx="8659500" cy="4744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subTitle" idx="1"/>
          </p:nvPr>
        </p:nvSpPr>
        <p:spPr>
          <a:xfrm>
            <a:off x="667500" y="1017725"/>
            <a:ext cx="3984900" cy="3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●"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●"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142850"/>
              </a:buClr>
              <a:buSzPts val="1600"/>
              <a:buFont typeface="Red Hat Text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title"/>
          </p:nvPr>
        </p:nvSpPr>
        <p:spPr>
          <a:xfrm>
            <a:off x="667500" y="445025"/>
            <a:ext cx="780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ra"/>
              <a:buNone/>
              <a:defRPr sz="2800" b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ra"/>
              <a:buNone/>
              <a:defRPr sz="2800" b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ra"/>
              <a:buNone/>
              <a:defRPr sz="2800" b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ra"/>
              <a:buNone/>
              <a:defRPr sz="2800" b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ra"/>
              <a:buNone/>
              <a:defRPr sz="2800" b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ra"/>
              <a:buNone/>
              <a:defRPr sz="2800" b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ra"/>
              <a:buNone/>
              <a:defRPr sz="2800" b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ra"/>
              <a:buNone/>
              <a:defRPr sz="2800" b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ra"/>
              <a:buNone/>
              <a:defRPr sz="2800" b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190" name="Google Shape;190;p29"/>
          <p:cNvSpPr txBox="1">
            <a:spLocks noGrp="1"/>
          </p:cNvSpPr>
          <p:nvPr>
            <p:ph type="subTitle" idx="2"/>
          </p:nvPr>
        </p:nvSpPr>
        <p:spPr>
          <a:xfrm>
            <a:off x="4572000" y="2449600"/>
            <a:ext cx="3904500" cy="21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 u="sng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8_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/>
          <p:nvPr/>
        </p:nvSpPr>
        <p:spPr>
          <a:xfrm>
            <a:off x="261000" y="199025"/>
            <a:ext cx="8659500" cy="4744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title"/>
          </p:nvPr>
        </p:nvSpPr>
        <p:spPr>
          <a:xfrm>
            <a:off x="1315950" y="1616850"/>
            <a:ext cx="26076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subTitle" idx="1"/>
          </p:nvPr>
        </p:nvSpPr>
        <p:spPr>
          <a:xfrm>
            <a:off x="970950" y="2424250"/>
            <a:ext cx="3297600" cy="10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261000" y="199025"/>
            <a:ext cx="8659500" cy="4744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67500" y="1203425"/>
            <a:ext cx="7779300" cy="337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naheim"/>
              <a:buAutoNum type="arabicPeriod"/>
              <a:defRPr sz="10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667500" y="445025"/>
            <a:ext cx="780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ra"/>
              <a:buNone/>
              <a:defRPr sz="2800" b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ra"/>
              <a:buNone/>
              <a:defRPr sz="2800" b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ra"/>
              <a:buNone/>
              <a:defRPr sz="2800" b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ra"/>
              <a:buNone/>
              <a:defRPr sz="2800" b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ra"/>
              <a:buNone/>
              <a:defRPr sz="2800" b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ra"/>
              <a:buNone/>
              <a:defRPr sz="2800" b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ra"/>
              <a:buNone/>
              <a:defRPr sz="2800" b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ra"/>
              <a:buNone/>
              <a:defRPr sz="2800" b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ra"/>
              <a:buNone/>
              <a:defRPr sz="2800" b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1">
  <p:cSld name="CUSTOM_12_1">
    <p:bg>
      <p:bgPr>
        <a:solidFill>
          <a:schemeClr val="dk2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/>
          <p:nvPr/>
        </p:nvSpPr>
        <p:spPr>
          <a:xfrm>
            <a:off x="261000" y="199025"/>
            <a:ext cx="8659500" cy="4744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ctrTitle"/>
          </p:nvPr>
        </p:nvSpPr>
        <p:spPr>
          <a:xfrm>
            <a:off x="2748450" y="665125"/>
            <a:ext cx="36471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subTitle" idx="1"/>
          </p:nvPr>
        </p:nvSpPr>
        <p:spPr>
          <a:xfrm>
            <a:off x="3026825" y="1623650"/>
            <a:ext cx="3246300" cy="95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31"/>
          <p:cNvSpPr txBox="1"/>
          <p:nvPr/>
        </p:nvSpPr>
        <p:spPr>
          <a:xfrm>
            <a:off x="2489550" y="3372600"/>
            <a:ext cx="41649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CREDITS: Diese Präsentationsvorlage wurde von </a:t>
            </a:r>
            <a:r>
              <a:rPr lang="de" sz="1200" u="sng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 </a:t>
            </a:r>
            <a:r>
              <a:rPr lang="de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erstellt, inklusive Icons von </a:t>
            </a:r>
            <a:r>
              <a:rPr lang="de" sz="1200" u="sng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de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und Infografiken &amp; Bilder von </a:t>
            </a:r>
            <a:r>
              <a:rPr lang="de" sz="1200" u="sng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 </a:t>
            </a:r>
            <a:endParaRPr sz="12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6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/>
          <p:nvPr/>
        </p:nvSpPr>
        <p:spPr>
          <a:xfrm>
            <a:off x="261000" y="199025"/>
            <a:ext cx="8659500" cy="4744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2"/>
          <p:cNvSpPr/>
          <p:nvPr/>
        </p:nvSpPr>
        <p:spPr>
          <a:xfrm>
            <a:off x="0" y="-35875"/>
            <a:ext cx="667500" cy="5197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2"/>
          <p:cNvSpPr/>
          <p:nvPr/>
        </p:nvSpPr>
        <p:spPr>
          <a:xfrm>
            <a:off x="8476500" y="-18000"/>
            <a:ext cx="667500" cy="5179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7"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/>
          <p:nvPr/>
        </p:nvSpPr>
        <p:spPr>
          <a:xfrm>
            <a:off x="0" y="0"/>
            <a:ext cx="741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3"/>
          <p:cNvSpPr/>
          <p:nvPr/>
        </p:nvSpPr>
        <p:spPr>
          <a:xfrm>
            <a:off x="261000" y="199025"/>
            <a:ext cx="8659500" cy="4744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4"/>
          <p:cNvSpPr/>
          <p:nvPr/>
        </p:nvSpPr>
        <p:spPr>
          <a:xfrm>
            <a:off x="0" y="4605900"/>
            <a:ext cx="1785900" cy="53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4"/>
          <p:cNvSpPr/>
          <p:nvPr/>
        </p:nvSpPr>
        <p:spPr>
          <a:xfrm>
            <a:off x="7458298" y="-25"/>
            <a:ext cx="1685730" cy="5143551"/>
          </a:xfrm>
          <a:custGeom>
            <a:avLst/>
            <a:gdLst/>
            <a:ahLst/>
            <a:cxnLst/>
            <a:rect l="l" t="t" r="r" b="b"/>
            <a:pathLst>
              <a:path w="39606" h="43072" extrusionOk="0">
                <a:moveTo>
                  <a:pt x="0" y="1"/>
                </a:moveTo>
                <a:lnTo>
                  <a:pt x="0" y="43071"/>
                </a:lnTo>
                <a:lnTo>
                  <a:pt x="39606" y="43071"/>
                </a:lnTo>
                <a:lnTo>
                  <a:pt x="396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724650" y="1608496"/>
            <a:ext cx="4045200" cy="9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1" name="Google Shape;211;p34"/>
          <p:cNvSpPr txBox="1">
            <a:spLocks noGrp="1"/>
          </p:cNvSpPr>
          <p:nvPr>
            <p:ph type="subTitle" idx="1"/>
          </p:nvPr>
        </p:nvSpPr>
        <p:spPr>
          <a:xfrm>
            <a:off x="724650" y="2689975"/>
            <a:ext cx="4045200" cy="2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2" name="Google Shape;212;p34"/>
          <p:cNvSpPr txBox="1">
            <a:spLocks noGrp="1"/>
          </p:cNvSpPr>
          <p:nvPr>
            <p:ph type="body" idx="2"/>
          </p:nvPr>
        </p:nvSpPr>
        <p:spPr>
          <a:xfrm>
            <a:off x="724650" y="3125525"/>
            <a:ext cx="38370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3" name="Google Shape;213;p34"/>
          <p:cNvSpPr/>
          <p:nvPr/>
        </p:nvSpPr>
        <p:spPr>
          <a:xfrm>
            <a:off x="5604200" y="534000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4"/>
          <p:cNvSpPr/>
          <p:nvPr/>
        </p:nvSpPr>
        <p:spPr>
          <a:xfrm>
            <a:off x="5604200" y="767675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0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4"/>
          <p:cNvSpPr/>
          <p:nvPr/>
        </p:nvSpPr>
        <p:spPr>
          <a:xfrm>
            <a:off x="5604200" y="1001864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4"/>
          <p:cNvSpPr/>
          <p:nvPr/>
        </p:nvSpPr>
        <p:spPr>
          <a:xfrm>
            <a:off x="5372809" y="533981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4"/>
          <p:cNvSpPr/>
          <p:nvPr/>
        </p:nvSpPr>
        <p:spPr>
          <a:xfrm>
            <a:off x="5372809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4"/>
          <p:cNvSpPr/>
          <p:nvPr/>
        </p:nvSpPr>
        <p:spPr>
          <a:xfrm>
            <a:off x="5362380" y="1001864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4"/>
          <p:cNvSpPr/>
          <p:nvPr/>
        </p:nvSpPr>
        <p:spPr>
          <a:xfrm>
            <a:off x="5119417" y="534000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4"/>
          <p:cNvSpPr/>
          <p:nvPr/>
        </p:nvSpPr>
        <p:spPr>
          <a:xfrm>
            <a:off x="5119417" y="767675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4"/>
          <p:cNvSpPr/>
          <p:nvPr/>
        </p:nvSpPr>
        <p:spPr>
          <a:xfrm>
            <a:off x="5119417" y="1001864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4"/>
          <p:cNvSpPr/>
          <p:nvPr/>
        </p:nvSpPr>
        <p:spPr>
          <a:xfrm>
            <a:off x="4888026" y="533981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4"/>
          <p:cNvSpPr/>
          <p:nvPr/>
        </p:nvSpPr>
        <p:spPr>
          <a:xfrm>
            <a:off x="4888026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4"/>
          <p:cNvSpPr/>
          <p:nvPr/>
        </p:nvSpPr>
        <p:spPr>
          <a:xfrm>
            <a:off x="4876454" y="1001864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4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4"/>
          <p:cNvSpPr/>
          <p:nvPr/>
        </p:nvSpPr>
        <p:spPr>
          <a:xfrm>
            <a:off x="4634633" y="534000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4"/>
          <p:cNvSpPr/>
          <p:nvPr/>
        </p:nvSpPr>
        <p:spPr>
          <a:xfrm>
            <a:off x="4634633" y="767694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89" y="0"/>
                </a:moveTo>
                <a:cubicBezTo>
                  <a:pt x="888" y="0"/>
                  <a:pt x="684" y="75"/>
                  <a:pt x="518" y="242"/>
                </a:cubicBezTo>
                <a:cubicBezTo>
                  <a:pt x="1" y="758"/>
                  <a:pt x="366" y="1640"/>
                  <a:pt x="1095" y="1670"/>
                </a:cubicBezTo>
                <a:cubicBezTo>
                  <a:pt x="1551" y="1670"/>
                  <a:pt x="1946" y="1305"/>
                  <a:pt x="1946" y="849"/>
                </a:cubicBezTo>
                <a:cubicBezTo>
                  <a:pt x="1926" y="334"/>
                  <a:pt x="1513" y="0"/>
                  <a:pt x="108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4"/>
          <p:cNvSpPr/>
          <p:nvPr/>
        </p:nvSpPr>
        <p:spPr>
          <a:xfrm>
            <a:off x="4634633" y="1001674"/>
            <a:ext cx="74113" cy="63378"/>
          </a:xfrm>
          <a:custGeom>
            <a:avLst/>
            <a:gdLst/>
            <a:ahLst/>
            <a:cxnLst/>
            <a:rect l="l" t="t" r="r" b="b"/>
            <a:pathLst>
              <a:path w="1947" h="1665" extrusionOk="0">
                <a:moveTo>
                  <a:pt x="1096" y="1"/>
                </a:moveTo>
                <a:cubicBezTo>
                  <a:pt x="895" y="1"/>
                  <a:pt x="690" y="73"/>
                  <a:pt x="518" y="235"/>
                </a:cubicBezTo>
                <a:cubicBezTo>
                  <a:pt x="1" y="752"/>
                  <a:pt x="366" y="1664"/>
                  <a:pt x="1095" y="1664"/>
                </a:cubicBezTo>
                <a:cubicBezTo>
                  <a:pt x="1551" y="1664"/>
                  <a:pt x="1916" y="1299"/>
                  <a:pt x="1946" y="843"/>
                </a:cubicBezTo>
                <a:cubicBezTo>
                  <a:pt x="1946" y="343"/>
                  <a:pt x="1532" y="1"/>
                  <a:pt x="109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4"/>
          <p:cNvSpPr/>
          <p:nvPr/>
        </p:nvSpPr>
        <p:spPr>
          <a:xfrm>
            <a:off x="4419686" y="533981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4"/>
          <p:cNvSpPr/>
          <p:nvPr/>
        </p:nvSpPr>
        <p:spPr>
          <a:xfrm>
            <a:off x="4419686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4"/>
          <p:cNvSpPr/>
          <p:nvPr/>
        </p:nvSpPr>
        <p:spPr>
          <a:xfrm>
            <a:off x="4408114" y="1001864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4"/>
          <p:cNvSpPr/>
          <p:nvPr/>
        </p:nvSpPr>
        <p:spPr>
          <a:xfrm>
            <a:off x="4166294" y="534000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4"/>
          <p:cNvSpPr/>
          <p:nvPr/>
        </p:nvSpPr>
        <p:spPr>
          <a:xfrm>
            <a:off x="4166294" y="767694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2"/>
                </a:cubicBezTo>
                <a:cubicBezTo>
                  <a:pt x="1" y="789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4"/>
          <p:cNvSpPr/>
          <p:nvPr/>
        </p:nvSpPr>
        <p:spPr>
          <a:xfrm>
            <a:off x="4166294" y="1001864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4"/>
          <p:cNvSpPr/>
          <p:nvPr/>
        </p:nvSpPr>
        <p:spPr>
          <a:xfrm>
            <a:off x="3933760" y="533981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4"/>
          <p:cNvSpPr/>
          <p:nvPr/>
        </p:nvSpPr>
        <p:spPr>
          <a:xfrm>
            <a:off x="3933760" y="767656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4"/>
          <p:cNvSpPr/>
          <p:nvPr/>
        </p:nvSpPr>
        <p:spPr>
          <a:xfrm>
            <a:off x="3923331" y="1001864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4"/>
          <p:cNvSpPr/>
          <p:nvPr/>
        </p:nvSpPr>
        <p:spPr>
          <a:xfrm>
            <a:off x="3680368" y="534000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4"/>
          <p:cNvSpPr/>
          <p:nvPr/>
        </p:nvSpPr>
        <p:spPr>
          <a:xfrm>
            <a:off x="3680368" y="767675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4"/>
          <p:cNvSpPr/>
          <p:nvPr/>
        </p:nvSpPr>
        <p:spPr>
          <a:xfrm>
            <a:off x="3680368" y="1001864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4"/>
          <p:cNvSpPr/>
          <p:nvPr/>
        </p:nvSpPr>
        <p:spPr>
          <a:xfrm>
            <a:off x="3448977" y="533981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4"/>
          <p:cNvSpPr/>
          <p:nvPr/>
        </p:nvSpPr>
        <p:spPr>
          <a:xfrm>
            <a:off x="3448977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4"/>
          <p:cNvSpPr/>
          <p:nvPr/>
        </p:nvSpPr>
        <p:spPr>
          <a:xfrm>
            <a:off x="3438547" y="1001864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4"/>
          <p:cNvSpPr/>
          <p:nvPr/>
        </p:nvSpPr>
        <p:spPr>
          <a:xfrm>
            <a:off x="3195585" y="534000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4"/>
          <p:cNvSpPr/>
          <p:nvPr/>
        </p:nvSpPr>
        <p:spPr>
          <a:xfrm>
            <a:off x="3195585" y="767675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4"/>
          <p:cNvSpPr/>
          <p:nvPr/>
        </p:nvSpPr>
        <p:spPr>
          <a:xfrm>
            <a:off x="3195585" y="1001864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4"/>
          <p:cNvSpPr/>
          <p:nvPr/>
        </p:nvSpPr>
        <p:spPr>
          <a:xfrm>
            <a:off x="2964193" y="533981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4"/>
          <p:cNvSpPr/>
          <p:nvPr/>
        </p:nvSpPr>
        <p:spPr>
          <a:xfrm>
            <a:off x="2964193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4"/>
          <p:cNvSpPr/>
          <p:nvPr/>
        </p:nvSpPr>
        <p:spPr>
          <a:xfrm>
            <a:off x="2953802" y="1001864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2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4"/>
          <p:cNvSpPr/>
          <p:nvPr/>
        </p:nvSpPr>
        <p:spPr>
          <a:xfrm>
            <a:off x="2710801" y="534000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4"/>
          <p:cNvSpPr/>
          <p:nvPr/>
        </p:nvSpPr>
        <p:spPr>
          <a:xfrm>
            <a:off x="2710801" y="767675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90"/>
                  <a:pt x="366" y="1671"/>
                  <a:pt x="1095" y="1671"/>
                </a:cubicBezTo>
                <a:cubicBezTo>
                  <a:pt x="1551" y="167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4"/>
          <p:cNvSpPr/>
          <p:nvPr/>
        </p:nvSpPr>
        <p:spPr>
          <a:xfrm>
            <a:off x="2710801" y="1001864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4"/>
          <p:cNvSpPr/>
          <p:nvPr/>
        </p:nvSpPr>
        <p:spPr>
          <a:xfrm>
            <a:off x="2478268" y="533981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4"/>
          <p:cNvSpPr/>
          <p:nvPr/>
        </p:nvSpPr>
        <p:spPr>
          <a:xfrm>
            <a:off x="2478268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4"/>
          <p:cNvSpPr/>
          <p:nvPr/>
        </p:nvSpPr>
        <p:spPr>
          <a:xfrm>
            <a:off x="2467838" y="1001864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4"/>
          <p:cNvSpPr/>
          <p:nvPr/>
        </p:nvSpPr>
        <p:spPr>
          <a:xfrm>
            <a:off x="2224876" y="534000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4"/>
          <p:cNvSpPr/>
          <p:nvPr/>
        </p:nvSpPr>
        <p:spPr>
          <a:xfrm>
            <a:off x="2224876" y="767675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4"/>
          <p:cNvSpPr/>
          <p:nvPr/>
        </p:nvSpPr>
        <p:spPr>
          <a:xfrm>
            <a:off x="2224876" y="1001864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4"/>
          <p:cNvSpPr/>
          <p:nvPr/>
        </p:nvSpPr>
        <p:spPr>
          <a:xfrm>
            <a:off x="1993484" y="533981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4"/>
          <p:cNvSpPr/>
          <p:nvPr/>
        </p:nvSpPr>
        <p:spPr>
          <a:xfrm>
            <a:off x="1993484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4"/>
          <p:cNvSpPr/>
          <p:nvPr/>
        </p:nvSpPr>
        <p:spPr>
          <a:xfrm>
            <a:off x="1983093" y="1001864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2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4"/>
          <p:cNvSpPr/>
          <p:nvPr/>
        </p:nvSpPr>
        <p:spPr>
          <a:xfrm>
            <a:off x="1740092" y="534000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4"/>
          <p:cNvSpPr/>
          <p:nvPr/>
        </p:nvSpPr>
        <p:spPr>
          <a:xfrm>
            <a:off x="1740092" y="767675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4"/>
          <p:cNvSpPr/>
          <p:nvPr/>
        </p:nvSpPr>
        <p:spPr>
          <a:xfrm>
            <a:off x="1740092" y="1001864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4"/>
          <p:cNvSpPr/>
          <p:nvPr/>
        </p:nvSpPr>
        <p:spPr>
          <a:xfrm>
            <a:off x="1497129" y="534000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4"/>
          <p:cNvSpPr/>
          <p:nvPr/>
        </p:nvSpPr>
        <p:spPr>
          <a:xfrm>
            <a:off x="1497129" y="767675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4"/>
          <p:cNvSpPr/>
          <p:nvPr/>
        </p:nvSpPr>
        <p:spPr>
          <a:xfrm>
            <a:off x="1497129" y="1001864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23" y="0"/>
                </a:moveTo>
                <a:cubicBezTo>
                  <a:pt x="921" y="0"/>
                  <a:pt x="716" y="78"/>
                  <a:pt x="548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4" y="0"/>
                  <a:pt x="112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4"/>
          <p:cNvSpPr/>
          <p:nvPr/>
        </p:nvSpPr>
        <p:spPr>
          <a:xfrm>
            <a:off x="1255347" y="534000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4"/>
          <p:cNvSpPr/>
          <p:nvPr/>
        </p:nvSpPr>
        <p:spPr>
          <a:xfrm>
            <a:off x="1255347" y="767675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4"/>
          <p:cNvSpPr/>
          <p:nvPr/>
        </p:nvSpPr>
        <p:spPr>
          <a:xfrm>
            <a:off x="1255347" y="1001864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4"/>
          <p:cNvSpPr/>
          <p:nvPr/>
        </p:nvSpPr>
        <p:spPr>
          <a:xfrm>
            <a:off x="1013526" y="533962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2"/>
                  <a:pt x="1117" y="1642"/>
                </a:cubicBezTo>
                <a:cubicBezTo>
                  <a:pt x="1577" y="1642"/>
                  <a:pt x="1915" y="1260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4"/>
          <p:cNvSpPr/>
          <p:nvPr/>
        </p:nvSpPr>
        <p:spPr>
          <a:xfrm>
            <a:off x="1013526" y="767694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4"/>
          <p:cNvSpPr/>
          <p:nvPr/>
        </p:nvSpPr>
        <p:spPr>
          <a:xfrm>
            <a:off x="1013526" y="1001941"/>
            <a:ext cx="72933" cy="62845"/>
          </a:xfrm>
          <a:custGeom>
            <a:avLst/>
            <a:gdLst/>
            <a:ahLst/>
            <a:cxnLst/>
            <a:rect l="l" t="t" r="r" b="b"/>
            <a:pathLst>
              <a:path w="1916" h="1651" extrusionOk="0">
                <a:moveTo>
                  <a:pt x="1073" y="0"/>
                </a:moveTo>
                <a:cubicBezTo>
                  <a:pt x="877" y="0"/>
                  <a:pt x="679" y="69"/>
                  <a:pt x="517" y="221"/>
                </a:cubicBezTo>
                <a:cubicBezTo>
                  <a:pt x="0" y="738"/>
                  <a:pt x="335" y="1620"/>
                  <a:pt x="1064" y="1650"/>
                </a:cubicBezTo>
                <a:cubicBezTo>
                  <a:pt x="1551" y="1650"/>
                  <a:pt x="1915" y="1285"/>
                  <a:pt x="1915" y="829"/>
                </a:cubicBezTo>
                <a:cubicBezTo>
                  <a:pt x="1915" y="329"/>
                  <a:pt x="1500" y="0"/>
                  <a:pt x="107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4"/>
          <p:cNvSpPr/>
          <p:nvPr/>
        </p:nvSpPr>
        <p:spPr>
          <a:xfrm>
            <a:off x="780955" y="533981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4"/>
          <p:cNvSpPr/>
          <p:nvPr/>
        </p:nvSpPr>
        <p:spPr>
          <a:xfrm>
            <a:off x="780955" y="767656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6"/>
                  <a:pt x="1278" y="0"/>
                  <a:pt x="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4"/>
          <p:cNvSpPr/>
          <p:nvPr/>
        </p:nvSpPr>
        <p:spPr>
          <a:xfrm>
            <a:off x="769383" y="1001864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8" y="0"/>
                  <a:pt x="695" y="78"/>
                  <a:pt x="518" y="256"/>
                </a:cubicBezTo>
                <a:cubicBezTo>
                  <a:pt x="1" y="773"/>
                  <a:pt x="366" y="1654"/>
                  <a:pt x="1126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4"/>
          <p:cNvSpPr/>
          <p:nvPr/>
        </p:nvSpPr>
        <p:spPr>
          <a:xfrm>
            <a:off x="527600" y="534000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4"/>
          <p:cNvSpPr/>
          <p:nvPr/>
        </p:nvSpPr>
        <p:spPr>
          <a:xfrm>
            <a:off x="527600" y="767675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4"/>
          <p:cNvSpPr/>
          <p:nvPr/>
        </p:nvSpPr>
        <p:spPr>
          <a:xfrm>
            <a:off x="527600" y="1001864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5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4"/>
          <p:cNvSpPr/>
          <p:nvPr/>
        </p:nvSpPr>
        <p:spPr>
          <a:xfrm>
            <a:off x="295029" y="533981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4"/>
          <p:cNvSpPr/>
          <p:nvPr/>
        </p:nvSpPr>
        <p:spPr>
          <a:xfrm>
            <a:off x="295029" y="767656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4"/>
          <p:cNvSpPr/>
          <p:nvPr/>
        </p:nvSpPr>
        <p:spPr>
          <a:xfrm>
            <a:off x="284638" y="1001864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45" y="833"/>
                </a:cubicBezTo>
                <a:cubicBezTo>
                  <a:pt x="1945" y="340"/>
                  <a:pt x="1529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4"/>
          <p:cNvSpPr/>
          <p:nvPr/>
        </p:nvSpPr>
        <p:spPr>
          <a:xfrm>
            <a:off x="41675" y="534000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4"/>
          <p:cNvSpPr/>
          <p:nvPr/>
        </p:nvSpPr>
        <p:spPr>
          <a:xfrm>
            <a:off x="41675" y="767675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4"/>
          <p:cNvSpPr/>
          <p:nvPr/>
        </p:nvSpPr>
        <p:spPr>
          <a:xfrm>
            <a:off x="41675" y="1001864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22" y="0"/>
                </a:moveTo>
                <a:cubicBezTo>
                  <a:pt x="921" y="0"/>
                  <a:pt x="715" y="78"/>
                  <a:pt x="54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5" y="1289"/>
                  <a:pt x="1945" y="833"/>
                </a:cubicBezTo>
                <a:cubicBezTo>
                  <a:pt x="1945" y="340"/>
                  <a:pt x="1543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4"/>
          <p:cNvSpPr/>
          <p:nvPr/>
        </p:nvSpPr>
        <p:spPr>
          <a:xfrm>
            <a:off x="7314234" y="533981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4"/>
          <p:cNvSpPr/>
          <p:nvPr/>
        </p:nvSpPr>
        <p:spPr>
          <a:xfrm>
            <a:off x="7314234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4"/>
          <p:cNvSpPr/>
          <p:nvPr/>
        </p:nvSpPr>
        <p:spPr>
          <a:xfrm>
            <a:off x="7303805" y="1001864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4"/>
          <p:cNvSpPr/>
          <p:nvPr/>
        </p:nvSpPr>
        <p:spPr>
          <a:xfrm>
            <a:off x="7060842" y="534000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4"/>
          <p:cNvSpPr/>
          <p:nvPr/>
        </p:nvSpPr>
        <p:spPr>
          <a:xfrm>
            <a:off x="7060842" y="767675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4"/>
          <p:cNvSpPr/>
          <p:nvPr/>
        </p:nvSpPr>
        <p:spPr>
          <a:xfrm>
            <a:off x="7060842" y="1001864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4"/>
          <p:cNvSpPr/>
          <p:nvPr/>
        </p:nvSpPr>
        <p:spPr>
          <a:xfrm>
            <a:off x="6829451" y="533981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4"/>
          <p:cNvSpPr/>
          <p:nvPr/>
        </p:nvSpPr>
        <p:spPr>
          <a:xfrm>
            <a:off x="6829451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4"/>
          <p:cNvSpPr/>
          <p:nvPr/>
        </p:nvSpPr>
        <p:spPr>
          <a:xfrm>
            <a:off x="6817879" y="1001864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4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4"/>
          <p:cNvSpPr/>
          <p:nvPr/>
        </p:nvSpPr>
        <p:spPr>
          <a:xfrm>
            <a:off x="6576058" y="534000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4"/>
          <p:cNvSpPr/>
          <p:nvPr/>
        </p:nvSpPr>
        <p:spPr>
          <a:xfrm>
            <a:off x="6576058" y="767694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89" y="0"/>
                </a:moveTo>
                <a:cubicBezTo>
                  <a:pt x="888" y="0"/>
                  <a:pt x="684" y="75"/>
                  <a:pt x="518" y="242"/>
                </a:cubicBezTo>
                <a:cubicBezTo>
                  <a:pt x="1" y="758"/>
                  <a:pt x="366" y="1640"/>
                  <a:pt x="1095" y="1670"/>
                </a:cubicBezTo>
                <a:cubicBezTo>
                  <a:pt x="1551" y="1670"/>
                  <a:pt x="1946" y="1305"/>
                  <a:pt x="1946" y="849"/>
                </a:cubicBezTo>
                <a:cubicBezTo>
                  <a:pt x="1926" y="334"/>
                  <a:pt x="1513" y="0"/>
                  <a:pt x="108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4"/>
          <p:cNvSpPr/>
          <p:nvPr/>
        </p:nvSpPr>
        <p:spPr>
          <a:xfrm>
            <a:off x="6576058" y="1001674"/>
            <a:ext cx="74113" cy="63378"/>
          </a:xfrm>
          <a:custGeom>
            <a:avLst/>
            <a:gdLst/>
            <a:ahLst/>
            <a:cxnLst/>
            <a:rect l="l" t="t" r="r" b="b"/>
            <a:pathLst>
              <a:path w="1947" h="1665" extrusionOk="0">
                <a:moveTo>
                  <a:pt x="1096" y="1"/>
                </a:moveTo>
                <a:cubicBezTo>
                  <a:pt x="895" y="1"/>
                  <a:pt x="690" y="73"/>
                  <a:pt x="518" y="235"/>
                </a:cubicBezTo>
                <a:cubicBezTo>
                  <a:pt x="1" y="752"/>
                  <a:pt x="366" y="1664"/>
                  <a:pt x="1095" y="1664"/>
                </a:cubicBezTo>
                <a:cubicBezTo>
                  <a:pt x="1551" y="1664"/>
                  <a:pt x="1916" y="1299"/>
                  <a:pt x="1946" y="843"/>
                </a:cubicBezTo>
                <a:cubicBezTo>
                  <a:pt x="1946" y="343"/>
                  <a:pt x="1532" y="1"/>
                  <a:pt x="109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4"/>
          <p:cNvSpPr/>
          <p:nvPr/>
        </p:nvSpPr>
        <p:spPr>
          <a:xfrm>
            <a:off x="6361111" y="533981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4"/>
          <p:cNvSpPr/>
          <p:nvPr/>
        </p:nvSpPr>
        <p:spPr>
          <a:xfrm>
            <a:off x="6361111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4"/>
          <p:cNvSpPr/>
          <p:nvPr/>
        </p:nvSpPr>
        <p:spPr>
          <a:xfrm>
            <a:off x="6349539" y="1001864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4"/>
          <p:cNvSpPr/>
          <p:nvPr/>
        </p:nvSpPr>
        <p:spPr>
          <a:xfrm>
            <a:off x="6107719" y="534000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4"/>
          <p:cNvSpPr/>
          <p:nvPr/>
        </p:nvSpPr>
        <p:spPr>
          <a:xfrm>
            <a:off x="6107719" y="767694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2"/>
                </a:cubicBezTo>
                <a:cubicBezTo>
                  <a:pt x="1" y="789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4"/>
          <p:cNvSpPr/>
          <p:nvPr/>
        </p:nvSpPr>
        <p:spPr>
          <a:xfrm>
            <a:off x="6107719" y="1001864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4"/>
          <p:cNvSpPr/>
          <p:nvPr/>
        </p:nvSpPr>
        <p:spPr>
          <a:xfrm>
            <a:off x="5875185" y="533981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4"/>
          <p:cNvSpPr/>
          <p:nvPr/>
        </p:nvSpPr>
        <p:spPr>
          <a:xfrm>
            <a:off x="5875185" y="767656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4"/>
          <p:cNvSpPr/>
          <p:nvPr/>
        </p:nvSpPr>
        <p:spPr>
          <a:xfrm>
            <a:off x="5864756" y="1001864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5">
  <p:cSld name="TITLE_AND_BODY_5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9" name="Google Shape;309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8_1"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6"/>
          <p:cNvSpPr/>
          <p:nvPr/>
        </p:nvSpPr>
        <p:spPr>
          <a:xfrm>
            <a:off x="7369175" y="4605900"/>
            <a:ext cx="1785900" cy="53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6"/>
          <p:cNvSpPr txBox="1">
            <a:spLocks noGrp="1"/>
          </p:cNvSpPr>
          <p:nvPr>
            <p:ph type="subTitle" idx="1"/>
          </p:nvPr>
        </p:nvSpPr>
        <p:spPr>
          <a:xfrm>
            <a:off x="2324250" y="4184550"/>
            <a:ext cx="4495500" cy="4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13" name="Google Shape;313;p36"/>
          <p:cNvSpPr txBox="1">
            <a:spLocks noGrp="1"/>
          </p:cNvSpPr>
          <p:nvPr>
            <p:ph type="title"/>
          </p:nvPr>
        </p:nvSpPr>
        <p:spPr>
          <a:xfrm>
            <a:off x="5776925" y="490775"/>
            <a:ext cx="2653500" cy="6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4" name="Google Shape;314;p36"/>
          <p:cNvSpPr/>
          <p:nvPr/>
        </p:nvSpPr>
        <p:spPr>
          <a:xfrm>
            <a:off x="1012384" y="1945510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0"/>
                  <a:pt x="1094" y="1671"/>
                </a:cubicBezTo>
                <a:cubicBezTo>
                  <a:pt x="1550" y="1671"/>
                  <a:pt x="194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6"/>
          <p:cNvSpPr/>
          <p:nvPr/>
        </p:nvSpPr>
        <p:spPr>
          <a:xfrm>
            <a:off x="1013526" y="2179223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88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59"/>
                  <a:pt x="335" y="1640"/>
                  <a:pt x="1064" y="1640"/>
                </a:cubicBezTo>
                <a:cubicBezTo>
                  <a:pt x="1082" y="1642"/>
                  <a:pt x="1100" y="1642"/>
                  <a:pt x="1117" y="1642"/>
                </a:cubicBezTo>
                <a:cubicBezTo>
                  <a:pt x="1550" y="1642"/>
                  <a:pt x="1915" y="1288"/>
                  <a:pt x="1915" y="850"/>
                </a:cubicBezTo>
                <a:cubicBezTo>
                  <a:pt x="1915" y="335"/>
                  <a:pt x="1510" y="1"/>
                  <a:pt x="108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6"/>
          <p:cNvSpPr/>
          <p:nvPr/>
        </p:nvSpPr>
        <p:spPr>
          <a:xfrm>
            <a:off x="1012384" y="2412936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94" y="1"/>
                </a:moveTo>
                <a:cubicBezTo>
                  <a:pt x="890" y="1"/>
                  <a:pt x="683" y="76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71"/>
                  <a:pt x="1945" y="1306"/>
                  <a:pt x="1915" y="850"/>
                </a:cubicBezTo>
                <a:cubicBezTo>
                  <a:pt x="1936" y="335"/>
                  <a:pt x="1523" y="1"/>
                  <a:pt x="109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6"/>
          <p:cNvSpPr/>
          <p:nvPr/>
        </p:nvSpPr>
        <p:spPr>
          <a:xfrm>
            <a:off x="1012384" y="2647791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6"/>
          <p:cNvSpPr/>
          <p:nvPr/>
        </p:nvSpPr>
        <p:spPr>
          <a:xfrm>
            <a:off x="1012384" y="2881504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8" y="0"/>
                </a:moveTo>
                <a:cubicBezTo>
                  <a:pt x="893" y="0"/>
                  <a:pt x="684" y="75"/>
                  <a:pt x="517" y="242"/>
                </a:cubicBezTo>
                <a:cubicBezTo>
                  <a:pt x="0" y="759"/>
                  <a:pt x="365" y="1640"/>
                  <a:pt x="1094" y="1640"/>
                </a:cubicBezTo>
                <a:cubicBezTo>
                  <a:pt x="1550" y="1640"/>
                  <a:pt x="1945" y="1276"/>
                  <a:pt x="1915" y="820"/>
                </a:cubicBezTo>
                <a:cubicBezTo>
                  <a:pt x="1936" y="327"/>
                  <a:pt x="1525" y="0"/>
                  <a:pt x="109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6"/>
          <p:cNvSpPr/>
          <p:nvPr/>
        </p:nvSpPr>
        <p:spPr>
          <a:xfrm>
            <a:off x="1012384" y="3115218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87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71"/>
                  <a:pt x="1945" y="1276"/>
                  <a:pt x="1915" y="850"/>
                </a:cubicBezTo>
                <a:cubicBezTo>
                  <a:pt x="1915" y="335"/>
                  <a:pt x="1509" y="1"/>
                  <a:pt x="108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6"/>
          <p:cNvSpPr/>
          <p:nvPr/>
        </p:nvSpPr>
        <p:spPr>
          <a:xfrm>
            <a:off x="1012384" y="3350073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6"/>
          <p:cNvSpPr/>
          <p:nvPr/>
        </p:nvSpPr>
        <p:spPr>
          <a:xfrm>
            <a:off x="1013526" y="3583786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0"/>
                </a:moveTo>
                <a:cubicBezTo>
                  <a:pt x="890" y="0"/>
                  <a:pt x="685" y="75"/>
                  <a:pt x="517" y="242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2"/>
                  <a:pt x="1117" y="1642"/>
                </a:cubicBezTo>
                <a:cubicBezTo>
                  <a:pt x="1577" y="1642"/>
                  <a:pt x="1915" y="1259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6"/>
          <p:cNvSpPr/>
          <p:nvPr/>
        </p:nvSpPr>
        <p:spPr>
          <a:xfrm>
            <a:off x="780955" y="1945472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1"/>
                  <a:pt x="822" y="1641"/>
                </a:cubicBezTo>
                <a:cubicBezTo>
                  <a:pt x="1278" y="1641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6"/>
          <p:cNvSpPr/>
          <p:nvPr/>
        </p:nvSpPr>
        <p:spPr>
          <a:xfrm>
            <a:off x="780955" y="2179147"/>
            <a:ext cx="62541" cy="62541"/>
          </a:xfrm>
          <a:custGeom>
            <a:avLst/>
            <a:gdLst/>
            <a:ahLst/>
            <a:cxnLst/>
            <a:rect l="l" t="t" r="r" b="b"/>
            <a:pathLst>
              <a:path w="1643" h="1643" extrusionOk="0">
                <a:moveTo>
                  <a:pt x="822" y="1"/>
                </a:moveTo>
                <a:cubicBezTo>
                  <a:pt x="366" y="1"/>
                  <a:pt x="1" y="366"/>
                  <a:pt x="1" y="822"/>
                </a:cubicBezTo>
                <a:cubicBezTo>
                  <a:pt x="1" y="1278"/>
                  <a:pt x="366" y="1642"/>
                  <a:pt x="822" y="1642"/>
                </a:cubicBezTo>
                <a:cubicBezTo>
                  <a:pt x="1278" y="1642"/>
                  <a:pt x="1642" y="1278"/>
                  <a:pt x="1642" y="822"/>
                </a:cubicBezTo>
                <a:cubicBezTo>
                  <a:pt x="1642" y="366"/>
                  <a:pt x="1278" y="1"/>
                  <a:pt x="82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6"/>
          <p:cNvSpPr/>
          <p:nvPr/>
        </p:nvSpPr>
        <p:spPr>
          <a:xfrm>
            <a:off x="780955" y="2412860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1"/>
                </a:moveTo>
                <a:cubicBezTo>
                  <a:pt x="366" y="1"/>
                  <a:pt x="1" y="396"/>
                  <a:pt x="1" y="852"/>
                </a:cubicBezTo>
                <a:cubicBezTo>
                  <a:pt x="1" y="1308"/>
                  <a:pt x="366" y="1673"/>
                  <a:pt x="822" y="1673"/>
                </a:cubicBezTo>
                <a:cubicBezTo>
                  <a:pt x="1278" y="1673"/>
                  <a:pt x="1642" y="1308"/>
                  <a:pt x="1642" y="852"/>
                </a:cubicBezTo>
                <a:cubicBezTo>
                  <a:pt x="1642" y="396"/>
                  <a:pt x="1278" y="1"/>
                  <a:pt x="82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6"/>
          <p:cNvSpPr/>
          <p:nvPr/>
        </p:nvSpPr>
        <p:spPr>
          <a:xfrm>
            <a:off x="780955" y="264775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6"/>
          <p:cNvSpPr/>
          <p:nvPr/>
        </p:nvSpPr>
        <p:spPr>
          <a:xfrm>
            <a:off x="780955" y="2881466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1"/>
                  <a:pt x="822" y="1641"/>
                </a:cubicBezTo>
                <a:cubicBezTo>
                  <a:pt x="1278" y="1641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6"/>
          <p:cNvSpPr/>
          <p:nvPr/>
        </p:nvSpPr>
        <p:spPr>
          <a:xfrm>
            <a:off x="769383" y="3115218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1"/>
                </a:moveTo>
                <a:cubicBezTo>
                  <a:pt x="891" y="1"/>
                  <a:pt x="684" y="76"/>
                  <a:pt x="518" y="242"/>
                </a:cubicBezTo>
                <a:cubicBezTo>
                  <a:pt x="1" y="759"/>
                  <a:pt x="366" y="1671"/>
                  <a:pt x="1126" y="1671"/>
                </a:cubicBezTo>
                <a:cubicBezTo>
                  <a:pt x="1551" y="1671"/>
                  <a:pt x="1946" y="1276"/>
                  <a:pt x="1946" y="850"/>
                </a:cubicBezTo>
                <a:cubicBezTo>
                  <a:pt x="1946" y="335"/>
                  <a:pt x="1527" y="1"/>
                  <a:pt x="109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6"/>
          <p:cNvSpPr/>
          <p:nvPr/>
        </p:nvSpPr>
        <p:spPr>
          <a:xfrm>
            <a:off x="769383" y="335007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2"/>
                </a:cubicBezTo>
                <a:cubicBezTo>
                  <a:pt x="1" y="759"/>
                  <a:pt x="366" y="1641"/>
                  <a:pt x="1126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6"/>
          <p:cNvSpPr/>
          <p:nvPr/>
        </p:nvSpPr>
        <p:spPr>
          <a:xfrm>
            <a:off x="780955" y="3583748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6"/>
          <p:cNvSpPr/>
          <p:nvPr/>
        </p:nvSpPr>
        <p:spPr>
          <a:xfrm>
            <a:off x="527600" y="1945510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0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6"/>
          <p:cNvSpPr/>
          <p:nvPr/>
        </p:nvSpPr>
        <p:spPr>
          <a:xfrm>
            <a:off x="527600" y="2179185"/>
            <a:ext cx="72933" cy="62503"/>
          </a:xfrm>
          <a:custGeom>
            <a:avLst/>
            <a:gdLst/>
            <a:ahLst/>
            <a:cxnLst/>
            <a:rect l="l" t="t" r="r" b="b"/>
            <a:pathLst>
              <a:path w="1916" h="1642" extrusionOk="0">
                <a:moveTo>
                  <a:pt x="1091" y="1"/>
                </a:moveTo>
                <a:cubicBezTo>
                  <a:pt x="890" y="1"/>
                  <a:pt x="684" y="76"/>
                  <a:pt x="517" y="243"/>
                </a:cubicBezTo>
                <a:cubicBezTo>
                  <a:pt x="0" y="760"/>
                  <a:pt x="365" y="1641"/>
                  <a:pt x="1094" y="1641"/>
                </a:cubicBezTo>
                <a:cubicBezTo>
                  <a:pt x="1550" y="1641"/>
                  <a:pt x="1915" y="1277"/>
                  <a:pt x="1915" y="821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6"/>
          <p:cNvSpPr/>
          <p:nvPr/>
        </p:nvSpPr>
        <p:spPr>
          <a:xfrm>
            <a:off x="527600" y="2412936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7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71"/>
                  <a:pt x="1915" y="1306"/>
                  <a:pt x="1915" y="850"/>
                </a:cubicBezTo>
                <a:cubicBezTo>
                  <a:pt x="1915" y="335"/>
                  <a:pt x="1510" y="1"/>
                  <a:pt x="108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6"/>
          <p:cNvSpPr/>
          <p:nvPr/>
        </p:nvSpPr>
        <p:spPr>
          <a:xfrm>
            <a:off x="527600" y="264779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6"/>
          <p:cNvSpPr/>
          <p:nvPr/>
        </p:nvSpPr>
        <p:spPr>
          <a:xfrm>
            <a:off x="527600" y="2881504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0"/>
                  <a:pt x="1094" y="1640"/>
                </a:cubicBezTo>
                <a:cubicBezTo>
                  <a:pt x="1550" y="1640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6"/>
          <p:cNvSpPr/>
          <p:nvPr/>
        </p:nvSpPr>
        <p:spPr>
          <a:xfrm>
            <a:off x="527600" y="3115218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7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89"/>
                  <a:pt x="365" y="1671"/>
                  <a:pt x="1094" y="1671"/>
                </a:cubicBezTo>
                <a:cubicBezTo>
                  <a:pt x="1550" y="1671"/>
                  <a:pt x="1915" y="1276"/>
                  <a:pt x="1915" y="850"/>
                </a:cubicBezTo>
                <a:cubicBezTo>
                  <a:pt x="1915" y="335"/>
                  <a:pt x="1510" y="1"/>
                  <a:pt x="108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6"/>
          <p:cNvSpPr/>
          <p:nvPr/>
        </p:nvSpPr>
        <p:spPr>
          <a:xfrm>
            <a:off x="527600" y="335007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6"/>
          <p:cNvSpPr/>
          <p:nvPr/>
        </p:nvSpPr>
        <p:spPr>
          <a:xfrm>
            <a:off x="527600" y="3583786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6"/>
          <p:cNvSpPr/>
          <p:nvPr/>
        </p:nvSpPr>
        <p:spPr>
          <a:xfrm>
            <a:off x="295029" y="1945472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1"/>
                  <a:pt x="821" y="1641"/>
                </a:cubicBezTo>
                <a:cubicBezTo>
                  <a:pt x="1277" y="1641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6"/>
          <p:cNvSpPr/>
          <p:nvPr/>
        </p:nvSpPr>
        <p:spPr>
          <a:xfrm>
            <a:off x="295029" y="2179147"/>
            <a:ext cx="63683" cy="62541"/>
          </a:xfrm>
          <a:custGeom>
            <a:avLst/>
            <a:gdLst/>
            <a:ahLst/>
            <a:cxnLst/>
            <a:rect l="l" t="t" r="r" b="b"/>
            <a:pathLst>
              <a:path w="1673" h="1643" extrusionOk="0">
                <a:moveTo>
                  <a:pt x="821" y="1"/>
                </a:moveTo>
                <a:cubicBezTo>
                  <a:pt x="365" y="1"/>
                  <a:pt x="1" y="366"/>
                  <a:pt x="1" y="822"/>
                </a:cubicBezTo>
                <a:cubicBezTo>
                  <a:pt x="1" y="1278"/>
                  <a:pt x="365" y="1642"/>
                  <a:pt x="821" y="1642"/>
                </a:cubicBezTo>
                <a:cubicBezTo>
                  <a:pt x="1277" y="1642"/>
                  <a:pt x="1672" y="1278"/>
                  <a:pt x="1672" y="822"/>
                </a:cubicBezTo>
                <a:cubicBezTo>
                  <a:pt x="1672" y="366"/>
                  <a:pt x="1277" y="1"/>
                  <a:pt x="82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6"/>
          <p:cNvSpPr/>
          <p:nvPr/>
        </p:nvSpPr>
        <p:spPr>
          <a:xfrm>
            <a:off x="295029" y="2412860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1"/>
                </a:moveTo>
                <a:cubicBezTo>
                  <a:pt x="365" y="1"/>
                  <a:pt x="1" y="396"/>
                  <a:pt x="1" y="852"/>
                </a:cubicBezTo>
                <a:cubicBezTo>
                  <a:pt x="1" y="1308"/>
                  <a:pt x="365" y="1673"/>
                  <a:pt x="821" y="1673"/>
                </a:cubicBezTo>
                <a:cubicBezTo>
                  <a:pt x="1277" y="1673"/>
                  <a:pt x="1672" y="1308"/>
                  <a:pt x="1672" y="852"/>
                </a:cubicBezTo>
                <a:cubicBezTo>
                  <a:pt x="1672" y="396"/>
                  <a:pt x="1277" y="1"/>
                  <a:pt x="82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6"/>
          <p:cNvSpPr/>
          <p:nvPr/>
        </p:nvSpPr>
        <p:spPr>
          <a:xfrm>
            <a:off x="295029" y="264775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6"/>
          <p:cNvSpPr/>
          <p:nvPr/>
        </p:nvSpPr>
        <p:spPr>
          <a:xfrm>
            <a:off x="295029" y="2881466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1"/>
                  <a:pt x="821" y="1641"/>
                </a:cubicBezTo>
                <a:cubicBezTo>
                  <a:pt x="1277" y="1641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6"/>
          <p:cNvSpPr/>
          <p:nvPr/>
        </p:nvSpPr>
        <p:spPr>
          <a:xfrm>
            <a:off x="284638" y="3115218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95" y="1"/>
                </a:moveTo>
                <a:cubicBezTo>
                  <a:pt x="890" y="1"/>
                  <a:pt x="683" y="76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71"/>
                  <a:pt x="1945" y="1276"/>
                  <a:pt x="1945" y="850"/>
                </a:cubicBezTo>
                <a:cubicBezTo>
                  <a:pt x="1945" y="335"/>
                  <a:pt x="1526" y="1"/>
                  <a:pt x="109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6"/>
          <p:cNvSpPr/>
          <p:nvPr/>
        </p:nvSpPr>
        <p:spPr>
          <a:xfrm>
            <a:off x="284638" y="335007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0"/>
                </a:moveTo>
                <a:cubicBezTo>
                  <a:pt x="893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45" y="820"/>
                </a:cubicBezTo>
                <a:cubicBezTo>
                  <a:pt x="1945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6"/>
          <p:cNvSpPr/>
          <p:nvPr/>
        </p:nvSpPr>
        <p:spPr>
          <a:xfrm>
            <a:off x="295029" y="3583748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6"/>
          <p:cNvSpPr/>
          <p:nvPr/>
        </p:nvSpPr>
        <p:spPr>
          <a:xfrm>
            <a:off x="41675" y="1945510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6"/>
          <p:cNvSpPr/>
          <p:nvPr/>
        </p:nvSpPr>
        <p:spPr>
          <a:xfrm>
            <a:off x="41675" y="217922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8" y="1"/>
                </a:moveTo>
                <a:cubicBezTo>
                  <a:pt x="917" y="1"/>
                  <a:pt x="713" y="76"/>
                  <a:pt x="547" y="242"/>
                </a:cubicBezTo>
                <a:cubicBezTo>
                  <a:pt x="0" y="759"/>
                  <a:pt x="395" y="1640"/>
                  <a:pt x="1125" y="1640"/>
                </a:cubicBezTo>
                <a:cubicBezTo>
                  <a:pt x="1581" y="1640"/>
                  <a:pt x="1945" y="1276"/>
                  <a:pt x="1945" y="850"/>
                </a:cubicBezTo>
                <a:cubicBezTo>
                  <a:pt x="1945" y="335"/>
                  <a:pt x="1540" y="1"/>
                  <a:pt x="111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6"/>
          <p:cNvSpPr/>
          <p:nvPr/>
        </p:nvSpPr>
        <p:spPr>
          <a:xfrm>
            <a:off x="41675" y="2412936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118" y="1"/>
                </a:moveTo>
                <a:cubicBezTo>
                  <a:pt x="917" y="1"/>
                  <a:pt x="713" y="76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306"/>
                  <a:pt x="1945" y="850"/>
                </a:cubicBezTo>
                <a:cubicBezTo>
                  <a:pt x="1945" y="335"/>
                  <a:pt x="1540" y="1"/>
                  <a:pt x="111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6"/>
          <p:cNvSpPr/>
          <p:nvPr/>
        </p:nvSpPr>
        <p:spPr>
          <a:xfrm>
            <a:off x="41675" y="264779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6"/>
          <p:cNvSpPr/>
          <p:nvPr/>
        </p:nvSpPr>
        <p:spPr>
          <a:xfrm>
            <a:off x="41675" y="2881504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40"/>
                  <a:pt x="1125" y="1640"/>
                </a:cubicBezTo>
                <a:cubicBezTo>
                  <a:pt x="1581" y="1640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6"/>
          <p:cNvSpPr/>
          <p:nvPr/>
        </p:nvSpPr>
        <p:spPr>
          <a:xfrm>
            <a:off x="41675" y="3115218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118" y="1"/>
                </a:moveTo>
                <a:cubicBezTo>
                  <a:pt x="917" y="1"/>
                  <a:pt x="713" y="76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50"/>
                </a:cubicBezTo>
                <a:cubicBezTo>
                  <a:pt x="1945" y="335"/>
                  <a:pt x="1540" y="1"/>
                  <a:pt x="111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6"/>
          <p:cNvSpPr/>
          <p:nvPr/>
        </p:nvSpPr>
        <p:spPr>
          <a:xfrm>
            <a:off x="41675" y="335007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6"/>
          <p:cNvSpPr/>
          <p:nvPr/>
        </p:nvSpPr>
        <p:spPr>
          <a:xfrm>
            <a:off x="41675" y="3583786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6"/>
          <p:cNvSpPr/>
          <p:nvPr/>
        </p:nvSpPr>
        <p:spPr>
          <a:xfrm>
            <a:off x="1013526" y="65451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1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6"/>
          <p:cNvSpPr/>
          <p:nvPr/>
        </p:nvSpPr>
        <p:spPr>
          <a:xfrm>
            <a:off x="1013526" y="300268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6"/>
          <p:cNvSpPr/>
          <p:nvPr/>
        </p:nvSpPr>
        <p:spPr>
          <a:xfrm>
            <a:off x="1013526" y="533981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2"/>
                  <a:pt x="1117" y="1642"/>
                </a:cubicBezTo>
                <a:cubicBezTo>
                  <a:pt x="1577" y="1642"/>
                  <a:pt x="1915" y="1260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6"/>
          <p:cNvSpPr/>
          <p:nvPr/>
        </p:nvSpPr>
        <p:spPr>
          <a:xfrm>
            <a:off x="1013526" y="7677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6"/>
          <p:cNvSpPr/>
          <p:nvPr/>
        </p:nvSpPr>
        <p:spPr>
          <a:xfrm>
            <a:off x="1013526" y="1002207"/>
            <a:ext cx="72933" cy="62845"/>
          </a:xfrm>
          <a:custGeom>
            <a:avLst/>
            <a:gdLst/>
            <a:ahLst/>
            <a:cxnLst/>
            <a:rect l="l" t="t" r="r" b="b"/>
            <a:pathLst>
              <a:path w="1916" h="1651" extrusionOk="0">
                <a:moveTo>
                  <a:pt x="1073" y="0"/>
                </a:moveTo>
                <a:cubicBezTo>
                  <a:pt x="877" y="0"/>
                  <a:pt x="679" y="69"/>
                  <a:pt x="517" y="221"/>
                </a:cubicBezTo>
                <a:cubicBezTo>
                  <a:pt x="0" y="738"/>
                  <a:pt x="335" y="1620"/>
                  <a:pt x="1064" y="1650"/>
                </a:cubicBezTo>
                <a:cubicBezTo>
                  <a:pt x="1551" y="1650"/>
                  <a:pt x="1915" y="1285"/>
                  <a:pt x="1915" y="829"/>
                </a:cubicBezTo>
                <a:cubicBezTo>
                  <a:pt x="1915" y="329"/>
                  <a:pt x="1500" y="0"/>
                  <a:pt x="107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6"/>
          <p:cNvSpPr/>
          <p:nvPr/>
        </p:nvSpPr>
        <p:spPr>
          <a:xfrm>
            <a:off x="1013526" y="1236263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3"/>
                  <a:pt x="1117" y="1643"/>
                </a:cubicBezTo>
                <a:cubicBezTo>
                  <a:pt x="1577" y="1643"/>
                  <a:pt x="1915" y="1260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6"/>
          <p:cNvSpPr/>
          <p:nvPr/>
        </p:nvSpPr>
        <p:spPr>
          <a:xfrm>
            <a:off x="1013526" y="1470242"/>
            <a:ext cx="72933" cy="63378"/>
          </a:xfrm>
          <a:custGeom>
            <a:avLst/>
            <a:gdLst/>
            <a:ahLst/>
            <a:cxnLst/>
            <a:rect l="l" t="t" r="r" b="b"/>
            <a:pathLst>
              <a:path w="1916" h="1665" extrusionOk="0">
                <a:moveTo>
                  <a:pt x="1075" y="1"/>
                </a:moveTo>
                <a:cubicBezTo>
                  <a:pt x="879" y="1"/>
                  <a:pt x="680" y="73"/>
                  <a:pt x="517" y="236"/>
                </a:cubicBezTo>
                <a:cubicBezTo>
                  <a:pt x="0" y="752"/>
                  <a:pt x="335" y="1634"/>
                  <a:pt x="1064" y="1664"/>
                </a:cubicBezTo>
                <a:cubicBezTo>
                  <a:pt x="1520" y="1664"/>
                  <a:pt x="1915" y="1300"/>
                  <a:pt x="1915" y="844"/>
                </a:cubicBezTo>
                <a:cubicBezTo>
                  <a:pt x="1915" y="344"/>
                  <a:pt x="1501" y="1"/>
                  <a:pt x="107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6"/>
          <p:cNvSpPr/>
          <p:nvPr/>
        </p:nvSpPr>
        <p:spPr>
          <a:xfrm>
            <a:off x="1012384" y="1704336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098" y="0"/>
                </a:moveTo>
                <a:cubicBezTo>
                  <a:pt x="893" y="0"/>
                  <a:pt x="684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15" y="833"/>
                </a:cubicBezTo>
                <a:cubicBezTo>
                  <a:pt x="1936" y="341"/>
                  <a:pt x="1526" y="0"/>
                  <a:pt x="109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6"/>
          <p:cNvSpPr/>
          <p:nvPr/>
        </p:nvSpPr>
        <p:spPr>
          <a:xfrm>
            <a:off x="780955" y="65375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5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5"/>
                  <a:pt x="1278" y="0"/>
                  <a:pt x="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6"/>
          <p:cNvSpPr/>
          <p:nvPr/>
        </p:nvSpPr>
        <p:spPr>
          <a:xfrm>
            <a:off x="780955" y="300230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1"/>
                </a:moveTo>
                <a:cubicBezTo>
                  <a:pt x="366" y="1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1"/>
                  <a:pt x="82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6"/>
          <p:cNvSpPr/>
          <p:nvPr/>
        </p:nvSpPr>
        <p:spPr>
          <a:xfrm>
            <a:off x="780955" y="53394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6"/>
          <p:cNvSpPr/>
          <p:nvPr/>
        </p:nvSpPr>
        <p:spPr>
          <a:xfrm>
            <a:off x="780955" y="767656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6"/>
                  <a:pt x="1278" y="0"/>
                  <a:pt x="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6"/>
          <p:cNvSpPr/>
          <p:nvPr/>
        </p:nvSpPr>
        <p:spPr>
          <a:xfrm>
            <a:off x="769383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8" y="0"/>
                  <a:pt x="695" y="78"/>
                  <a:pt x="518" y="256"/>
                </a:cubicBezTo>
                <a:cubicBezTo>
                  <a:pt x="1" y="773"/>
                  <a:pt x="366" y="1654"/>
                  <a:pt x="1126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6"/>
          <p:cNvSpPr/>
          <p:nvPr/>
        </p:nvSpPr>
        <p:spPr>
          <a:xfrm>
            <a:off x="769383" y="12362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126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6"/>
          <p:cNvSpPr/>
          <p:nvPr/>
        </p:nvSpPr>
        <p:spPr>
          <a:xfrm>
            <a:off x="769383" y="1470014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0"/>
                </a:moveTo>
                <a:cubicBezTo>
                  <a:pt x="891" y="0"/>
                  <a:pt x="684" y="75"/>
                  <a:pt x="518" y="242"/>
                </a:cubicBezTo>
                <a:cubicBezTo>
                  <a:pt x="1" y="758"/>
                  <a:pt x="366" y="1670"/>
                  <a:pt x="1126" y="1670"/>
                </a:cubicBezTo>
                <a:cubicBezTo>
                  <a:pt x="1551" y="1670"/>
                  <a:pt x="1946" y="1275"/>
                  <a:pt x="1946" y="850"/>
                </a:cubicBezTo>
                <a:cubicBezTo>
                  <a:pt x="1946" y="334"/>
                  <a:pt x="1527" y="0"/>
                  <a:pt x="109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6"/>
          <p:cNvSpPr/>
          <p:nvPr/>
        </p:nvSpPr>
        <p:spPr>
          <a:xfrm>
            <a:off x="769383" y="1704336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8" y="0"/>
                  <a:pt x="695" y="79"/>
                  <a:pt x="518" y="256"/>
                </a:cubicBezTo>
                <a:cubicBezTo>
                  <a:pt x="1" y="773"/>
                  <a:pt x="366" y="1654"/>
                  <a:pt x="1126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1"/>
                  <a:pt x="1544" y="0"/>
                  <a:pt x="111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6"/>
          <p:cNvSpPr/>
          <p:nvPr/>
        </p:nvSpPr>
        <p:spPr>
          <a:xfrm>
            <a:off x="527600" y="654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6"/>
          <p:cNvSpPr/>
          <p:nvPr/>
        </p:nvSpPr>
        <p:spPr>
          <a:xfrm>
            <a:off x="527600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21" y="1"/>
                  <a:pt x="110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6"/>
          <p:cNvSpPr/>
          <p:nvPr/>
        </p:nvSpPr>
        <p:spPr>
          <a:xfrm>
            <a:off x="527600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6"/>
          <p:cNvSpPr/>
          <p:nvPr/>
        </p:nvSpPr>
        <p:spPr>
          <a:xfrm>
            <a:off x="527600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6"/>
          <p:cNvSpPr/>
          <p:nvPr/>
        </p:nvSpPr>
        <p:spPr>
          <a:xfrm>
            <a:off x="527600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5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6"/>
          <p:cNvSpPr/>
          <p:nvPr/>
        </p:nvSpPr>
        <p:spPr>
          <a:xfrm>
            <a:off x="527600" y="12362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36"/>
          <p:cNvSpPr/>
          <p:nvPr/>
        </p:nvSpPr>
        <p:spPr>
          <a:xfrm>
            <a:off x="527600" y="1470014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7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89"/>
                  <a:pt x="365" y="1670"/>
                  <a:pt x="1094" y="1670"/>
                </a:cubicBezTo>
                <a:cubicBezTo>
                  <a:pt x="1550" y="1670"/>
                  <a:pt x="1915" y="1275"/>
                  <a:pt x="1915" y="850"/>
                </a:cubicBezTo>
                <a:cubicBezTo>
                  <a:pt x="1915" y="334"/>
                  <a:pt x="1510" y="0"/>
                  <a:pt x="108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6"/>
          <p:cNvSpPr/>
          <p:nvPr/>
        </p:nvSpPr>
        <p:spPr>
          <a:xfrm>
            <a:off x="527600" y="1704336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5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1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6"/>
          <p:cNvSpPr/>
          <p:nvPr/>
        </p:nvSpPr>
        <p:spPr>
          <a:xfrm>
            <a:off x="295029" y="65375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6"/>
          <p:cNvSpPr/>
          <p:nvPr/>
        </p:nvSpPr>
        <p:spPr>
          <a:xfrm>
            <a:off x="295029" y="300230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1"/>
                  <a:pt x="82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6"/>
          <p:cNvSpPr/>
          <p:nvPr/>
        </p:nvSpPr>
        <p:spPr>
          <a:xfrm>
            <a:off x="295029" y="53394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6"/>
          <p:cNvSpPr/>
          <p:nvPr/>
        </p:nvSpPr>
        <p:spPr>
          <a:xfrm>
            <a:off x="295029" y="767656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6"/>
          <p:cNvSpPr/>
          <p:nvPr/>
        </p:nvSpPr>
        <p:spPr>
          <a:xfrm>
            <a:off x="284638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45" y="833"/>
                </a:cubicBezTo>
                <a:cubicBezTo>
                  <a:pt x="1945" y="340"/>
                  <a:pt x="1529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6"/>
          <p:cNvSpPr/>
          <p:nvPr/>
        </p:nvSpPr>
        <p:spPr>
          <a:xfrm>
            <a:off x="284638" y="12362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45" y="820"/>
                </a:cubicBezTo>
                <a:cubicBezTo>
                  <a:pt x="1945" y="327"/>
                  <a:pt x="1529" y="1"/>
                  <a:pt x="10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6"/>
          <p:cNvSpPr/>
          <p:nvPr/>
        </p:nvSpPr>
        <p:spPr>
          <a:xfrm>
            <a:off x="284638" y="1470242"/>
            <a:ext cx="74074" cy="63378"/>
          </a:xfrm>
          <a:custGeom>
            <a:avLst/>
            <a:gdLst/>
            <a:ahLst/>
            <a:cxnLst/>
            <a:rect l="l" t="t" r="r" b="b"/>
            <a:pathLst>
              <a:path w="1946" h="1665" extrusionOk="0">
                <a:moveTo>
                  <a:pt x="1095" y="1"/>
                </a:moveTo>
                <a:cubicBezTo>
                  <a:pt x="894" y="1"/>
                  <a:pt x="689" y="73"/>
                  <a:pt x="517" y="236"/>
                </a:cubicBezTo>
                <a:cubicBezTo>
                  <a:pt x="0" y="752"/>
                  <a:pt x="365" y="1664"/>
                  <a:pt x="1094" y="1664"/>
                </a:cubicBezTo>
                <a:cubicBezTo>
                  <a:pt x="1550" y="1664"/>
                  <a:pt x="1915" y="1300"/>
                  <a:pt x="1945" y="844"/>
                </a:cubicBezTo>
                <a:cubicBezTo>
                  <a:pt x="1945" y="344"/>
                  <a:pt x="1531" y="1"/>
                  <a:pt x="109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6"/>
          <p:cNvSpPr/>
          <p:nvPr/>
        </p:nvSpPr>
        <p:spPr>
          <a:xfrm>
            <a:off x="284638" y="1704336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4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45" y="833"/>
                </a:cubicBezTo>
                <a:cubicBezTo>
                  <a:pt x="1945" y="341"/>
                  <a:pt x="1529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6"/>
          <p:cNvSpPr/>
          <p:nvPr/>
        </p:nvSpPr>
        <p:spPr>
          <a:xfrm>
            <a:off x="41675" y="654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6"/>
          <p:cNvSpPr/>
          <p:nvPr/>
        </p:nvSpPr>
        <p:spPr>
          <a:xfrm>
            <a:off x="42817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2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0" y="766"/>
                  <a:pt x="365" y="1648"/>
                  <a:pt x="1095" y="1648"/>
                </a:cubicBezTo>
                <a:cubicBezTo>
                  <a:pt x="1551" y="1648"/>
                  <a:pt x="1915" y="1283"/>
                  <a:pt x="1915" y="827"/>
                </a:cubicBezTo>
                <a:cubicBezTo>
                  <a:pt x="1915" y="319"/>
                  <a:pt x="1507" y="1"/>
                  <a:pt x="108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6"/>
          <p:cNvSpPr/>
          <p:nvPr/>
        </p:nvSpPr>
        <p:spPr>
          <a:xfrm>
            <a:off x="41675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6"/>
          <p:cNvSpPr/>
          <p:nvPr/>
        </p:nvSpPr>
        <p:spPr>
          <a:xfrm>
            <a:off x="41675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6"/>
          <p:cNvSpPr/>
          <p:nvPr/>
        </p:nvSpPr>
        <p:spPr>
          <a:xfrm>
            <a:off x="41675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22" y="0"/>
                </a:moveTo>
                <a:cubicBezTo>
                  <a:pt x="921" y="0"/>
                  <a:pt x="715" y="78"/>
                  <a:pt x="54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5" y="1289"/>
                  <a:pt x="1945" y="833"/>
                </a:cubicBezTo>
                <a:cubicBezTo>
                  <a:pt x="1945" y="340"/>
                  <a:pt x="1543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6"/>
          <p:cNvSpPr/>
          <p:nvPr/>
        </p:nvSpPr>
        <p:spPr>
          <a:xfrm>
            <a:off x="41675" y="12362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1"/>
                </a:moveTo>
                <a:cubicBezTo>
                  <a:pt x="920" y="1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1"/>
                  <a:pt x="112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6"/>
          <p:cNvSpPr/>
          <p:nvPr/>
        </p:nvSpPr>
        <p:spPr>
          <a:xfrm>
            <a:off x="41675" y="1470242"/>
            <a:ext cx="74074" cy="63378"/>
          </a:xfrm>
          <a:custGeom>
            <a:avLst/>
            <a:gdLst/>
            <a:ahLst/>
            <a:cxnLst/>
            <a:rect l="l" t="t" r="r" b="b"/>
            <a:pathLst>
              <a:path w="1946" h="1665" extrusionOk="0">
                <a:moveTo>
                  <a:pt x="1105" y="1"/>
                </a:moveTo>
                <a:cubicBezTo>
                  <a:pt x="909" y="1"/>
                  <a:pt x="710" y="73"/>
                  <a:pt x="547" y="236"/>
                </a:cubicBezTo>
                <a:cubicBezTo>
                  <a:pt x="0" y="752"/>
                  <a:pt x="365" y="1664"/>
                  <a:pt x="1125" y="1664"/>
                </a:cubicBezTo>
                <a:cubicBezTo>
                  <a:pt x="1581" y="1664"/>
                  <a:pt x="1945" y="1300"/>
                  <a:pt x="1945" y="844"/>
                </a:cubicBezTo>
                <a:cubicBezTo>
                  <a:pt x="1945" y="344"/>
                  <a:pt x="1531" y="1"/>
                  <a:pt x="110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6"/>
          <p:cNvSpPr/>
          <p:nvPr/>
        </p:nvSpPr>
        <p:spPr>
          <a:xfrm>
            <a:off x="41675" y="1704336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22" y="0"/>
                </a:moveTo>
                <a:cubicBezTo>
                  <a:pt x="921" y="0"/>
                  <a:pt x="715" y="79"/>
                  <a:pt x="54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5" y="1289"/>
                  <a:pt x="1945" y="833"/>
                </a:cubicBezTo>
                <a:cubicBezTo>
                  <a:pt x="1945" y="341"/>
                  <a:pt x="1543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6"/>
          <p:cNvSpPr/>
          <p:nvPr/>
        </p:nvSpPr>
        <p:spPr>
          <a:xfrm>
            <a:off x="1014663" y="3817651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1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6"/>
          <p:cNvSpPr/>
          <p:nvPr/>
        </p:nvSpPr>
        <p:spPr>
          <a:xfrm>
            <a:off x="1014663" y="4052468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6"/>
          <p:cNvSpPr/>
          <p:nvPr/>
        </p:nvSpPr>
        <p:spPr>
          <a:xfrm>
            <a:off x="1014663" y="4286181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2"/>
                  <a:pt x="1117" y="1642"/>
                </a:cubicBezTo>
                <a:cubicBezTo>
                  <a:pt x="1577" y="1642"/>
                  <a:pt x="1915" y="1260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6"/>
          <p:cNvSpPr/>
          <p:nvPr/>
        </p:nvSpPr>
        <p:spPr>
          <a:xfrm>
            <a:off x="1014663" y="45199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6"/>
          <p:cNvSpPr/>
          <p:nvPr/>
        </p:nvSpPr>
        <p:spPr>
          <a:xfrm>
            <a:off x="1014663" y="4754407"/>
            <a:ext cx="72933" cy="62845"/>
          </a:xfrm>
          <a:custGeom>
            <a:avLst/>
            <a:gdLst/>
            <a:ahLst/>
            <a:cxnLst/>
            <a:rect l="l" t="t" r="r" b="b"/>
            <a:pathLst>
              <a:path w="1916" h="1651" extrusionOk="0">
                <a:moveTo>
                  <a:pt x="1073" y="0"/>
                </a:moveTo>
                <a:cubicBezTo>
                  <a:pt x="877" y="0"/>
                  <a:pt x="679" y="69"/>
                  <a:pt x="517" y="221"/>
                </a:cubicBezTo>
                <a:cubicBezTo>
                  <a:pt x="0" y="738"/>
                  <a:pt x="335" y="1620"/>
                  <a:pt x="1064" y="1650"/>
                </a:cubicBezTo>
                <a:cubicBezTo>
                  <a:pt x="1551" y="1650"/>
                  <a:pt x="1915" y="1285"/>
                  <a:pt x="1915" y="829"/>
                </a:cubicBezTo>
                <a:cubicBezTo>
                  <a:pt x="1915" y="329"/>
                  <a:pt x="1500" y="0"/>
                  <a:pt x="107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6"/>
          <p:cNvSpPr/>
          <p:nvPr/>
        </p:nvSpPr>
        <p:spPr>
          <a:xfrm>
            <a:off x="1014663" y="4988463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3"/>
                  <a:pt x="1117" y="1643"/>
                </a:cubicBezTo>
                <a:cubicBezTo>
                  <a:pt x="1577" y="1643"/>
                  <a:pt x="1915" y="1260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6"/>
          <p:cNvSpPr/>
          <p:nvPr/>
        </p:nvSpPr>
        <p:spPr>
          <a:xfrm>
            <a:off x="782092" y="3817575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5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5"/>
                  <a:pt x="1278" y="0"/>
                  <a:pt x="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6"/>
          <p:cNvSpPr/>
          <p:nvPr/>
        </p:nvSpPr>
        <p:spPr>
          <a:xfrm>
            <a:off x="782092" y="4052430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1"/>
                </a:moveTo>
                <a:cubicBezTo>
                  <a:pt x="366" y="1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1"/>
                  <a:pt x="82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6"/>
          <p:cNvSpPr/>
          <p:nvPr/>
        </p:nvSpPr>
        <p:spPr>
          <a:xfrm>
            <a:off x="782092" y="428614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6"/>
          <p:cNvSpPr/>
          <p:nvPr/>
        </p:nvSpPr>
        <p:spPr>
          <a:xfrm>
            <a:off x="782092" y="4519856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6"/>
                  <a:pt x="1278" y="0"/>
                  <a:pt x="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6"/>
          <p:cNvSpPr/>
          <p:nvPr/>
        </p:nvSpPr>
        <p:spPr>
          <a:xfrm>
            <a:off x="770521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8" y="0"/>
                  <a:pt x="695" y="78"/>
                  <a:pt x="518" y="256"/>
                </a:cubicBezTo>
                <a:cubicBezTo>
                  <a:pt x="1" y="773"/>
                  <a:pt x="366" y="1654"/>
                  <a:pt x="1126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6"/>
          <p:cNvSpPr/>
          <p:nvPr/>
        </p:nvSpPr>
        <p:spPr>
          <a:xfrm>
            <a:off x="770521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126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6"/>
          <p:cNvSpPr/>
          <p:nvPr/>
        </p:nvSpPr>
        <p:spPr>
          <a:xfrm>
            <a:off x="528738" y="38176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6"/>
          <p:cNvSpPr/>
          <p:nvPr/>
        </p:nvSpPr>
        <p:spPr>
          <a:xfrm>
            <a:off x="528738" y="40522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21" y="1"/>
                  <a:pt x="110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6"/>
          <p:cNvSpPr/>
          <p:nvPr/>
        </p:nvSpPr>
        <p:spPr>
          <a:xfrm>
            <a:off x="528738" y="42861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6"/>
          <p:cNvSpPr/>
          <p:nvPr/>
        </p:nvSpPr>
        <p:spPr>
          <a:xfrm>
            <a:off x="528738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6"/>
          <p:cNvSpPr/>
          <p:nvPr/>
        </p:nvSpPr>
        <p:spPr>
          <a:xfrm>
            <a:off x="528738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5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6"/>
          <p:cNvSpPr/>
          <p:nvPr/>
        </p:nvSpPr>
        <p:spPr>
          <a:xfrm>
            <a:off x="528738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6"/>
          <p:cNvSpPr/>
          <p:nvPr/>
        </p:nvSpPr>
        <p:spPr>
          <a:xfrm>
            <a:off x="296167" y="3817575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6"/>
          <p:cNvSpPr/>
          <p:nvPr/>
        </p:nvSpPr>
        <p:spPr>
          <a:xfrm>
            <a:off x="296167" y="4052430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1"/>
                  <a:pt x="82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6"/>
          <p:cNvSpPr/>
          <p:nvPr/>
        </p:nvSpPr>
        <p:spPr>
          <a:xfrm>
            <a:off x="296167" y="428614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6"/>
          <p:cNvSpPr/>
          <p:nvPr/>
        </p:nvSpPr>
        <p:spPr>
          <a:xfrm>
            <a:off x="296167" y="4519856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36"/>
          <p:cNvSpPr/>
          <p:nvPr/>
        </p:nvSpPr>
        <p:spPr>
          <a:xfrm>
            <a:off x="285775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45" y="833"/>
                </a:cubicBezTo>
                <a:cubicBezTo>
                  <a:pt x="1945" y="340"/>
                  <a:pt x="1529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6"/>
          <p:cNvSpPr/>
          <p:nvPr/>
        </p:nvSpPr>
        <p:spPr>
          <a:xfrm>
            <a:off x="285775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45" y="820"/>
                </a:cubicBezTo>
                <a:cubicBezTo>
                  <a:pt x="1945" y="327"/>
                  <a:pt x="1529" y="1"/>
                  <a:pt x="10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6"/>
          <p:cNvSpPr/>
          <p:nvPr/>
        </p:nvSpPr>
        <p:spPr>
          <a:xfrm>
            <a:off x="42813" y="38176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6"/>
          <p:cNvSpPr/>
          <p:nvPr/>
        </p:nvSpPr>
        <p:spPr>
          <a:xfrm>
            <a:off x="43954" y="40522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2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0" y="766"/>
                  <a:pt x="365" y="1648"/>
                  <a:pt x="1095" y="1648"/>
                </a:cubicBezTo>
                <a:cubicBezTo>
                  <a:pt x="1551" y="1648"/>
                  <a:pt x="1915" y="1283"/>
                  <a:pt x="1915" y="827"/>
                </a:cubicBezTo>
                <a:cubicBezTo>
                  <a:pt x="1915" y="319"/>
                  <a:pt x="1507" y="1"/>
                  <a:pt x="108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6"/>
          <p:cNvSpPr/>
          <p:nvPr/>
        </p:nvSpPr>
        <p:spPr>
          <a:xfrm>
            <a:off x="42813" y="42861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6"/>
          <p:cNvSpPr/>
          <p:nvPr/>
        </p:nvSpPr>
        <p:spPr>
          <a:xfrm>
            <a:off x="42813" y="45198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6"/>
          <p:cNvSpPr/>
          <p:nvPr/>
        </p:nvSpPr>
        <p:spPr>
          <a:xfrm>
            <a:off x="42813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22" y="0"/>
                </a:moveTo>
                <a:cubicBezTo>
                  <a:pt x="921" y="0"/>
                  <a:pt x="715" y="78"/>
                  <a:pt x="54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5" y="1289"/>
                  <a:pt x="1945" y="833"/>
                </a:cubicBezTo>
                <a:cubicBezTo>
                  <a:pt x="1945" y="340"/>
                  <a:pt x="1543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6"/>
          <p:cNvSpPr/>
          <p:nvPr/>
        </p:nvSpPr>
        <p:spPr>
          <a:xfrm>
            <a:off x="42813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1"/>
                </a:moveTo>
                <a:cubicBezTo>
                  <a:pt x="920" y="1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1"/>
                  <a:pt x="112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6">
    <p:bg>
      <p:bgPr>
        <a:solidFill>
          <a:schemeClr val="lt1"/>
        </a:soli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7"/>
          <p:cNvSpPr/>
          <p:nvPr/>
        </p:nvSpPr>
        <p:spPr>
          <a:xfrm>
            <a:off x="2281350" y="1574400"/>
            <a:ext cx="4581300" cy="1994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7"/>
          <p:cNvSpPr/>
          <p:nvPr/>
        </p:nvSpPr>
        <p:spPr>
          <a:xfrm>
            <a:off x="9011502" y="65375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5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37"/>
          <p:cNvSpPr/>
          <p:nvPr/>
        </p:nvSpPr>
        <p:spPr>
          <a:xfrm>
            <a:off x="9011502" y="300230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1"/>
                </a:moveTo>
                <a:cubicBezTo>
                  <a:pt x="366" y="1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7"/>
          <p:cNvSpPr/>
          <p:nvPr/>
        </p:nvSpPr>
        <p:spPr>
          <a:xfrm>
            <a:off x="9011502" y="53394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7"/>
          <p:cNvSpPr/>
          <p:nvPr/>
        </p:nvSpPr>
        <p:spPr>
          <a:xfrm>
            <a:off x="9011502" y="767656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7"/>
          <p:cNvSpPr/>
          <p:nvPr/>
        </p:nvSpPr>
        <p:spPr>
          <a:xfrm>
            <a:off x="8759290" y="654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0" y="0"/>
                  <a:pt x="685" y="75"/>
                  <a:pt x="517" y="242"/>
                </a:cubicBezTo>
                <a:cubicBezTo>
                  <a:pt x="1" y="759"/>
                  <a:pt x="365" y="1641"/>
                  <a:pt x="1095" y="1671"/>
                </a:cubicBezTo>
                <a:cubicBezTo>
                  <a:pt x="1551" y="167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7"/>
          <p:cNvSpPr/>
          <p:nvPr/>
        </p:nvSpPr>
        <p:spPr>
          <a:xfrm>
            <a:off x="8758453" y="300002"/>
            <a:ext cx="73770" cy="62769"/>
          </a:xfrm>
          <a:custGeom>
            <a:avLst/>
            <a:gdLst/>
            <a:ahLst/>
            <a:cxnLst/>
            <a:rect l="l" t="t" r="r" b="b"/>
            <a:pathLst>
              <a:path w="1938" h="1649" extrusionOk="0">
                <a:moveTo>
                  <a:pt x="1098" y="1"/>
                </a:moveTo>
                <a:cubicBezTo>
                  <a:pt x="891" y="1"/>
                  <a:pt x="680" y="79"/>
                  <a:pt x="509" y="250"/>
                </a:cubicBezTo>
                <a:cubicBezTo>
                  <a:pt x="1" y="788"/>
                  <a:pt x="374" y="1649"/>
                  <a:pt x="1080" y="1649"/>
                </a:cubicBezTo>
                <a:cubicBezTo>
                  <a:pt x="1092" y="1649"/>
                  <a:pt x="1105" y="1648"/>
                  <a:pt x="1117" y="1648"/>
                </a:cubicBezTo>
                <a:cubicBezTo>
                  <a:pt x="1573" y="1648"/>
                  <a:pt x="1937" y="1253"/>
                  <a:pt x="1937" y="827"/>
                </a:cubicBezTo>
                <a:cubicBezTo>
                  <a:pt x="1917" y="319"/>
                  <a:pt x="1516" y="1"/>
                  <a:pt x="109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7"/>
          <p:cNvSpPr/>
          <p:nvPr/>
        </p:nvSpPr>
        <p:spPr>
          <a:xfrm>
            <a:off x="8759290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7"/>
          <p:cNvSpPr/>
          <p:nvPr/>
        </p:nvSpPr>
        <p:spPr>
          <a:xfrm>
            <a:off x="8759290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7"/>
          <p:cNvSpPr/>
          <p:nvPr/>
        </p:nvSpPr>
        <p:spPr>
          <a:xfrm>
            <a:off x="8526757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1" y="1277"/>
                  <a:pt x="1641" y="851"/>
                </a:cubicBezTo>
                <a:cubicBezTo>
                  <a:pt x="1641" y="39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7"/>
          <p:cNvSpPr/>
          <p:nvPr/>
        </p:nvSpPr>
        <p:spPr>
          <a:xfrm>
            <a:off x="8526757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1" y="1277"/>
                  <a:pt x="1641" y="821"/>
                </a:cubicBezTo>
                <a:cubicBezTo>
                  <a:pt x="1641" y="365"/>
                  <a:pt x="1277" y="1"/>
                  <a:pt x="82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7"/>
          <p:cNvSpPr/>
          <p:nvPr/>
        </p:nvSpPr>
        <p:spPr>
          <a:xfrm>
            <a:off x="8526757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1" y="1277"/>
                  <a:pt x="1641" y="821"/>
                </a:cubicBezTo>
                <a:cubicBezTo>
                  <a:pt x="1641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37"/>
          <p:cNvSpPr/>
          <p:nvPr/>
        </p:nvSpPr>
        <p:spPr>
          <a:xfrm>
            <a:off x="8526757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1" y="1277"/>
                  <a:pt x="1641" y="851"/>
                </a:cubicBezTo>
                <a:cubicBezTo>
                  <a:pt x="1641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37"/>
          <p:cNvSpPr/>
          <p:nvPr/>
        </p:nvSpPr>
        <p:spPr>
          <a:xfrm>
            <a:off x="8273365" y="654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5" y="1671"/>
                </a:cubicBezTo>
                <a:cubicBezTo>
                  <a:pt x="1551" y="167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7"/>
          <p:cNvSpPr/>
          <p:nvPr/>
        </p:nvSpPr>
        <p:spPr>
          <a:xfrm>
            <a:off x="8273365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65" y="1648"/>
                  <a:pt x="1095" y="1648"/>
                </a:cubicBezTo>
                <a:cubicBezTo>
                  <a:pt x="1551" y="1648"/>
                  <a:pt x="1915" y="1283"/>
                  <a:pt x="1915" y="827"/>
                </a:cubicBezTo>
                <a:cubicBezTo>
                  <a:pt x="1915" y="319"/>
                  <a:pt x="1521" y="1"/>
                  <a:pt x="110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7"/>
          <p:cNvSpPr/>
          <p:nvPr/>
        </p:nvSpPr>
        <p:spPr>
          <a:xfrm>
            <a:off x="8273365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5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7"/>
          <p:cNvSpPr/>
          <p:nvPr/>
        </p:nvSpPr>
        <p:spPr>
          <a:xfrm>
            <a:off x="8273365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71"/>
                  <a:pt x="1095" y="1671"/>
                </a:cubicBezTo>
                <a:cubicBezTo>
                  <a:pt x="1551" y="167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37"/>
          <p:cNvSpPr/>
          <p:nvPr/>
        </p:nvSpPr>
        <p:spPr>
          <a:xfrm>
            <a:off x="8040793" y="65375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2" y="0"/>
                </a:moveTo>
                <a:cubicBezTo>
                  <a:pt x="366" y="0"/>
                  <a:pt x="1" y="395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7" y="1672"/>
                  <a:pt x="1673" y="1277"/>
                  <a:pt x="1673" y="851"/>
                </a:cubicBezTo>
                <a:cubicBezTo>
                  <a:pt x="1673" y="395"/>
                  <a:pt x="1277" y="0"/>
                  <a:pt x="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37"/>
          <p:cNvSpPr/>
          <p:nvPr/>
        </p:nvSpPr>
        <p:spPr>
          <a:xfrm>
            <a:off x="8040793" y="300230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2" y="1"/>
                </a:moveTo>
                <a:cubicBezTo>
                  <a:pt x="366" y="1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7" y="1642"/>
                  <a:pt x="1673" y="1277"/>
                  <a:pt x="1673" y="821"/>
                </a:cubicBezTo>
                <a:cubicBezTo>
                  <a:pt x="1673" y="365"/>
                  <a:pt x="1277" y="1"/>
                  <a:pt x="82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37"/>
          <p:cNvSpPr/>
          <p:nvPr/>
        </p:nvSpPr>
        <p:spPr>
          <a:xfrm>
            <a:off x="8040793" y="53394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7" y="1642"/>
                  <a:pt x="1673" y="1277"/>
                  <a:pt x="1673" y="821"/>
                </a:cubicBezTo>
                <a:cubicBezTo>
                  <a:pt x="1673" y="365"/>
                  <a:pt x="1277" y="0"/>
                  <a:pt x="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37"/>
          <p:cNvSpPr/>
          <p:nvPr/>
        </p:nvSpPr>
        <p:spPr>
          <a:xfrm>
            <a:off x="8040793" y="767656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7" y="1672"/>
                  <a:pt x="1673" y="1277"/>
                  <a:pt x="1673" y="851"/>
                </a:cubicBezTo>
                <a:cubicBezTo>
                  <a:pt x="1673" y="396"/>
                  <a:pt x="1277" y="0"/>
                  <a:pt x="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37"/>
          <p:cNvSpPr/>
          <p:nvPr/>
        </p:nvSpPr>
        <p:spPr>
          <a:xfrm>
            <a:off x="7787439" y="65451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95" y="0"/>
                </a:moveTo>
                <a:cubicBezTo>
                  <a:pt x="890" y="0"/>
                  <a:pt x="683" y="75"/>
                  <a:pt x="517" y="241"/>
                </a:cubicBezTo>
                <a:cubicBezTo>
                  <a:pt x="0" y="789"/>
                  <a:pt x="365" y="1670"/>
                  <a:pt x="1125" y="1670"/>
                </a:cubicBezTo>
                <a:cubicBezTo>
                  <a:pt x="1581" y="1640"/>
                  <a:pt x="1915" y="1275"/>
                  <a:pt x="1945" y="849"/>
                </a:cubicBezTo>
                <a:cubicBezTo>
                  <a:pt x="1945" y="334"/>
                  <a:pt x="1526" y="0"/>
                  <a:pt x="109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37"/>
          <p:cNvSpPr/>
          <p:nvPr/>
        </p:nvSpPr>
        <p:spPr>
          <a:xfrm>
            <a:off x="7787439" y="300002"/>
            <a:ext cx="74074" cy="62731"/>
          </a:xfrm>
          <a:custGeom>
            <a:avLst/>
            <a:gdLst/>
            <a:ahLst/>
            <a:cxnLst/>
            <a:rect l="l" t="t" r="r" b="b"/>
            <a:pathLst>
              <a:path w="1946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95" y="1648"/>
                  <a:pt x="1125" y="1648"/>
                </a:cubicBezTo>
                <a:cubicBezTo>
                  <a:pt x="1581" y="1648"/>
                  <a:pt x="1945" y="1253"/>
                  <a:pt x="1945" y="827"/>
                </a:cubicBezTo>
                <a:cubicBezTo>
                  <a:pt x="1925" y="319"/>
                  <a:pt x="1524" y="1"/>
                  <a:pt x="110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37"/>
          <p:cNvSpPr/>
          <p:nvPr/>
        </p:nvSpPr>
        <p:spPr>
          <a:xfrm>
            <a:off x="7787744" y="533981"/>
            <a:ext cx="73770" cy="62503"/>
          </a:xfrm>
          <a:custGeom>
            <a:avLst/>
            <a:gdLst/>
            <a:ahLst/>
            <a:cxnLst/>
            <a:rect l="l" t="t" r="r" b="b"/>
            <a:pathLst>
              <a:path w="1938" h="1642" extrusionOk="0">
                <a:moveTo>
                  <a:pt x="1091" y="0"/>
                </a:moveTo>
                <a:cubicBezTo>
                  <a:pt x="885" y="0"/>
                  <a:pt x="676" y="75"/>
                  <a:pt x="509" y="243"/>
                </a:cubicBezTo>
                <a:cubicBezTo>
                  <a:pt x="1" y="751"/>
                  <a:pt x="345" y="1642"/>
                  <a:pt x="1080" y="1642"/>
                </a:cubicBezTo>
                <a:cubicBezTo>
                  <a:pt x="1092" y="1642"/>
                  <a:pt x="1104" y="1641"/>
                  <a:pt x="1117" y="1641"/>
                </a:cubicBezTo>
                <a:cubicBezTo>
                  <a:pt x="1573" y="1641"/>
                  <a:pt x="1907" y="1276"/>
                  <a:pt x="1937" y="820"/>
                </a:cubicBezTo>
                <a:cubicBezTo>
                  <a:pt x="1937" y="327"/>
                  <a:pt x="1521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37"/>
          <p:cNvSpPr/>
          <p:nvPr/>
        </p:nvSpPr>
        <p:spPr>
          <a:xfrm>
            <a:off x="7787439" y="767733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88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89"/>
                  <a:pt x="365" y="1670"/>
                  <a:pt x="1125" y="1670"/>
                </a:cubicBezTo>
                <a:cubicBezTo>
                  <a:pt x="1581" y="1640"/>
                  <a:pt x="1945" y="1275"/>
                  <a:pt x="1945" y="849"/>
                </a:cubicBezTo>
                <a:cubicBezTo>
                  <a:pt x="1925" y="334"/>
                  <a:pt x="1513" y="0"/>
                  <a:pt x="10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37"/>
          <p:cNvSpPr/>
          <p:nvPr/>
        </p:nvSpPr>
        <p:spPr>
          <a:xfrm>
            <a:off x="7556048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1" y="1277"/>
                  <a:pt x="1641" y="851"/>
                </a:cubicBezTo>
                <a:cubicBezTo>
                  <a:pt x="1641" y="39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37"/>
          <p:cNvSpPr/>
          <p:nvPr/>
        </p:nvSpPr>
        <p:spPr>
          <a:xfrm>
            <a:off x="7556048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1" y="1277"/>
                  <a:pt x="1641" y="821"/>
                </a:cubicBezTo>
                <a:cubicBezTo>
                  <a:pt x="1641" y="365"/>
                  <a:pt x="1277" y="1"/>
                  <a:pt x="82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7"/>
          <p:cNvSpPr/>
          <p:nvPr/>
        </p:nvSpPr>
        <p:spPr>
          <a:xfrm>
            <a:off x="7556048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1" y="1277"/>
                  <a:pt x="1641" y="821"/>
                </a:cubicBezTo>
                <a:cubicBezTo>
                  <a:pt x="1641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7"/>
          <p:cNvSpPr/>
          <p:nvPr/>
        </p:nvSpPr>
        <p:spPr>
          <a:xfrm>
            <a:off x="7556048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1" y="1277"/>
                  <a:pt x="1641" y="851"/>
                </a:cubicBezTo>
                <a:cubicBezTo>
                  <a:pt x="1641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7"/>
          <p:cNvSpPr/>
          <p:nvPr/>
        </p:nvSpPr>
        <p:spPr>
          <a:xfrm>
            <a:off x="7302656" y="654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8" y="0"/>
                </a:moveTo>
                <a:cubicBezTo>
                  <a:pt x="893" y="0"/>
                  <a:pt x="684" y="75"/>
                  <a:pt x="517" y="242"/>
                </a:cubicBezTo>
                <a:cubicBezTo>
                  <a:pt x="0" y="759"/>
                  <a:pt x="365" y="1641"/>
                  <a:pt x="1095" y="1671"/>
                </a:cubicBezTo>
                <a:cubicBezTo>
                  <a:pt x="1551" y="1671"/>
                  <a:pt x="1946" y="1276"/>
                  <a:pt x="1915" y="820"/>
                </a:cubicBezTo>
                <a:cubicBezTo>
                  <a:pt x="1936" y="327"/>
                  <a:pt x="1526" y="0"/>
                  <a:pt x="109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7"/>
          <p:cNvSpPr/>
          <p:nvPr/>
        </p:nvSpPr>
        <p:spPr>
          <a:xfrm>
            <a:off x="7302656" y="300002"/>
            <a:ext cx="74074" cy="62731"/>
          </a:xfrm>
          <a:custGeom>
            <a:avLst/>
            <a:gdLst/>
            <a:ahLst/>
            <a:cxnLst/>
            <a:rect l="l" t="t" r="r" b="b"/>
            <a:pathLst>
              <a:path w="1946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65" y="1648"/>
                  <a:pt x="109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5" y="319"/>
                  <a:pt x="1524" y="1"/>
                  <a:pt x="110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7"/>
          <p:cNvSpPr/>
          <p:nvPr/>
        </p:nvSpPr>
        <p:spPr>
          <a:xfrm>
            <a:off x="7302656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8" y="0"/>
                </a:moveTo>
                <a:cubicBezTo>
                  <a:pt x="893" y="0"/>
                  <a:pt x="684" y="75"/>
                  <a:pt x="517" y="243"/>
                </a:cubicBezTo>
                <a:cubicBezTo>
                  <a:pt x="0" y="759"/>
                  <a:pt x="365" y="1641"/>
                  <a:pt x="1095" y="1641"/>
                </a:cubicBezTo>
                <a:cubicBezTo>
                  <a:pt x="1551" y="1641"/>
                  <a:pt x="1946" y="1276"/>
                  <a:pt x="1915" y="820"/>
                </a:cubicBezTo>
                <a:cubicBezTo>
                  <a:pt x="1936" y="327"/>
                  <a:pt x="1526" y="0"/>
                  <a:pt x="109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7"/>
          <p:cNvSpPr/>
          <p:nvPr/>
        </p:nvSpPr>
        <p:spPr>
          <a:xfrm>
            <a:off x="7302656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8" y="0"/>
                </a:moveTo>
                <a:cubicBezTo>
                  <a:pt x="893" y="0"/>
                  <a:pt x="684" y="75"/>
                  <a:pt x="517" y="243"/>
                </a:cubicBezTo>
                <a:cubicBezTo>
                  <a:pt x="0" y="759"/>
                  <a:pt x="365" y="1671"/>
                  <a:pt x="1095" y="1671"/>
                </a:cubicBezTo>
                <a:cubicBezTo>
                  <a:pt x="1551" y="1671"/>
                  <a:pt x="1946" y="1306"/>
                  <a:pt x="1915" y="820"/>
                </a:cubicBezTo>
                <a:cubicBezTo>
                  <a:pt x="1936" y="327"/>
                  <a:pt x="1526" y="0"/>
                  <a:pt x="109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37"/>
          <p:cNvSpPr/>
          <p:nvPr/>
        </p:nvSpPr>
        <p:spPr>
          <a:xfrm>
            <a:off x="7071264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37"/>
          <p:cNvSpPr/>
          <p:nvPr/>
        </p:nvSpPr>
        <p:spPr>
          <a:xfrm>
            <a:off x="7071264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37"/>
          <p:cNvSpPr/>
          <p:nvPr/>
        </p:nvSpPr>
        <p:spPr>
          <a:xfrm>
            <a:off x="7071264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37"/>
          <p:cNvSpPr/>
          <p:nvPr/>
        </p:nvSpPr>
        <p:spPr>
          <a:xfrm>
            <a:off x="7071264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37"/>
          <p:cNvSpPr/>
          <p:nvPr/>
        </p:nvSpPr>
        <p:spPr>
          <a:xfrm>
            <a:off x="6817872" y="654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0" y="0"/>
                  <a:pt x="685" y="75"/>
                  <a:pt x="517" y="242"/>
                </a:cubicBezTo>
                <a:cubicBezTo>
                  <a:pt x="1" y="759"/>
                  <a:pt x="365" y="1641"/>
                  <a:pt x="1095" y="1671"/>
                </a:cubicBezTo>
                <a:cubicBezTo>
                  <a:pt x="1551" y="167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7"/>
          <p:cNvSpPr/>
          <p:nvPr/>
        </p:nvSpPr>
        <p:spPr>
          <a:xfrm>
            <a:off x="6817872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51" y="1648"/>
                  <a:pt x="1915" y="1283"/>
                  <a:pt x="1915" y="827"/>
                </a:cubicBezTo>
                <a:cubicBezTo>
                  <a:pt x="1915" y="319"/>
                  <a:pt x="1521" y="1"/>
                  <a:pt x="110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37"/>
          <p:cNvSpPr/>
          <p:nvPr/>
        </p:nvSpPr>
        <p:spPr>
          <a:xfrm>
            <a:off x="6817872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37"/>
          <p:cNvSpPr/>
          <p:nvPr/>
        </p:nvSpPr>
        <p:spPr>
          <a:xfrm>
            <a:off x="6817872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37"/>
          <p:cNvSpPr/>
          <p:nvPr/>
        </p:nvSpPr>
        <p:spPr>
          <a:xfrm>
            <a:off x="6585339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1" y="1277"/>
                  <a:pt x="1641" y="851"/>
                </a:cubicBezTo>
                <a:cubicBezTo>
                  <a:pt x="1641" y="39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37"/>
          <p:cNvSpPr/>
          <p:nvPr/>
        </p:nvSpPr>
        <p:spPr>
          <a:xfrm>
            <a:off x="6585339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1" y="1277"/>
                  <a:pt x="1641" y="821"/>
                </a:cubicBezTo>
                <a:cubicBezTo>
                  <a:pt x="1641" y="365"/>
                  <a:pt x="1277" y="1"/>
                  <a:pt x="82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37"/>
          <p:cNvSpPr/>
          <p:nvPr/>
        </p:nvSpPr>
        <p:spPr>
          <a:xfrm>
            <a:off x="6585339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1" y="1277"/>
                  <a:pt x="1641" y="821"/>
                </a:cubicBezTo>
                <a:cubicBezTo>
                  <a:pt x="1641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7"/>
          <p:cNvSpPr/>
          <p:nvPr/>
        </p:nvSpPr>
        <p:spPr>
          <a:xfrm>
            <a:off x="6585339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1" y="1277"/>
                  <a:pt x="1641" y="851"/>
                </a:cubicBezTo>
                <a:cubicBezTo>
                  <a:pt x="1641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37"/>
          <p:cNvSpPr/>
          <p:nvPr/>
        </p:nvSpPr>
        <p:spPr>
          <a:xfrm>
            <a:off x="6331947" y="654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4" y="75"/>
                  <a:pt x="517" y="242"/>
                </a:cubicBezTo>
                <a:cubicBezTo>
                  <a:pt x="0" y="759"/>
                  <a:pt x="396" y="1671"/>
                  <a:pt x="1125" y="167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37"/>
          <p:cNvSpPr/>
          <p:nvPr/>
        </p:nvSpPr>
        <p:spPr>
          <a:xfrm>
            <a:off x="6331947" y="300002"/>
            <a:ext cx="74074" cy="62731"/>
          </a:xfrm>
          <a:custGeom>
            <a:avLst/>
            <a:gdLst/>
            <a:ahLst/>
            <a:cxnLst/>
            <a:rect l="l" t="t" r="r" b="b"/>
            <a:pathLst>
              <a:path w="1946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96" y="1648"/>
                  <a:pt x="112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5" y="319"/>
                  <a:pt x="1524" y="1"/>
                  <a:pt x="110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37"/>
          <p:cNvSpPr/>
          <p:nvPr/>
        </p:nvSpPr>
        <p:spPr>
          <a:xfrm>
            <a:off x="6331947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37"/>
          <p:cNvSpPr/>
          <p:nvPr/>
        </p:nvSpPr>
        <p:spPr>
          <a:xfrm>
            <a:off x="6331947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4" y="75"/>
                  <a:pt x="517" y="243"/>
                </a:cubicBezTo>
                <a:cubicBezTo>
                  <a:pt x="0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37"/>
          <p:cNvSpPr/>
          <p:nvPr/>
        </p:nvSpPr>
        <p:spPr>
          <a:xfrm>
            <a:off x="6090126" y="654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0" y="0"/>
                  <a:pt x="685" y="75"/>
                  <a:pt x="517" y="242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37"/>
          <p:cNvSpPr/>
          <p:nvPr/>
        </p:nvSpPr>
        <p:spPr>
          <a:xfrm>
            <a:off x="6090126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51" y="1648"/>
                  <a:pt x="1916" y="1283"/>
                  <a:pt x="1916" y="827"/>
                </a:cubicBezTo>
                <a:cubicBezTo>
                  <a:pt x="1916" y="319"/>
                  <a:pt x="1521" y="1"/>
                  <a:pt x="110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37"/>
          <p:cNvSpPr/>
          <p:nvPr/>
        </p:nvSpPr>
        <p:spPr>
          <a:xfrm>
            <a:off x="6090126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37"/>
          <p:cNvSpPr/>
          <p:nvPr/>
        </p:nvSpPr>
        <p:spPr>
          <a:xfrm>
            <a:off x="6090126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37"/>
          <p:cNvSpPr/>
          <p:nvPr/>
        </p:nvSpPr>
        <p:spPr>
          <a:xfrm>
            <a:off x="5847163" y="654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2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37"/>
          <p:cNvSpPr/>
          <p:nvPr/>
        </p:nvSpPr>
        <p:spPr>
          <a:xfrm>
            <a:off x="5847163" y="300002"/>
            <a:ext cx="74074" cy="62731"/>
          </a:xfrm>
          <a:custGeom>
            <a:avLst/>
            <a:gdLst/>
            <a:ahLst/>
            <a:cxnLst/>
            <a:rect l="l" t="t" r="r" b="b"/>
            <a:pathLst>
              <a:path w="1946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37"/>
          <p:cNvSpPr/>
          <p:nvPr/>
        </p:nvSpPr>
        <p:spPr>
          <a:xfrm>
            <a:off x="5847163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37"/>
          <p:cNvSpPr/>
          <p:nvPr/>
        </p:nvSpPr>
        <p:spPr>
          <a:xfrm>
            <a:off x="5847163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37"/>
          <p:cNvSpPr/>
          <p:nvPr/>
        </p:nvSpPr>
        <p:spPr>
          <a:xfrm>
            <a:off x="5604200" y="654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2"/>
                </a:cubicBezTo>
                <a:cubicBezTo>
                  <a:pt x="0" y="759"/>
                  <a:pt x="396" y="1671"/>
                  <a:pt x="1125" y="167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7"/>
          <p:cNvSpPr/>
          <p:nvPr/>
        </p:nvSpPr>
        <p:spPr>
          <a:xfrm>
            <a:off x="5604200" y="300002"/>
            <a:ext cx="74074" cy="62731"/>
          </a:xfrm>
          <a:custGeom>
            <a:avLst/>
            <a:gdLst/>
            <a:ahLst/>
            <a:cxnLst/>
            <a:rect l="l" t="t" r="r" b="b"/>
            <a:pathLst>
              <a:path w="1946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96" y="1648"/>
                  <a:pt x="112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5" y="319"/>
                  <a:pt x="1524" y="1"/>
                  <a:pt x="110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37"/>
          <p:cNvSpPr/>
          <p:nvPr/>
        </p:nvSpPr>
        <p:spPr>
          <a:xfrm>
            <a:off x="5604200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37"/>
          <p:cNvSpPr/>
          <p:nvPr/>
        </p:nvSpPr>
        <p:spPr>
          <a:xfrm>
            <a:off x="5604200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0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37"/>
          <p:cNvSpPr/>
          <p:nvPr/>
        </p:nvSpPr>
        <p:spPr>
          <a:xfrm>
            <a:off x="5372809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7"/>
          <p:cNvSpPr/>
          <p:nvPr/>
        </p:nvSpPr>
        <p:spPr>
          <a:xfrm>
            <a:off x="5372809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7"/>
          <p:cNvSpPr/>
          <p:nvPr/>
        </p:nvSpPr>
        <p:spPr>
          <a:xfrm>
            <a:off x="5372809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7"/>
          <p:cNvSpPr/>
          <p:nvPr/>
        </p:nvSpPr>
        <p:spPr>
          <a:xfrm>
            <a:off x="5372809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7"/>
          <p:cNvSpPr/>
          <p:nvPr/>
        </p:nvSpPr>
        <p:spPr>
          <a:xfrm>
            <a:off x="5119417" y="654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65" y="164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7"/>
          <p:cNvSpPr/>
          <p:nvPr/>
        </p:nvSpPr>
        <p:spPr>
          <a:xfrm>
            <a:off x="5119417" y="300002"/>
            <a:ext cx="74074" cy="62731"/>
          </a:xfrm>
          <a:custGeom>
            <a:avLst/>
            <a:gdLst/>
            <a:ahLst/>
            <a:cxnLst/>
            <a:rect l="l" t="t" r="r" b="b"/>
            <a:pathLst>
              <a:path w="1946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7"/>
          <p:cNvSpPr/>
          <p:nvPr/>
        </p:nvSpPr>
        <p:spPr>
          <a:xfrm>
            <a:off x="5119417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7"/>
          <p:cNvSpPr/>
          <p:nvPr/>
        </p:nvSpPr>
        <p:spPr>
          <a:xfrm>
            <a:off x="5119417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7"/>
          <p:cNvSpPr/>
          <p:nvPr/>
        </p:nvSpPr>
        <p:spPr>
          <a:xfrm>
            <a:off x="4888026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37"/>
          <p:cNvSpPr/>
          <p:nvPr/>
        </p:nvSpPr>
        <p:spPr>
          <a:xfrm>
            <a:off x="4888026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37"/>
          <p:cNvSpPr/>
          <p:nvPr/>
        </p:nvSpPr>
        <p:spPr>
          <a:xfrm>
            <a:off x="4888026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7"/>
          <p:cNvSpPr/>
          <p:nvPr/>
        </p:nvSpPr>
        <p:spPr>
          <a:xfrm>
            <a:off x="4888026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37"/>
          <p:cNvSpPr/>
          <p:nvPr/>
        </p:nvSpPr>
        <p:spPr>
          <a:xfrm>
            <a:off x="4634633" y="65451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109" y="0"/>
                </a:moveTo>
                <a:cubicBezTo>
                  <a:pt x="904" y="0"/>
                  <a:pt x="694" y="75"/>
                  <a:pt x="518" y="241"/>
                </a:cubicBezTo>
                <a:cubicBezTo>
                  <a:pt x="1" y="758"/>
                  <a:pt x="366" y="1640"/>
                  <a:pt x="1095" y="1670"/>
                </a:cubicBezTo>
                <a:cubicBezTo>
                  <a:pt x="1551" y="1670"/>
                  <a:pt x="1916" y="1305"/>
                  <a:pt x="1946" y="849"/>
                </a:cubicBezTo>
                <a:cubicBezTo>
                  <a:pt x="1946" y="334"/>
                  <a:pt x="1541" y="0"/>
                  <a:pt x="11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37"/>
          <p:cNvSpPr/>
          <p:nvPr/>
        </p:nvSpPr>
        <p:spPr>
          <a:xfrm>
            <a:off x="4634633" y="300002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900" y="1"/>
                  <a:pt x="689" y="79"/>
                  <a:pt x="518" y="250"/>
                </a:cubicBezTo>
                <a:cubicBezTo>
                  <a:pt x="1" y="766"/>
                  <a:pt x="366" y="1648"/>
                  <a:pt x="1095" y="1648"/>
                </a:cubicBezTo>
                <a:cubicBezTo>
                  <a:pt x="1551" y="1648"/>
                  <a:pt x="1946" y="1283"/>
                  <a:pt x="1946" y="827"/>
                </a:cubicBezTo>
                <a:cubicBezTo>
                  <a:pt x="1926" y="319"/>
                  <a:pt x="1525" y="1"/>
                  <a:pt x="110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37"/>
          <p:cNvSpPr/>
          <p:nvPr/>
        </p:nvSpPr>
        <p:spPr>
          <a:xfrm>
            <a:off x="4634633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37"/>
          <p:cNvSpPr/>
          <p:nvPr/>
        </p:nvSpPr>
        <p:spPr>
          <a:xfrm>
            <a:off x="4634633" y="767733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89" y="0"/>
                </a:moveTo>
                <a:cubicBezTo>
                  <a:pt x="888" y="0"/>
                  <a:pt x="684" y="75"/>
                  <a:pt x="518" y="242"/>
                </a:cubicBezTo>
                <a:cubicBezTo>
                  <a:pt x="1" y="758"/>
                  <a:pt x="366" y="1640"/>
                  <a:pt x="1095" y="1670"/>
                </a:cubicBezTo>
                <a:cubicBezTo>
                  <a:pt x="1551" y="1670"/>
                  <a:pt x="1946" y="1305"/>
                  <a:pt x="1946" y="849"/>
                </a:cubicBezTo>
                <a:cubicBezTo>
                  <a:pt x="1926" y="334"/>
                  <a:pt x="1513" y="0"/>
                  <a:pt x="108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37"/>
          <p:cNvSpPr/>
          <p:nvPr/>
        </p:nvSpPr>
        <p:spPr>
          <a:xfrm>
            <a:off x="4419686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37"/>
          <p:cNvSpPr/>
          <p:nvPr/>
        </p:nvSpPr>
        <p:spPr>
          <a:xfrm>
            <a:off x="4419686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37"/>
          <p:cNvSpPr/>
          <p:nvPr/>
        </p:nvSpPr>
        <p:spPr>
          <a:xfrm>
            <a:off x="4419686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37"/>
          <p:cNvSpPr/>
          <p:nvPr/>
        </p:nvSpPr>
        <p:spPr>
          <a:xfrm>
            <a:off x="4419686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37"/>
          <p:cNvSpPr/>
          <p:nvPr/>
        </p:nvSpPr>
        <p:spPr>
          <a:xfrm>
            <a:off x="4166294" y="65451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1"/>
                </a:cubicBezTo>
                <a:cubicBezTo>
                  <a:pt x="1" y="758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37"/>
          <p:cNvSpPr/>
          <p:nvPr/>
        </p:nvSpPr>
        <p:spPr>
          <a:xfrm>
            <a:off x="4166294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3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51" y="1648"/>
                  <a:pt x="1916" y="1283"/>
                  <a:pt x="1916" y="827"/>
                </a:cubicBezTo>
                <a:cubicBezTo>
                  <a:pt x="1916" y="319"/>
                  <a:pt x="1507" y="1"/>
                  <a:pt x="108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37"/>
          <p:cNvSpPr/>
          <p:nvPr/>
        </p:nvSpPr>
        <p:spPr>
          <a:xfrm>
            <a:off x="4166294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37"/>
          <p:cNvSpPr/>
          <p:nvPr/>
        </p:nvSpPr>
        <p:spPr>
          <a:xfrm>
            <a:off x="4166294" y="7677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2"/>
                </a:cubicBezTo>
                <a:cubicBezTo>
                  <a:pt x="1" y="789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37"/>
          <p:cNvSpPr/>
          <p:nvPr/>
        </p:nvSpPr>
        <p:spPr>
          <a:xfrm>
            <a:off x="3933760" y="65375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37"/>
          <p:cNvSpPr/>
          <p:nvPr/>
        </p:nvSpPr>
        <p:spPr>
          <a:xfrm>
            <a:off x="3933760" y="300230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1"/>
                  <a:pt x="82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37"/>
          <p:cNvSpPr/>
          <p:nvPr/>
        </p:nvSpPr>
        <p:spPr>
          <a:xfrm>
            <a:off x="3933760" y="533943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37"/>
          <p:cNvSpPr/>
          <p:nvPr/>
        </p:nvSpPr>
        <p:spPr>
          <a:xfrm>
            <a:off x="3933760" y="767656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37"/>
          <p:cNvSpPr/>
          <p:nvPr/>
        </p:nvSpPr>
        <p:spPr>
          <a:xfrm>
            <a:off x="3680368" y="654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37"/>
          <p:cNvSpPr/>
          <p:nvPr/>
        </p:nvSpPr>
        <p:spPr>
          <a:xfrm>
            <a:off x="3680368" y="300002"/>
            <a:ext cx="74074" cy="62731"/>
          </a:xfrm>
          <a:custGeom>
            <a:avLst/>
            <a:gdLst/>
            <a:ahLst/>
            <a:cxnLst/>
            <a:rect l="l" t="t" r="r" b="b"/>
            <a:pathLst>
              <a:path w="1946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96" y="1648"/>
                  <a:pt x="112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7"/>
          <p:cNvSpPr/>
          <p:nvPr/>
        </p:nvSpPr>
        <p:spPr>
          <a:xfrm>
            <a:off x="3680368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7"/>
          <p:cNvSpPr/>
          <p:nvPr/>
        </p:nvSpPr>
        <p:spPr>
          <a:xfrm>
            <a:off x="3680368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7"/>
          <p:cNvSpPr/>
          <p:nvPr/>
        </p:nvSpPr>
        <p:spPr>
          <a:xfrm>
            <a:off x="3448977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7"/>
          <p:cNvSpPr/>
          <p:nvPr/>
        </p:nvSpPr>
        <p:spPr>
          <a:xfrm>
            <a:off x="3448977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7"/>
          <p:cNvSpPr/>
          <p:nvPr/>
        </p:nvSpPr>
        <p:spPr>
          <a:xfrm>
            <a:off x="3448977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7"/>
          <p:cNvSpPr/>
          <p:nvPr/>
        </p:nvSpPr>
        <p:spPr>
          <a:xfrm>
            <a:off x="3448977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7"/>
          <p:cNvSpPr/>
          <p:nvPr/>
        </p:nvSpPr>
        <p:spPr>
          <a:xfrm>
            <a:off x="3195585" y="654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65" y="164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7"/>
          <p:cNvSpPr/>
          <p:nvPr/>
        </p:nvSpPr>
        <p:spPr>
          <a:xfrm>
            <a:off x="3195585" y="300002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37"/>
          <p:cNvSpPr/>
          <p:nvPr/>
        </p:nvSpPr>
        <p:spPr>
          <a:xfrm>
            <a:off x="3195585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37"/>
          <p:cNvSpPr/>
          <p:nvPr/>
        </p:nvSpPr>
        <p:spPr>
          <a:xfrm>
            <a:off x="3195585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37"/>
          <p:cNvSpPr/>
          <p:nvPr/>
        </p:nvSpPr>
        <p:spPr>
          <a:xfrm>
            <a:off x="2964193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37"/>
          <p:cNvSpPr/>
          <p:nvPr/>
        </p:nvSpPr>
        <p:spPr>
          <a:xfrm>
            <a:off x="2964193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37"/>
          <p:cNvSpPr/>
          <p:nvPr/>
        </p:nvSpPr>
        <p:spPr>
          <a:xfrm>
            <a:off x="2964193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37"/>
          <p:cNvSpPr/>
          <p:nvPr/>
        </p:nvSpPr>
        <p:spPr>
          <a:xfrm>
            <a:off x="2964193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37"/>
          <p:cNvSpPr/>
          <p:nvPr/>
        </p:nvSpPr>
        <p:spPr>
          <a:xfrm>
            <a:off x="2710801" y="654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1" y="0"/>
                  <a:pt x="685" y="75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37"/>
          <p:cNvSpPr/>
          <p:nvPr/>
        </p:nvSpPr>
        <p:spPr>
          <a:xfrm>
            <a:off x="2710801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900" y="1"/>
                  <a:pt x="689" y="79"/>
                  <a:pt x="518" y="250"/>
                </a:cubicBezTo>
                <a:cubicBezTo>
                  <a:pt x="1" y="766"/>
                  <a:pt x="366" y="1648"/>
                  <a:pt x="1095" y="1648"/>
                </a:cubicBezTo>
                <a:cubicBezTo>
                  <a:pt x="1551" y="1648"/>
                  <a:pt x="1916" y="1283"/>
                  <a:pt x="1916" y="827"/>
                </a:cubicBezTo>
                <a:cubicBezTo>
                  <a:pt x="1916" y="319"/>
                  <a:pt x="1521" y="1"/>
                  <a:pt x="110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37"/>
          <p:cNvSpPr/>
          <p:nvPr/>
        </p:nvSpPr>
        <p:spPr>
          <a:xfrm>
            <a:off x="2710801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37"/>
          <p:cNvSpPr/>
          <p:nvPr/>
        </p:nvSpPr>
        <p:spPr>
          <a:xfrm>
            <a:off x="2710801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90"/>
                  <a:pt x="366" y="1671"/>
                  <a:pt x="1095" y="1671"/>
                </a:cubicBezTo>
                <a:cubicBezTo>
                  <a:pt x="1551" y="167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7"/>
          <p:cNvSpPr/>
          <p:nvPr/>
        </p:nvSpPr>
        <p:spPr>
          <a:xfrm>
            <a:off x="2478268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7"/>
          <p:cNvSpPr/>
          <p:nvPr/>
        </p:nvSpPr>
        <p:spPr>
          <a:xfrm>
            <a:off x="2478268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7"/>
          <p:cNvSpPr/>
          <p:nvPr/>
        </p:nvSpPr>
        <p:spPr>
          <a:xfrm>
            <a:off x="2478268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37"/>
          <p:cNvSpPr/>
          <p:nvPr/>
        </p:nvSpPr>
        <p:spPr>
          <a:xfrm>
            <a:off x="2478268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37"/>
          <p:cNvSpPr/>
          <p:nvPr/>
        </p:nvSpPr>
        <p:spPr>
          <a:xfrm>
            <a:off x="2224876" y="654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37"/>
          <p:cNvSpPr/>
          <p:nvPr/>
        </p:nvSpPr>
        <p:spPr>
          <a:xfrm>
            <a:off x="2224876" y="300002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96" y="1648"/>
                  <a:pt x="112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37"/>
          <p:cNvSpPr/>
          <p:nvPr/>
        </p:nvSpPr>
        <p:spPr>
          <a:xfrm>
            <a:off x="2224876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37"/>
          <p:cNvSpPr/>
          <p:nvPr/>
        </p:nvSpPr>
        <p:spPr>
          <a:xfrm>
            <a:off x="2224876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37"/>
          <p:cNvSpPr/>
          <p:nvPr/>
        </p:nvSpPr>
        <p:spPr>
          <a:xfrm>
            <a:off x="1993484" y="65375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37"/>
          <p:cNvSpPr/>
          <p:nvPr/>
        </p:nvSpPr>
        <p:spPr>
          <a:xfrm>
            <a:off x="1993484" y="3002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37"/>
          <p:cNvSpPr/>
          <p:nvPr/>
        </p:nvSpPr>
        <p:spPr>
          <a:xfrm>
            <a:off x="1993484" y="5339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37"/>
          <p:cNvSpPr/>
          <p:nvPr/>
        </p:nvSpPr>
        <p:spPr>
          <a:xfrm>
            <a:off x="1993484" y="7676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37"/>
          <p:cNvSpPr/>
          <p:nvPr/>
        </p:nvSpPr>
        <p:spPr>
          <a:xfrm>
            <a:off x="1740092" y="654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00" y="0"/>
                </a:moveTo>
                <a:cubicBezTo>
                  <a:pt x="894" y="0"/>
                  <a:pt x="685" y="75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37"/>
          <p:cNvSpPr/>
          <p:nvPr/>
        </p:nvSpPr>
        <p:spPr>
          <a:xfrm>
            <a:off x="1740092" y="300002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900" y="1"/>
                  <a:pt x="689" y="79"/>
                  <a:pt x="518" y="250"/>
                </a:cubicBezTo>
                <a:cubicBezTo>
                  <a:pt x="1" y="766"/>
                  <a:pt x="366" y="1648"/>
                  <a:pt x="1095" y="1648"/>
                </a:cubicBezTo>
                <a:cubicBezTo>
                  <a:pt x="1582" y="1648"/>
                  <a:pt x="1946" y="1283"/>
                  <a:pt x="1946" y="827"/>
                </a:cubicBezTo>
                <a:cubicBezTo>
                  <a:pt x="1926" y="319"/>
                  <a:pt x="1525" y="1"/>
                  <a:pt x="110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37"/>
          <p:cNvSpPr/>
          <p:nvPr/>
        </p:nvSpPr>
        <p:spPr>
          <a:xfrm>
            <a:off x="1740092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37"/>
          <p:cNvSpPr/>
          <p:nvPr/>
        </p:nvSpPr>
        <p:spPr>
          <a:xfrm>
            <a:off x="1740092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37"/>
          <p:cNvSpPr/>
          <p:nvPr/>
        </p:nvSpPr>
        <p:spPr>
          <a:xfrm>
            <a:off x="1497129" y="65413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22" y="0"/>
                </a:moveTo>
                <a:cubicBezTo>
                  <a:pt x="921" y="0"/>
                  <a:pt x="715" y="75"/>
                  <a:pt x="548" y="242"/>
                </a:cubicBezTo>
                <a:cubicBezTo>
                  <a:pt x="1" y="759"/>
                  <a:pt x="396" y="164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37"/>
          <p:cNvSpPr/>
          <p:nvPr/>
        </p:nvSpPr>
        <p:spPr>
          <a:xfrm>
            <a:off x="1498309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2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07" y="1"/>
                  <a:pt x="108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7"/>
          <p:cNvSpPr/>
          <p:nvPr/>
        </p:nvSpPr>
        <p:spPr>
          <a:xfrm>
            <a:off x="1497129" y="5339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37"/>
          <p:cNvSpPr/>
          <p:nvPr/>
        </p:nvSpPr>
        <p:spPr>
          <a:xfrm>
            <a:off x="1497129" y="7676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37"/>
          <p:cNvSpPr/>
          <p:nvPr/>
        </p:nvSpPr>
        <p:spPr>
          <a:xfrm>
            <a:off x="1255347" y="654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37"/>
          <p:cNvSpPr/>
          <p:nvPr/>
        </p:nvSpPr>
        <p:spPr>
          <a:xfrm>
            <a:off x="1255347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21" y="1"/>
                  <a:pt x="110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37"/>
          <p:cNvSpPr/>
          <p:nvPr/>
        </p:nvSpPr>
        <p:spPr>
          <a:xfrm>
            <a:off x="1255347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37"/>
          <p:cNvSpPr/>
          <p:nvPr/>
        </p:nvSpPr>
        <p:spPr>
          <a:xfrm>
            <a:off x="1255347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37"/>
          <p:cNvSpPr/>
          <p:nvPr/>
        </p:nvSpPr>
        <p:spPr>
          <a:xfrm>
            <a:off x="1013526" y="65451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1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37"/>
          <p:cNvSpPr/>
          <p:nvPr/>
        </p:nvSpPr>
        <p:spPr>
          <a:xfrm>
            <a:off x="1013526" y="300268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37"/>
          <p:cNvSpPr/>
          <p:nvPr/>
        </p:nvSpPr>
        <p:spPr>
          <a:xfrm>
            <a:off x="1013526" y="533981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2"/>
                  <a:pt x="1117" y="1642"/>
                </a:cubicBezTo>
                <a:cubicBezTo>
                  <a:pt x="1577" y="1642"/>
                  <a:pt x="1915" y="1260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37"/>
          <p:cNvSpPr/>
          <p:nvPr/>
        </p:nvSpPr>
        <p:spPr>
          <a:xfrm>
            <a:off x="1013526" y="7677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37"/>
          <p:cNvSpPr/>
          <p:nvPr/>
        </p:nvSpPr>
        <p:spPr>
          <a:xfrm>
            <a:off x="780955" y="65375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5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5"/>
                  <a:pt x="1278" y="0"/>
                  <a:pt x="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37"/>
          <p:cNvSpPr/>
          <p:nvPr/>
        </p:nvSpPr>
        <p:spPr>
          <a:xfrm>
            <a:off x="780955" y="300230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1"/>
                </a:moveTo>
                <a:cubicBezTo>
                  <a:pt x="366" y="1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1"/>
                  <a:pt x="82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37"/>
          <p:cNvSpPr/>
          <p:nvPr/>
        </p:nvSpPr>
        <p:spPr>
          <a:xfrm>
            <a:off x="780955" y="53394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37"/>
          <p:cNvSpPr/>
          <p:nvPr/>
        </p:nvSpPr>
        <p:spPr>
          <a:xfrm>
            <a:off x="780955" y="767656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6"/>
                  <a:pt x="1278" y="0"/>
                  <a:pt x="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37"/>
          <p:cNvSpPr/>
          <p:nvPr/>
        </p:nvSpPr>
        <p:spPr>
          <a:xfrm>
            <a:off x="527600" y="654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37"/>
          <p:cNvSpPr/>
          <p:nvPr/>
        </p:nvSpPr>
        <p:spPr>
          <a:xfrm>
            <a:off x="527600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21" y="1"/>
                  <a:pt x="110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37"/>
          <p:cNvSpPr/>
          <p:nvPr/>
        </p:nvSpPr>
        <p:spPr>
          <a:xfrm>
            <a:off x="527600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37"/>
          <p:cNvSpPr/>
          <p:nvPr/>
        </p:nvSpPr>
        <p:spPr>
          <a:xfrm>
            <a:off x="527600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37"/>
          <p:cNvSpPr/>
          <p:nvPr/>
        </p:nvSpPr>
        <p:spPr>
          <a:xfrm>
            <a:off x="295029" y="65375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37"/>
          <p:cNvSpPr/>
          <p:nvPr/>
        </p:nvSpPr>
        <p:spPr>
          <a:xfrm>
            <a:off x="295029" y="300230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1"/>
                  <a:pt x="82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37"/>
          <p:cNvSpPr/>
          <p:nvPr/>
        </p:nvSpPr>
        <p:spPr>
          <a:xfrm>
            <a:off x="295029" y="53394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7"/>
          <p:cNvSpPr/>
          <p:nvPr/>
        </p:nvSpPr>
        <p:spPr>
          <a:xfrm>
            <a:off x="295029" y="767656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37"/>
          <p:cNvSpPr/>
          <p:nvPr/>
        </p:nvSpPr>
        <p:spPr>
          <a:xfrm>
            <a:off x="41675" y="654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37"/>
          <p:cNvSpPr/>
          <p:nvPr/>
        </p:nvSpPr>
        <p:spPr>
          <a:xfrm>
            <a:off x="42817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2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0" y="766"/>
                  <a:pt x="365" y="1648"/>
                  <a:pt x="1095" y="1648"/>
                </a:cubicBezTo>
                <a:cubicBezTo>
                  <a:pt x="1551" y="1648"/>
                  <a:pt x="1915" y="1283"/>
                  <a:pt x="1915" y="827"/>
                </a:cubicBezTo>
                <a:cubicBezTo>
                  <a:pt x="1915" y="319"/>
                  <a:pt x="1507" y="1"/>
                  <a:pt x="108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7"/>
          <p:cNvSpPr/>
          <p:nvPr/>
        </p:nvSpPr>
        <p:spPr>
          <a:xfrm>
            <a:off x="41675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7"/>
          <p:cNvSpPr/>
          <p:nvPr/>
        </p:nvSpPr>
        <p:spPr>
          <a:xfrm>
            <a:off x="41675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7"/>
          <p:cNvSpPr/>
          <p:nvPr/>
        </p:nvSpPr>
        <p:spPr>
          <a:xfrm>
            <a:off x="9012640" y="428614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37"/>
          <p:cNvSpPr/>
          <p:nvPr/>
        </p:nvSpPr>
        <p:spPr>
          <a:xfrm>
            <a:off x="9012640" y="4519856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37"/>
          <p:cNvSpPr/>
          <p:nvPr/>
        </p:nvSpPr>
        <p:spPr>
          <a:xfrm>
            <a:off x="9002248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5" y="78"/>
                  <a:pt x="517" y="256"/>
                </a:cubicBezTo>
                <a:cubicBezTo>
                  <a:pt x="0" y="773"/>
                  <a:pt x="365" y="1654"/>
                  <a:pt x="1095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37"/>
          <p:cNvSpPr/>
          <p:nvPr/>
        </p:nvSpPr>
        <p:spPr>
          <a:xfrm>
            <a:off x="9002248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5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37"/>
          <p:cNvSpPr/>
          <p:nvPr/>
        </p:nvSpPr>
        <p:spPr>
          <a:xfrm>
            <a:off x="8760428" y="42861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7"/>
          <p:cNvSpPr/>
          <p:nvPr/>
        </p:nvSpPr>
        <p:spPr>
          <a:xfrm>
            <a:off x="8760428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7"/>
          <p:cNvSpPr/>
          <p:nvPr/>
        </p:nvSpPr>
        <p:spPr>
          <a:xfrm>
            <a:off x="8760428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7"/>
          <p:cNvSpPr/>
          <p:nvPr/>
        </p:nvSpPr>
        <p:spPr>
          <a:xfrm>
            <a:off x="8760428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7"/>
          <p:cNvSpPr/>
          <p:nvPr/>
        </p:nvSpPr>
        <p:spPr>
          <a:xfrm>
            <a:off x="8527894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1" y="1277"/>
                  <a:pt x="1641" y="821"/>
                </a:cubicBezTo>
                <a:cubicBezTo>
                  <a:pt x="1641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7"/>
          <p:cNvSpPr/>
          <p:nvPr/>
        </p:nvSpPr>
        <p:spPr>
          <a:xfrm>
            <a:off x="8527894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1" y="1277"/>
                  <a:pt x="1641" y="851"/>
                </a:cubicBezTo>
                <a:cubicBezTo>
                  <a:pt x="1641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7"/>
          <p:cNvSpPr/>
          <p:nvPr/>
        </p:nvSpPr>
        <p:spPr>
          <a:xfrm>
            <a:off x="8516323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4" y="78"/>
                  <a:pt x="51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5" y="1289"/>
                  <a:pt x="1945" y="833"/>
                </a:cubicBezTo>
                <a:cubicBezTo>
                  <a:pt x="1945" y="340"/>
                  <a:pt x="1543" y="0"/>
                  <a:pt x="11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7"/>
          <p:cNvSpPr/>
          <p:nvPr/>
        </p:nvSpPr>
        <p:spPr>
          <a:xfrm>
            <a:off x="8516323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4" y="75"/>
                  <a:pt x="51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28" y="1"/>
                  <a:pt x="10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7"/>
          <p:cNvSpPr/>
          <p:nvPr/>
        </p:nvSpPr>
        <p:spPr>
          <a:xfrm>
            <a:off x="8274502" y="42861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5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7"/>
          <p:cNvSpPr/>
          <p:nvPr/>
        </p:nvSpPr>
        <p:spPr>
          <a:xfrm>
            <a:off x="8274502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71"/>
                  <a:pt x="1095" y="1671"/>
                </a:cubicBezTo>
                <a:cubicBezTo>
                  <a:pt x="1551" y="167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7"/>
          <p:cNvSpPr/>
          <p:nvPr/>
        </p:nvSpPr>
        <p:spPr>
          <a:xfrm>
            <a:off x="8274502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0" y="773"/>
                  <a:pt x="365" y="1654"/>
                  <a:pt x="1095" y="1654"/>
                </a:cubicBezTo>
                <a:cubicBezTo>
                  <a:pt x="1551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7"/>
          <p:cNvSpPr/>
          <p:nvPr/>
        </p:nvSpPr>
        <p:spPr>
          <a:xfrm>
            <a:off x="8274502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5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7"/>
          <p:cNvSpPr/>
          <p:nvPr/>
        </p:nvSpPr>
        <p:spPr>
          <a:xfrm>
            <a:off x="8041931" y="428614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7" y="1642"/>
                  <a:pt x="1673" y="1277"/>
                  <a:pt x="1673" y="821"/>
                </a:cubicBezTo>
                <a:cubicBezTo>
                  <a:pt x="1673" y="365"/>
                  <a:pt x="1277" y="0"/>
                  <a:pt x="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7"/>
          <p:cNvSpPr/>
          <p:nvPr/>
        </p:nvSpPr>
        <p:spPr>
          <a:xfrm>
            <a:off x="8041931" y="4519856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7" y="1672"/>
                  <a:pt x="1673" y="1277"/>
                  <a:pt x="1673" y="851"/>
                </a:cubicBezTo>
                <a:cubicBezTo>
                  <a:pt x="1673" y="396"/>
                  <a:pt x="1277" y="0"/>
                  <a:pt x="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7"/>
          <p:cNvSpPr/>
          <p:nvPr/>
        </p:nvSpPr>
        <p:spPr>
          <a:xfrm>
            <a:off x="8031539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099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0" y="773"/>
                  <a:pt x="365" y="1654"/>
                  <a:pt x="1095" y="1654"/>
                </a:cubicBezTo>
                <a:cubicBezTo>
                  <a:pt x="1550" y="1654"/>
                  <a:pt x="1946" y="1289"/>
                  <a:pt x="1915" y="833"/>
                </a:cubicBezTo>
                <a:cubicBezTo>
                  <a:pt x="1936" y="340"/>
                  <a:pt x="1526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7"/>
          <p:cNvSpPr/>
          <p:nvPr/>
        </p:nvSpPr>
        <p:spPr>
          <a:xfrm>
            <a:off x="8031539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5" y="1641"/>
                </a:cubicBezTo>
                <a:cubicBezTo>
                  <a:pt x="1550" y="1641"/>
                  <a:pt x="1946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7"/>
          <p:cNvSpPr/>
          <p:nvPr/>
        </p:nvSpPr>
        <p:spPr>
          <a:xfrm>
            <a:off x="7788881" y="4286181"/>
            <a:ext cx="73770" cy="62503"/>
          </a:xfrm>
          <a:custGeom>
            <a:avLst/>
            <a:gdLst/>
            <a:ahLst/>
            <a:cxnLst/>
            <a:rect l="l" t="t" r="r" b="b"/>
            <a:pathLst>
              <a:path w="1938" h="1642" extrusionOk="0">
                <a:moveTo>
                  <a:pt x="1091" y="0"/>
                </a:moveTo>
                <a:cubicBezTo>
                  <a:pt x="885" y="0"/>
                  <a:pt x="676" y="75"/>
                  <a:pt x="509" y="243"/>
                </a:cubicBezTo>
                <a:cubicBezTo>
                  <a:pt x="1" y="751"/>
                  <a:pt x="345" y="1642"/>
                  <a:pt x="1080" y="1642"/>
                </a:cubicBezTo>
                <a:cubicBezTo>
                  <a:pt x="1092" y="1642"/>
                  <a:pt x="1104" y="1641"/>
                  <a:pt x="1117" y="1641"/>
                </a:cubicBezTo>
                <a:cubicBezTo>
                  <a:pt x="1573" y="1641"/>
                  <a:pt x="1907" y="1276"/>
                  <a:pt x="1937" y="820"/>
                </a:cubicBezTo>
                <a:cubicBezTo>
                  <a:pt x="1937" y="327"/>
                  <a:pt x="1521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7"/>
          <p:cNvSpPr/>
          <p:nvPr/>
        </p:nvSpPr>
        <p:spPr>
          <a:xfrm>
            <a:off x="7788577" y="4519933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88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89"/>
                  <a:pt x="365" y="1670"/>
                  <a:pt x="1125" y="1670"/>
                </a:cubicBezTo>
                <a:cubicBezTo>
                  <a:pt x="1581" y="1640"/>
                  <a:pt x="1945" y="1275"/>
                  <a:pt x="1945" y="849"/>
                </a:cubicBezTo>
                <a:cubicBezTo>
                  <a:pt x="1925" y="334"/>
                  <a:pt x="1513" y="0"/>
                  <a:pt x="10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7"/>
          <p:cNvSpPr/>
          <p:nvPr/>
        </p:nvSpPr>
        <p:spPr>
          <a:xfrm>
            <a:off x="7788577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4" y="78"/>
                  <a:pt x="517" y="256"/>
                </a:cubicBezTo>
                <a:cubicBezTo>
                  <a:pt x="0" y="773"/>
                  <a:pt x="365" y="1654"/>
                  <a:pt x="1125" y="1654"/>
                </a:cubicBezTo>
                <a:cubicBezTo>
                  <a:pt x="1581" y="1654"/>
                  <a:pt x="1915" y="1289"/>
                  <a:pt x="1945" y="833"/>
                </a:cubicBezTo>
                <a:cubicBezTo>
                  <a:pt x="1945" y="340"/>
                  <a:pt x="1529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7"/>
          <p:cNvSpPr/>
          <p:nvPr/>
        </p:nvSpPr>
        <p:spPr>
          <a:xfrm>
            <a:off x="7788881" y="4988463"/>
            <a:ext cx="73770" cy="62503"/>
          </a:xfrm>
          <a:custGeom>
            <a:avLst/>
            <a:gdLst/>
            <a:ahLst/>
            <a:cxnLst/>
            <a:rect l="l" t="t" r="r" b="b"/>
            <a:pathLst>
              <a:path w="1938" h="1642" extrusionOk="0">
                <a:moveTo>
                  <a:pt x="1084" y="1"/>
                </a:moveTo>
                <a:cubicBezTo>
                  <a:pt x="882" y="1"/>
                  <a:pt x="676" y="75"/>
                  <a:pt x="509" y="243"/>
                </a:cubicBezTo>
                <a:cubicBezTo>
                  <a:pt x="1" y="751"/>
                  <a:pt x="345" y="1642"/>
                  <a:pt x="1080" y="1642"/>
                </a:cubicBezTo>
                <a:cubicBezTo>
                  <a:pt x="1092" y="1642"/>
                  <a:pt x="1104" y="1641"/>
                  <a:pt x="1117" y="1641"/>
                </a:cubicBezTo>
                <a:cubicBezTo>
                  <a:pt x="1573" y="1641"/>
                  <a:pt x="1937" y="1276"/>
                  <a:pt x="1937" y="820"/>
                </a:cubicBezTo>
                <a:cubicBezTo>
                  <a:pt x="1917" y="327"/>
                  <a:pt x="1507" y="1"/>
                  <a:pt x="108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7"/>
          <p:cNvSpPr/>
          <p:nvPr/>
        </p:nvSpPr>
        <p:spPr>
          <a:xfrm>
            <a:off x="7557185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1" y="1277"/>
                  <a:pt x="1641" y="821"/>
                </a:cubicBezTo>
                <a:cubicBezTo>
                  <a:pt x="1641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7"/>
          <p:cNvSpPr/>
          <p:nvPr/>
        </p:nvSpPr>
        <p:spPr>
          <a:xfrm>
            <a:off x="7557185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1" y="1277"/>
                  <a:pt x="1641" y="851"/>
                </a:cubicBezTo>
                <a:cubicBezTo>
                  <a:pt x="1641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7"/>
          <p:cNvSpPr/>
          <p:nvPr/>
        </p:nvSpPr>
        <p:spPr>
          <a:xfrm>
            <a:off x="7546756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0" y="773"/>
                  <a:pt x="365" y="1654"/>
                  <a:pt x="1095" y="1654"/>
                </a:cubicBezTo>
                <a:cubicBezTo>
                  <a:pt x="1551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7"/>
          <p:cNvSpPr/>
          <p:nvPr/>
        </p:nvSpPr>
        <p:spPr>
          <a:xfrm>
            <a:off x="7546756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65" y="1641"/>
                  <a:pt x="1095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7"/>
          <p:cNvSpPr/>
          <p:nvPr/>
        </p:nvSpPr>
        <p:spPr>
          <a:xfrm>
            <a:off x="7303793" y="42861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8" y="0"/>
                </a:moveTo>
                <a:cubicBezTo>
                  <a:pt x="893" y="0"/>
                  <a:pt x="684" y="75"/>
                  <a:pt x="517" y="243"/>
                </a:cubicBezTo>
                <a:cubicBezTo>
                  <a:pt x="0" y="759"/>
                  <a:pt x="365" y="1641"/>
                  <a:pt x="1095" y="1641"/>
                </a:cubicBezTo>
                <a:cubicBezTo>
                  <a:pt x="1551" y="1641"/>
                  <a:pt x="1946" y="1276"/>
                  <a:pt x="1915" y="820"/>
                </a:cubicBezTo>
                <a:cubicBezTo>
                  <a:pt x="1936" y="327"/>
                  <a:pt x="1526" y="0"/>
                  <a:pt x="109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7"/>
          <p:cNvSpPr/>
          <p:nvPr/>
        </p:nvSpPr>
        <p:spPr>
          <a:xfrm>
            <a:off x="7303793" y="45198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8" y="0"/>
                </a:moveTo>
                <a:cubicBezTo>
                  <a:pt x="893" y="0"/>
                  <a:pt x="684" y="75"/>
                  <a:pt x="517" y="243"/>
                </a:cubicBezTo>
                <a:cubicBezTo>
                  <a:pt x="0" y="759"/>
                  <a:pt x="365" y="1671"/>
                  <a:pt x="1095" y="1671"/>
                </a:cubicBezTo>
                <a:cubicBezTo>
                  <a:pt x="1551" y="1671"/>
                  <a:pt x="1946" y="1306"/>
                  <a:pt x="1915" y="820"/>
                </a:cubicBezTo>
                <a:cubicBezTo>
                  <a:pt x="1936" y="327"/>
                  <a:pt x="1526" y="0"/>
                  <a:pt x="109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37"/>
          <p:cNvSpPr/>
          <p:nvPr/>
        </p:nvSpPr>
        <p:spPr>
          <a:xfrm>
            <a:off x="7303793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099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0" y="773"/>
                  <a:pt x="365" y="1654"/>
                  <a:pt x="1095" y="1654"/>
                </a:cubicBezTo>
                <a:cubicBezTo>
                  <a:pt x="1551" y="1654"/>
                  <a:pt x="1946" y="1289"/>
                  <a:pt x="1915" y="833"/>
                </a:cubicBezTo>
                <a:cubicBezTo>
                  <a:pt x="1936" y="340"/>
                  <a:pt x="1526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7"/>
          <p:cNvSpPr/>
          <p:nvPr/>
        </p:nvSpPr>
        <p:spPr>
          <a:xfrm>
            <a:off x="7303793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8" y="1"/>
                </a:moveTo>
                <a:cubicBezTo>
                  <a:pt x="893" y="1"/>
                  <a:pt x="684" y="75"/>
                  <a:pt x="517" y="243"/>
                </a:cubicBezTo>
                <a:cubicBezTo>
                  <a:pt x="0" y="759"/>
                  <a:pt x="365" y="1641"/>
                  <a:pt x="1095" y="1641"/>
                </a:cubicBezTo>
                <a:cubicBezTo>
                  <a:pt x="1551" y="1641"/>
                  <a:pt x="1946" y="1276"/>
                  <a:pt x="1915" y="820"/>
                </a:cubicBezTo>
                <a:cubicBezTo>
                  <a:pt x="1936" y="327"/>
                  <a:pt x="1526" y="1"/>
                  <a:pt x="109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7"/>
          <p:cNvSpPr/>
          <p:nvPr/>
        </p:nvSpPr>
        <p:spPr>
          <a:xfrm>
            <a:off x="7072402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7"/>
          <p:cNvSpPr/>
          <p:nvPr/>
        </p:nvSpPr>
        <p:spPr>
          <a:xfrm>
            <a:off x="7072402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7"/>
          <p:cNvSpPr/>
          <p:nvPr/>
        </p:nvSpPr>
        <p:spPr>
          <a:xfrm>
            <a:off x="7060830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4" y="78"/>
                  <a:pt x="51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7"/>
          <p:cNvSpPr/>
          <p:nvPr/>
        </p:nvSpPr>
        <p:spPr>
          <a:xfrm>
            <a:off x="7060830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4" y="75"/>
                  <a:pt x="51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7"/>
          <p:cNvSpPr/>
          <p:nvPr/>
        </p:nvSpPr>
        <p:spPr>
          <a:xfrm>
            <a:off x="6819010" y="42861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7"/>
          <p:cNvSpPr/>
          <p:nvPr/>
        </p:nvSpPr>
        <p:spPr>
          <a:xfrm>
            <a:off x="6819010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37"/>
          <p:cNvSpPr/>
          <p:nvPr/>
        </p:nvSpPr>
        <p:spPr>
          <a:xfrm>
            <a:off x="6819010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37"/>
          <p:cNvSpPr/>
          <p:nvPr/>
        </p:nvSpPr>
        <p:spPr>
          <a:xfrm>
            <a:off x="6819010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7"/>
          <p:cNvSpPr/>
          <p:nvPr/>
        </p:nvSpPr>
        <p:spPr>
          <a:xfrm>
            <a:off x="6586476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1" y="1277"/>
                  <a:pt x="1641" y="821"/>
                </a:cubicBezTo>
                <a:cubicBezTo>
                  <a:pt x="1641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7"/>
          <p:cNvSpPr/>
          <p:nvPr/>
        </p:nvSpPr>
        <p:spPr>
          <a:xfrm>
            <a:off x="6586476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1" y="1277"/>
                  <a:pt x="1641" y="851"/>
                </a:cubicBezTo>
                <a:cubicBezTo>
                  <a:pt x="1641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7"/>
          <p:cNvSpPr/>
          <p:nvPr/>
        </p:nvSpPr>
        <p:spPr>
          <a:xfrm>
            <a:off x="6576047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0" y="773"/>
                  <a:pt x="365" y="1654"/>
                  <a:pt x="112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37"/>
          <p:cNvSpPr/>
          <p:nvPr/>
        </p:nvSpPr>
        <p:spPr>
          <a:xfrm>
            <a:off x="6576047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5" y="75"/>
                  <a:pt x="517" y="243"/>
                </a:cubicBezTo>
                <a:cubicBezTo>
                  <a:pt x="0" y="759"/>
                  <a:pt x="365" y="1641"/>
                  <a:pt x="112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7"/>
          <p:cNvSpPr/>
          <p:nvPr/>
        </p:nvSpPr>
        <p:spPr>
          <a:xfrm>
            <a:off x="6333084" y="42861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37"/>
          <p:cNvSpPr/>
          <p:nvPr/>
        </p:nvSpPr>
        <p:spPr>
          <a:xfrm>
            <a:off x="6333084" y="45198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4" y="75"/>
                  <a:pt x="517" y="243"/>
                </a:cubicBezTo>
                <a:cubicBezTo>
                  <a:pt x="0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37"/>
          <p:cNvSpPr/>
          <p:nvPr/>
        </p:nvSpPr>
        <p:spPr>
          <a:xfrm>
            <a:off x="6333084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4" y="78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37"/>
          <p:cNvSpPr/>
          <p:nvPr/>
        </p:nvSpPr>
        <p:spPr>
          <a:xfrm>
            <a:off x="6333084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4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7"/>
          <p:cNvSpPr/>
          <p:nvPr/>
        </p:nvSpPr>
        <p:spPr>
          <a:xfrm>
            <a:off x="6091263" y="42861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37"/>
          <p:cNvSpPr/>
          <p:nvPr/>
        </p:nvSpPr>
        <p:spPr>
          <a:xfrm>
            <a:off x="6091263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37"/>
          <p:cNvSpPr/>
          <p:nvPr/>
        </p:nvSpPr>
        <p:spPr>
          <a:xfrm>
            <a:off x="6091263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37"/>
          <p:cNvSpPr/>
          <p:nvPr/>
        </p:nvSpPr>
        <p:spPr>
          <a:xfrm>
            <a:off x="6091263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37"/>
          <p:cNvSpPr/>
          <p:nvPr/>
        </p:nvSpPr>
        <p:spPr>
          <a:xfrm>
            <a:off x="5848301" y="42861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37"/>
          <p:cNvSpPr/>
          <p:nvPr/>
        </p:nvSpPr>
        <p:spPr>
          <a:xfrm>
            <a:off x="5848301" y="45198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7"/>
          <p:cNvSpPr/>
          <p:nvPr/>
        </p:nvSpPr>
        <p:spPr>
          <a:xfrm>
            <a:off x="5848301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29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37"/>
          <p:cNvSpPr/>
          <p:nvPr/>
        </p:nvSpPr>
        <p:spPr>
          <a:xfrm>
            <a:off x="5848301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37"/>
          <p:cNvSpPr/>
          <p:nvPr/>
        </p:nvSpPr>
        <p:spPr>
          <a:xfrm>
            <a:off x="5605338" y="42861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7"/>
          <p:cNvSpPr/>
          <p:nvPr/>
        </p:nvSpPr>
        <p:spPr>
          <a:xfrm>
            <a:off x="5605338" y="45198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0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37"/>
          <p:cNvSpPr/>
          <p:nvPr/>
        </p:nvSpPr>
        <p:spPr>
          <a:xfrm>
            <a:off x="5605338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7"/>
          <p:cNvSpPr/>
          <p:nvPr/>
        </p:nvSpPr>
        <p:spPr>
          <a:xfrm>
            <a:off x="5605338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5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7"/>
          <p:cNvSpPr/>
          <p:nvPr/>
        </p:nvSpPr>
        <p:spPr>
          <a:xfrm>
            <a:off x="5373947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7"/>
          <p:cNvSpPr/>
          <p:nvPr/>
        </p:nvSpPr>
        <p:spPr>
          <a:xfrm>
            <a:off x="5373947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7"/>
          <p:cNvSpPr/>
          <p:nvPr/>
        </p:nvSpPr>
        <p:spPr>
          <a:xfrm>
            <a:off x="5363517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7"/>
          <p:cNvSpPr/>
          <p:nvPr/>
        </p:nvSpPr>
        <p:spPr>
          <a:xfrm>
            <a:off x="5363517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7"/>
          <p:cNvSpPr/>
          <p:nvPr/>
        </p:nvSpPr>
        <p:spPr>
          <a:xfrm>
            <a:off x="5120554" y="42861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7"/>
          <p:cNvSpPr/>
          <p:nvPr/>
        </p:nvSpPr>
        <p:spPr>
          <a:xfrm>
            <a:off x="5120554" y="45198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7"/>
          <p:cNvSpPr/>
          <p:nvPr/>
        </p:nvSpPr>
        <p:spPr>
          <a:xfrm>
            <a:off x="5120554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7"/>
          <p:cNvSpPr/>
          <p:nvPr/>
        </p:nvSpPr>
        <p:spPr>
          <a:xfrm>
            <a:off x="5120554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4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7"/>
          <p:cNvSpPr/>
          <p:nvPr/>
        </p:nvSpPr>
        <p:spPr>
          <a:xfrm>
            <a:off x="4889163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7"/>
          <p:cNvSpPr/>
          <p:nvPr/>
        </p:nvSpPr>
        <p:spPr>
          <a:xfrm>
            <a:off x="4889163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7"/>
          <p:cNvSpPr/>
          <p:nvPr/>
        </p:nvSpPr>
        <p:spPr>
          <a:xfrm>
            <a:off x="4877592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4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7"/>
          <p:cNvSpPr/>
          <p:nvPr/>
        </p:nvSpPr>
        <p:spPr>
          <a:xfrm>
            <a:off x="4877592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7"/>
          <p:cNvSpPr/>
          <p:nvPr/>
        </p:nvSpPr>
        <p:spPr>
          <a:xfrm>
            <a:off x="4635771" y="42861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7"/>
          <p:cNvSpPr/>
          <p:nvPr/>
        </p:nvSpPr>
        <p:spPr>
          <a:xfrm>
            <a:off x="4635771" y="4519933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89" y="0"/>
                </a:moveTo>
                <a:cubicBezTo>
                  <a:pt x="888" y="0"/>
                  <a:pt x="684" y="75"/>
                  <a:pt x="518" y="242"/>
                </a:cubicBezTo>
                <a:cubicBezTo>
                  <a:pt x="1" y="758"/>
                  <a:pt x="366" y="1640"/>
                  <a:pt x="1095" y="1670"/>
                </a:cubicBezTo>
                <a:cubicBezTo>
                  <a:pt x="1551" y="1670"/>
                  <a:pt x="1946" y="1305"/>
                  <a:pt x="1946" y="849"/>
                </a:cubicBezTo>
                <a:cubicBezTo>
                  <a:pt x="1926" y="334"/>
                  <a:pt x="1513" y="0"/>
                  <a:pt x="108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7"/>
          <p:cNvSpPr/>
          <p:nvPr/>
        </p:nvSpPr>
        <p:spPr>
          <a:xfrm>
            <a:off x="4635771" y="4753874"/>
            <a:ext cx="74113" cy="63378"/>
          </a:xfrm>
          <a:custGeom>
            <a:avLst/>
            <a:gdLst/>
            <a:ahLst/>
            <a:cxnLst/>
            <a:rect l="l" t="t" r="r" b="b"/>
            <a:pathLst>
              <a:path w="1947" h="1665" extrusionOk="0">
                <a:moveTo>
                  <a:pt x="1096" y="1"/>
                </a:moveTo>
                <a:cubicBezTo>
                  <a:pt x="895" y="1"/>
                  <a:pt x="690" y="73"/>
                  <a:pt x="518" y="235"/>
                </a:cubicBezTo>
                <a:cubicBezTo>
                  <a:pt x="1" y="752"/>
                  <a:pt x="366" y="1664"/>
                  <a:pt x="1095" y="1664"/>
                </a:cubicBezTo>
                <a:cubicBezTo>
                  <a:pt x="1551" y="1664"/>
                  <a:pt x="1916" y="1299"/>
                  <a:pt x="1946" y="843"/>
                </a:cubicBezTo>
                <a:cubicBezTo>
                  <a:pt x="1946" y="343"/>
                  <a:pt x="1532" y="1"/>
                  <a:pt x="109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7"/>
          <p:cNvSpPr/>
          <p:nvPr/>
        </p:nvSpPr>
        <p:spPr>
          <a:xfrm>
            <a:off x="4635771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3" y="1"/>
                </a:moveTo>
                <a:cubicBezTo>
                  <a:pt x="891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26" y="327"/>
                  <a:pt x="1516" y="1"/>
                  <a:pt x="109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7"/>
          <p:cNvSpPr/>
          <p:nvPr/>
        </p:nvSpPr>
        <p:spPr>
          <a:xfrm>
            <a:off x="4420823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7"/>
          <p:cNvSpPr/>
          <p:nvPr/>
        </p:nvSpPr>
        <p:spPr>
          <a:xfrm>
            <a:off x="4420823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7"/>
          <p:cNvSpPr/>
          <p:nvPr/>
        </p:nvSpPr>
        <p:spPr>
          <a:xfrm>
            <a:off x="4409252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7"/>
          <p:cNvSpPr/>
          <p:nvPr/>
        </p:nvSpPr>
        <p:spPr>
          <a:xfrm>
            <a:off x="4409252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5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7"/>
          <p:cNvSpPr/>
          <p:nvPr/>
        </p:nvSpPr>
        <p:spPr>
          <a:xfrm>
            <a:off x="4167431" y="42861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7"/>
          <p:cNvSpPr/>
          <p:nvPr/>
        </p:nvSpPr>
        <p:spPr>
          <a:xfrm>
            <a:off x="4167431" y="45199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2"/>
                </a:cubicBezTo>
                <a:cubicBezTo>
                  <a:pt x="1" y="789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7"/>
          <p:cNvSpPr/>
          <p:nvPr/>
        </p:nvSpPr>
        <p:spPr>
          <a:xfrm>
            <a:off x="4167431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7"/>
          <p:cNvSpPr/>
          <p:nvPr/>
        </p:nvSpPr>
        <p:spPr>
          <a:xfrm>
            <a:off x="4167431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7"/>
          <p:cNvSpPr/>
          <p:nvPr/>
        </p:nvSpPr>
        <p:spPr>
          <a:xfrm>
            <a:off x="3934898" y="4286143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7"/>
          <p:cNvSpPr/>
          <p:nvPr/>
        </p:nvSpPr>
        <p:spPr>
          <a:xfrm>
            <a:off x="3934898" y="4519856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7"/>
          <p:cNvSpPr/>
          <p:nvPr/>
        </p:nvSpPr>
        <p:spPr>
          <a:xfrm>
            <a:off x="3924468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7"/>
          <p:cNvSpPr/>
          <p:nvPr/>
        </p:nvSpPr>
        <p:spPr>
          <a:xfrm>
            <a:off x="3924468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3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25" y="327"/>
                  <a:pt x="1516" y="1"/>
                  <a:pt x="109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7"/>
          <p:cNvSpPr/>
          <p:nvPr/>
        </p:nvSpPr>
        <p:spPr>
          <a:xfrm>
            <a:off x="3681506" y="42861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37"/>
          <p:cNvSpPr/>
          <p:nvPr/>
        </p:nvSpPr>
        <p:spPr>
          <a:xfrm>
            <a:off x="3681506" y="45198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37"/>
          <p:cNvSpPr/>
          <p:nvPr/>
        </p:nvSpPr>
        <p:spPr>
          <a:xfrm>
            <a:off x="3681506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37"/>
          <p:cNvSpPr/>
          <p:nvPr/>
        </p:nvSpPr>
        <p:spPr>
          <a:xfrm>
            <a:off x="3681506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37"/>
          <p:cNvSpPr/>
          <p:nvPr/>
        </p:nvSpPr>
        <p:spPr>
          <a:xfrm>
            <a:off x="3450114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37"/>
          <p:cNvSpPr/>
          <p:nvPr/>
        </p:nvSpPr>
        <p:spPr>
          <a:xfrm>
            <a:off x="3450114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37"/>
          <p:cNvSpPr/>
          <p:nvPr/>
        </p:nvSpPr>
        <p:spPr>
          <a:xfrm>
            <a:off x="3439685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37"/>
          <p:cNvSpPr/>
          <p:nvPr/>
        </p:nvSpPr>
        <p:spPr>
          <a:xfrm>
            <a:off x="3439685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37"/>
          <p:cNvSpPr/>
          <p:nvPr/>
        </p:nvSpPr>
        <p:spPr>
          <a:xfrm>
            <a:off x="3196722" y="42861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7"/>
          <p:cNvSpPr/>
          <p:nvPr/>
        </p:nvSpPr>
        <p:spPr>
          <a:xfrm>
            <a:off x="3196722" y="45198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37"/>
          <p:cNvSpPr/>
          <p:nvPr/>
        </p:nvSpPr>
        <p:spPr>
          <a:xfrm>
            <a:off x="3196722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37"/>
          <p:cNvSpPr/>
          <p:nvPr/>
        </p:nvSpPr>
        <p:spPr>
          <a:xfrm>
            <a:off x="3196722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1"/>
                </a:moveTo>
                <a:cubicBezTo>
                  <a:pt x="894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37"/>
          <p:cNvSpPr/>
          <p:nvPr/>
        </p:nvSpPr>
        <p:spPr>
          <a:xfrm>
            <a:off x="2965331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37"/>
          <p:cNvSpPr/>
          <p:nvPr/>
        </p:nvSpPr>
        <p:spPr>
          <a:xfrm>
            <a:off x="2965331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37"/>
          <p:cNvSpPr/>
          <p:nvPr/>
        </p:nvSpPr>
        <p:spPr>
          <a:xfrm>
            <a:off x="2954939" y="4754255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2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37"/>
          <p:cNvSpPr/>
          <p:nvPr/>
        </p:nvSpPr>
        <p:spPr>
          <a:xfrm>
            <a:off x="2954939" y="4988463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37"/>
          <p:cNvSpPr/>
          <p:nvPr/>
        </p:nvSpPr>
        <p:spPr>
          <a:xfrm>
            <a:off x="2711939" y="42861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37"/>
          <p:cNvSpPr/>
          <p:nvPr/>
        </p:nvSpPr>
        <p:spPr>
          <a:xfrm>
            <a:off x="2711939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90"/>
                  <a:pt x="366" y="1671"/>
                  <a:pt x="1095" y="1671"/>
                </a:cubicBezTo>
                <a:cubicBezTo>
                  <a:pt x="1551" y="167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7"/>
          <p:cNvSpPr/>
          <p:nvPr/>
        </p:nvSpPr>
        <p:spPr>
          <a:xfrm>
            <a:off x="2711939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7"/>
          <p:cNvSpPr/>
          <p:nvPr/>
        </p:nvSpPr>
        <p:spPr>
          <a:xfrm>
            <a:off x="2711939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1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7"/>
          <p:cNvSpPr/>
          <p:nvPr/>
        </p:nvSpPr>
        <p:spPr>
          <a:xfrm>
            <a:off x="2479405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7"/>
          <p:cNvSpPr/>
          <p:nvPr/>
        </p:nvSpPr>
        <p:spPr>
          <a:xfrm>
            <a:off x="2479405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7"/>
          <p:cNvSpPr/>
          <p:nvPr/>
        </p:nvSpPr>
        <p:spPr>
          <a:xfrm>
            <a:off x="2468976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7"/>
          <p:cNvSpPr/>
          <p:nvPr/>
        </p:nvSpPr>
        <p:spPr>
          <a:xfrm>
            <a:off x="2468976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7"/>
          <p:cNvSpPr/>
          <p:nvPr/>
        </p:nvSpPr>
        <p:spPr>
          <a:xfrm>
            <a:off x="2226013" y="42861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37"/>
          <p:cNvSpPr/>
          <p:nvPr/>
        </p:nvSpPr>
        <p:spPr>
          <a:xfrm>
            <a:off x="2226013" y="45198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7"/>
          <p:cNvSpPr/>
          <p:nvPr/>
        </p:nvSpPr>
        <p:spPr>
          <a:xfrm>
            <a:off x="2226013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37"/>
          <p:cNvSpPr/>
          <p:nvPr/>
        </p:nvSpPr>
        <p:spPr>
          <a:xfrm>
            <a:off x="2226013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1"/>
                </a:moveTo>
                <a:cubicBezTo>
                  <a:pt x="894" y="1"/>
                  <a:pt x="68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7"/>
          <p:cNvSpPr/>
          <p:nvPr/>
        </p:nvSpPr>
        <p:spPr>
          <a:xfrm>
            <a:off x="1994622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37"/>
          <p:cNvSpPr/>
          <p:nvPr/>
        </p:nvSpPr>
        <p:spPr>
          <a:xfrm>
            <a:off x="1994622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37"/>
          <p:cNvSpPr/>
          <p:nvPr/>
        </p:nvSpPr>
        <p:spPr>
          <a:xfrm>
            <a:off x="1984230" y="4754255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2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37"/>
          <p:cNvSpPr/>
          <p:nvPr/>
        </p:nvSpPr>
        <p:spPr>
          <a:xfrm>
            <a:off x="1984230" y="4988463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7"/>
          <p:cNvSpPr/>
          <p:nvPr/>
        </p:nvSpPr>
        <p:spPr>
          <a:xfrm>
            <a:off x="1741230" y="42861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7"/>
          <p:cNvSpPr/>
          <p:nvPr/>
        </p:nvSpPr>
        <p:spPr>
          <a:xfrm>
            <a:off x="1741230" y="45198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7"/>
          <p:cNvSpPr/>
          <p:nvPr/>
        </p:nvSpPr>
        <p:spPr>
          <a:xfrm>
            <a:off x="1741230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37"/>
          <p:cNvSpPr/>
          <p:nvPr/>
        </p:nvSpPr>
        <p:spPr>
          <a:xfrm>
            <a:off x="1741230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37"/>
          <p:cNvSpPr/>
          <p:nvPr/>
        </p:nvSpPr>
        <p:spPr>
          <a:xfrm>
            <a:off x="1498267" y="42861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37"/>
          <p:cNvSpPr/>
          <p:nvPr/>
        </p:nvSpPr>
        <p:spPr>
          <a:xfrm>
            <a:off x="1498267" y="45198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37"/>
          <p:cNvSpPr/>
          <p:nvPr/>
        </p:nvSpPr>
        <p:spPr>
          <a:xfrm>
            <a:off x="1498267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23" y="0"/>
                </a:moveTo>
                <a:cubicBezTo>
                  <a:pt x="921" y="0"/>
                  <a:pt x="716" y="78"/>
                  <a:pt x="548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4" y="0"/>
                  <a:pt x="112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37"/>
          <p:cNvSpPr/>
          <p:nvPr/>
        </p:nvSpPr>
        <p:spPr>
          <a:xfrm>
            <a:off x="1498267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1"/>
                </a:moveTo>
                <a:cubicBezTo>
                  <a:pt x="921" y="1"/>
                  <a:pt x="715" y="75"/>
                  <a:pt x="548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1"/>
                  <a:pt x="112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37"/>
          <p:cNvSpPr/>
          <p:nvPr/>
        </p:nvSpPr>
        <p:spPr>
          <a:xfrm>
            <a:off x="1256484" y="42861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7"/>
          <p:cNvSpPr/>
          <p:nvPr/>
        </p:nvSpPr>
        <p:spPr>
          <a:xfrm>
            <a:off x="1256484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37"/>
          <p:cNvSpPr/>
          <p:nvPr/>
        </p:nvSpPr>
        <p:spPr>
          <a:xfrm>
            <a:off x="1256484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37"/>
          <p:cNvSpPr/>
          <p:nvPr/>
        </p:nvSpPr>
        <p:spPr>
          <a:xfrm>
            <a:off x="1256484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37"/>
          <p:cNvSpPr/>
          <p:nvPr/>
        </p:nvSpPr>
        <p:spPr>
          <a:xfrm>
            <a:off x="1014663" y="4286181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2"/>
                  <a:pt x="1117" y="1642"/>
                </a:cubicBezTo>
                <a:cubicBezTo>
                  <a:pt x="1577" y="1642"/>
                  <a:pt x="1915" y="1260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37"/>
          <p:cNvSpPr/>
          <p:nvPr/>
        </p:nvSpPr>
        <p:spPr>
          <a:xfrm>
            <a:off x="1014663" y="45199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37"/>
          <p:cNvSpPr/>
          <p:nvPr/>
        </p:nvSpPr>
        <p:spPr>
          <a:xfrm>
            <a:off x="1014663" y="4754407"/>
            <a:ext cx="72933" cy="62845"/>
          </a:xfrm>
          <a:custGeom>
            <a:avLst/>
            <a:gdLst/>
            <a:ahLst/>
            <a:cxnLst/>
            <a:rect l="l" t="t" r="r" b="b"/>
            <a:pathLst>
              <a:path w="1916" h="1651" extrusionOk="0">
                <a:moveTo>
                  <a:pt x="1073" y="0"/>
                </a:moveTo>
                <a:cubicBezTo>
                  <a:pt x="877" y="0"/>
                  <a:pt x="679" y="69"/>
                  <a:pt x="517" y="221"/>
                </a:cubicBezTo>
                <a:cubicBezTo>
                  <a:pt x="0" y="738"/>
                  <a:pt x="335" y="1620"/>
                  <a:pt x="1064" y="1650"/>
                </a:cubicBezTo>
                <a:cubicBezTo>
                  <a:pt x="1551" y="1650"/>
                  <a:pt x="1915" y="1285"/>
                  <a:pt x="1915" y="829"/>
                </a:cubicBezTo>
                <a:cubicBezTo>
                  <a:pt x="1915" y="329"/>
                  <a:pt x="1500" y="0"/>
                  <a:pt x="107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37"/>
          <p:cNvSpPr/>
          <p:nvPr/>
        </p:nvSpPr>
        <p:spPr>
          <a:xfrm>
            <a:off x="1014663" y="4988463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3"/>
                  <a:pt x="1117" y="1643"/>
                </a:cubicBezTo>
                <a:cubicBezTo>
                  <a:pt x="1577" y="1643"/>
                  <a:pt x="1915" y="1260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37"/>
          <p:cNvSpPr/>
          <p:nvPr/>
        </p:nvSpPr>
        <p:spPr>
          <a:xfrm>
            <a:off x="782092" y="428614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37"/>
          <p:cNvSpPr/>
          <p:nvPr/>
        </p:nvSpPr>
        <p:spPr>
          <a:xfrm>
            <a:off x="782092" y="4519856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6"/>
                  <a:pt x="1278" y="0"/>
                  <a:pt x="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37"/>
          <p:cNvSpPr/>
          <p:nvPr/>
        </p:nvSpPr>
        <p:spPr>
          <a:xfrm>
            <a:off x="770521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8" y="0"/>
                  <a:pt x="695" y="78"/>
                  <a:pt x="518" y="256"/>
                </a:cubicBezTo>
                <a:cubicBezTo>
                  <a:pt x="1" y="773"/>
                  <a:pt x="366" y="1654"/>
                  <a:pt x="1126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37"/>
          <p:cNvSpPr/>
          <p:nvPr/>
        </p:nvSpPr>
        <p:spPr>
          <a:xfrm>
            <a:off x="770521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126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37"/>
          <p:cNvSpPr/>
          <p:nvPr/>
        </p:nvSpPr>
        <p:spPr>
          <a:xfrm>
            <a:off x="528738" y="42861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37"/>
          <p:cNvSpPr/>
          <p:nvPr/>
        </p:nvSpPr>
        <p:spPr>
          <a:xfrm>
            <a:off x="528738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37"/>
          <p:cNvSpPr/>
          <p:nvPr/>
        </p:nvSpPr>
        <p:spPr>
          <a:xfrm>
            <a:off x="528738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5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37"/>
          <p:cNvSpPr/>
          <p:nvPr/>
        </p:nvSpPr>
        <p:spPr>
          <a:xfrm>
            <a:off x="528738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37"/>
          <p:cNvSpPr/>
          <p:nvPr/>
        </p:nvSpPr>
        <p:spPr>
          <a:xfrm>
            <a:off x="296167" y="428614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37"/>
          <p:cNvSpPr/>
          <p:nvPr/>
        </p:nvSpPr>
        <p:spPr>
          <a:xfrm>
            <a:off x="296167" y="4519856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37"/>
          <p:cNvSpPr/>
          <p:nvPr/>
        </p:nvSpPr>
        <p:spPr>
          <a:xfrm>
            <a:off x="285775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45" y="833"/>
                </a:cubicBezTo>
                <a:cubicBezTo>
                  <a:pt x="1945" y="340"/>
                  <a:pt x="1529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37"/>
          <p:cNvSpPr/>
          <p:nvPr/>
        </p:nvSpPr>
        <p:spPr>
          <a:xfrm>
            <a:off x="285775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45" y="820"/>
                </a:cubicBezTo>
                <a:cubicBezTo>
                  <a:pt x="1945" y="327"/>
                  <a:pt x="1529" y="1"/>
                  <a:pt x="10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37"/>
          <p:cNvSpPr/>
          <p:nvPr/>
        </p:nvSpPr>
        <p:spPr>
          <a:xfrm>
            <a:off x="42813" y="42861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37"/>
          <p:cNvSpPr/>
          <p:nvPr/>
        </p:nvSpPr>
        <p:spPr>
          <a:xfrm>
            <a:off x="42813" y="45198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37"/>
          <p:cNvSpPr/>
          <p:nvPr/>
        </p:nvSpPr>
        <p:spPr>
          <a:xfrm>
            <a:off x="42813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22" y="0"/>
                </a:moveTo>
                <a:cubicBezTo>
                  <a:pt x="921" y="0"/>
                  <a:pt x="715" y="78"/>
                  <a:pt x="54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5" y="1289"/>
                  <a:pt x="1945" y="833"/>
                </a:cubicBezTo>
                <a:cubicBezTo>
                  <a:pt x="1945" y="340"/>
                  <a:pt x="1543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37"/>
          <p:cNvSpPr/>
          <p:nvPr/>
        </p:nvSpPr>
        <p:spPr>
          <a:xfrm>
            <a:off x="42813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1"/>
                </a:moveTo>
                <a:cubicBezTo>
                  <a:pt x="920" y="1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1"/>
                  <a:pt x="112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37"/>
          <p:cNvSpPr txBox="1">
            <a:spLocks noGrp="1"/>
          </p:cNvSpPr>
          <p:nvPr>
            <p:ph type="title"/>
          </p:nvPr>
        </p:nvSpPr>
        <p:spPr>
          <a:xfrm>
            <a:off x="2561850" y="1867921"/>
            <a:ext cx="40203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1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37"/>
          <p:cNvSpPr txBox="1">
            <a:spLocks noGrp="1"/>
          </p:cNvSpPr>
          <p:nvPr>
            <p:ph type="subTitle" idx="1"/>
          </p:nvPr>
        </p:nvSpPr>
        <p:spPr>
          <a:xfrm>
            <a:off x="2464700" y="2462875"/>
            <a:ext cx="4229100" cy="9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3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38" name="Google Shape;738;p3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9" name="Google Shape;739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4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42" name="Google Shape;742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5" name="Google Shape;745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6" name="Google Shape;746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261000" y="199025"/>
            <a:ext cx="8659500" cy="4744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1248213" y="2678775"/>
            <a:ext cx="30087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2100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2100"/>
              <a:buNone/>
              <a:defRPr sz="2100">
                <a:solidFill>
                  <a:srgbClr val="A6BFA5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None/>
              <a:defRPr sz="2100">
                <a:solidFill>
                  <a:srgbClr val="A6BFA5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None/>
              <a:defRPr sz="2100">
                <a:solidFill>
                  <a:srgbClr val="A6BFA5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None/>
              <a:defRPr sz="2100">
                <a:solidFill>
                  <a:srgbClr val="A6BFA5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None/>
              <a:defRPr sz="2100">
                <a:solidFill>
                  <a:srgbClr val="A6BFA5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None/>
              <a:defRPr sz="2100">
                <a:solidFill>
                  <a:srgbClr val="A6BFA5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None/>
              <a:defRPr sz="2100">
                <a:solidFill>
                  <a:srgbClr val="A6BFA5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A6BFA5"/>
              </a:buClr>
              <a:buSzPts val="2100"/>
              <a:buNone/>
              <a:defRPr sz="2100">
                <a:solidFill>
                  <a:srgbClr val="A6BFA5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1243450" y="3097300"/>
            <a:ext cx="3008700" cy="10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4896842" y="2678775"/>
            <a:ext cx="30054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2100"/>
              <a:buNone/>
              <a:defRPr sz="24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2100"/>
              <a:buNone/>
              <a:defRPr sz="2100">
                <a:solidFill>
                  <a:srgbClr val="A6BFA5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None/>
              <a:defRPr sz="2100">
                <a:solidFill>
                  <a:srgbClr val="A6BFA5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None/>
              <a:defRPr sz="2100">
                <a:solidFill>
                  <a:srgbClr val="A6BFA5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None/>
              <a:defRPr sz="2100">
                <a:solidFill>
                  <a:srgbClr val="A6BFA5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None/>
              <a:defRPr sz="2100">
                <a:solidFill>
                  <a:srgbClr val="A6BFA5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None/>
              <a:defRPr sz="2100">
                <a:solidFill>
                  <a:srgbClr val="A6BFA5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None/>
              <a:defRPr sz="2100">
                <a:solidFill>
                  <a:srgbClr val="A6BFA5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A6BFA5"/>
              </a:buClr>
              <a:buSzPts val="2100"/>
              <a:buNone/>
              <a:defRPr sz="2100">
                <a:solidFill>
                  <a:srgbClr val="A6BFA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4891830" y="3097300"/>
            <a:ext cx="3008700" cy="10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67500" y="445025"/>
            <a:ext cx="780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9" name="Google Shape;749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50" name="Google Shape;750;p4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51" name="Google Shape;751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4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7" name="Google Shape;757;p4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58" name="Google Shape;758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4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61" name="Google Shape;761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4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4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65" name="Google Shape;765;p4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66" name="Google Shape;766;p4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7" name="Google Shape;767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770" name="Google Shape;770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4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73" name="Google Shape;773;p4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4" name="Google Shape;774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chemeClr val="dk1"/>
        </a:solidFill>
        <a:effectLst/>
      </p:bgPr>
    </p:bg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50"/>
          <p:cNvSpPr txBox="1">
            <a:spLocks noGrp="1"/>
          </p:cNvSpPr>
          <p:nvPr>
            <p:ph type="title"/>
          </p:nvPr>
        </p:nvSpPr>
        <p:spPr>
          <a:xfrm>
            <a:off x="4264925" y="2131163"/>
            <a:ext cx="4152900" cy="10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2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79" name="Google Shape;779;p50"/>
          <p:cNvSpPr txBox="1">
            <a:spLocks noGrp="1"/>
          </p:cNvSpPr>
          <p:nvPr>
            <p:ph type="title" idx="2" hasCustomPrompt="1"/>
          </p:nvPr>
        </p:nvSpPr>
        <p:spPr>
          <a:xfrm>
            <a:off x="7323475" y="1262438"/>
            <a:ext cx="1094400" cy="6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80" name="Google Shape;780;p50"/>
          <p:cNvSpPr txBox="1">
            <a:spLocks noGrp="1"/>
          </p:cNvSpPr>
          <p:nvPr>
            <p:ph type="subTitle" idx="1"/>
          </p:nvPr>
        </p:nvSpPr>
        <p:spPr>
          <a:xfrm>
            <a:off x="4204375" y="3183563"/>
            <a:ext cx="42135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accent4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accent4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accent4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accent4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accent4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accent4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accent4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781" name="Google Shape;781;p50"/>
          <p:cNvSpPr/>
          <p:nvPr/>
        </p:nvSpPr>
        <p:spPr>
          <a:xfrm>
            <a:off x="9012640" y="4052430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1"/>
                </a:moveTo>
                <a:cubicBezTo>
                  <a:pt x="366" y="1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50"/>
          <p:cNvSpPr/>
          <p:nvPr/>
        </p:nvSpPr>
        <p:spPr>
          <a:xfrm>
            <a:off x="9012640" y="428614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50"/>
          <p:cNvSpPr/>
          <p:nvPr/>
        </p:nvSpPr>
        <p:spPr>
          <a:xfrm>
            <a:off x="9012640" y="4519856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50"/>
          <p:cNvSpPr/>
          <p:nvPr/>
        </p:nvSpPr>
        <p:spPr>
          <a:xfrm>
            <a:off x="9002248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5" y="78"/>
                  <a:pt x="517" y="256"/>
                </a:cubicBezTo>
                <a:cubicBezTo>
                  <a:pt x="0" y="773"/>
                  <a:pt x="365" y="1654"/>
                  <a:pt x="1095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50"/>
          <p:cNvSpPr/>
          <p:nvPr/>
        </p:nvSpPr>
        <p:spPr>
          <a:xfrm>
            <a:off x="9002248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5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50"/>
          <p:cNvSpPr/>
          <p:nvPr/>
        </p:nvSpPr>
        <p:spPr>
          <a:xfrm>
            <a:off x="8759590" y="4052202"/>
            <a:ext cx="73770" cy="62769"/>
          </a:xfrm>
          <a:custGeom>
            <a:avLst/>
            <a:gdLst/>
            <a:ahLst/>
            <a:cxnLst/>
            <a:rect l="l" t="t" r="r" b="b"/>
            <a:pathLst>
              <a:path w="1938" h="1649" extrusionOk="0">
                <a:moveTo>
                  <a:pt x="1098" y="1"/>
                </a:moveTo>
                <a:cubicBezTo>
                  <a:pt x="891" y="1"/>
                  <a:pt x="680" y="79"/>
                  <a:pt x="509" y="250"/>
                </a:cubicBezTo>
                <a:cubicBezTo>
                  <a:pt x="1" y="788"/>
                  <a:pt x="374" y="1649"/>
                  <a:pt x="1080" y="1649"/>
                </a:cubicBezTo>
                <a:cubicBezTo>
                  <a:pt x="1092" y="1649"/>
                  <a:pt x="1105" y="1648"/>
                  <a:pt x="1117" y="1648"/>
                </a:cubicBezTo>
                <a:cubicBezTo>
                  <a:pt x="1573" y="1648"/>
                  <a:pt x="1937" y="1253"/>
                  <a:pt x="1937" y="827"/>
                </a:cubicBezTo>
                <a:cubicBezTo>
                  <a:pt x="1917" y="319"/>
                  <a:pt x="1516" y="1"/>
                  <a:pt x="10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50"/>
          <p:cNvSpPr/>
          <p:nvPr/>
        </p:nvSpPr>
        <p:spPr>
          <a:xfrm>
            <a:off x="8760428" y="42861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50"/>
          <p:cNvSpPr/>
          <p:nvPr/>
        </p:nvSpPr>
        <p:spPr>
          <a:xfrm>
            <a:off x="8760428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50"/>
          <p:cNvSpPr/>
          <p:nvPr/>
        </p:nvSpPr>
        <p:spPr>
          <a:xfrm>
            <a:off x="8760428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50"/>
          <p:cNvSpPr/>
          <p:nvPr/>
        </p:nvSpPr>
        <p:spPr>
          <a:xfrm>
            <a:off x="8760428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50"/>
          <p:cNvSpPr/>
          <p:nvPr/>
        </p:nvSpPr>
        <p:spPr>
          <a:xfrm>
            <a:off x="8527894" y="40524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1" y="1277"/>
                  <a:pt x="1641" y="821"/>
                </a:cubicBezTo>
                <a:cubicBezTo>
                  <a:pt x="1641" y="365"/>
                  <a:pt x="1277" y="1"/>
                  <a:pt x="8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50"/>
          <p:cNvSpPr/>
          <p:nvPr/>
        </p:nvSpPr>
        <p:spPr>
          <a:xfrm>
            <a:off x="8527894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1" y="1277"/>
                  <a:pt x="1641" y="821"/>
                </a:cubicBezTo>
                <a:cubicBezTo>
                  <a:pt x="1641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50"/>
          <p:cNvSpPr/>
          <p:nvPr/>
        </p:nvSpPr>
        <p:spPr>
          <a:xfrm>
            <a:off x="8527894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1" y="1277"/>
                  <a:pt x="1641" y="851"/>
                </a:cubicBezTo>
                <a:cubicBezTo>
                  <a:pt x="1641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50"/>
          <p:cNvSpPr/>
          <p:nvPr/>
        </p:nvSpPr>
        <p:spPr>
          <a:xfrm>
            <a:off x="8516323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4" y="78"/>
                  <a:pt x="51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5" y="1289"/>
                  <a:pt x="1945" y="833"/>
                </a:cubicBezTo>
                <a:cubicBezTo>
                  <a:pt x="1945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50"/>
          <p:cNvSpPr/>
          <p:nvPr/>
        </p:nvSpPr>
        <p:spPr>
          <a:xfrm>
            <a:off x="8516323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4" y="75"/>
                  <a:pt x="51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28" y="1"/>
                  <a:pt x="10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50"/>
          <p:cNvSpPr/>
          <p:nvPr/>
        </p:nvSpPr>
        <p:spPr>
          <a:xfrm>
            <a:off x="8274502" y="40522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65" y="1648"/>
                  <a:pt x="1095" y="1648"/>
                </a:cubicBezTo>
                <a:cubicBezTo>
                  <a:pt x="1551" y="1648"/>
                  <a:pt x="1915" y="1283"/>
                  <a:pt x="1915" y="827"/>
                </a:cubicBezTo>
                <a:cubicBezTo>
                  <a:pt x="1915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50"/>
          <p:cNvSpPr/>
          <p:nvPr/>
        </p:nvSpPr>
        <p:spPr>
          <a:xfrm>
            <a:off x="8274502" y="42861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5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50"/>
          <p:cNvSpPr/>
          <p:nvPr/>
        </p:nvSpPr>
        <p:spPr>
          <a:xfrm>
            <a:off x="8274502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71"/>
                  <a:pt x="1095" y="1671"/>
                </a:cubicBezTo>
                <a:cubicBezTo>
                  <a:pt x="1551" y="167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50"/>
          <p:cNvSpPr/>
          <p:nvPr/>
        </p:nvSpPr>
        <p:spPr>
          <a:xfrm>
            <a:off x="8274502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0" y="773"/>
                  <a:pt x="365" y="1654"/>
                  <a:pt x="1095" y="1654"/>
                </a:cubicBezTo>
                <a:cubicBezTo>
                  <a:pt x="1551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50"/>
          <p:cNvSpPr/>
          <p:nvPr/>
        </p:nvSpPr>
        <p:spPr>
          <a:xfrm>
            <a:off x="8274502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5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50"/>
          <p:cNvSpPr/>
          <p:nvPr/>
        </p:nvSpPr>
        <p:spPr>
          <a:xfrm>
            <a:off x="8041931" y="4052430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2" y="1"/>
                </a:moveTo>
                <a:cubicBezTo>
                  <a:pt x="366" y="1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7" y="1642"/>
                  <a:pt x="1673" y="1277"/>
                  <a:pt x="1673" y="821"/>
                </a:cubicBezTo>
                <a:cubicBezTo>
                  <a:pt x="1673" y="365"/>
                  <a:pt x="1277" y="1"/>
                  <a:pt x="82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50"/>
          <p:cNvSpPr/>
          <p:nvPr/>
        </p:nvSpPr>
        <p:spPr>
          <a:xfrm>
            <a:off x="8041931" y="428614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7" y="1642"/>
                  <a:pt x="1673" y="1277"/>
                  <a:pt x="1673" y="821"/>
                </a:cubicBezTo>
                <a:cubicBezTo>
                  <a:pt x="1673" y="365"/>
                  <a:pt x="1277" y="0"/>
                  <a:pt x="8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50"/>
          <p:cNvSpPr/>
          <p:nvPr/>
        </p:nvSpPr>
        <p:spPr>
          <a:xfrm>
            <a:off x="8041931" y="4519856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7" y="1672"/>
                  <a:pt x="1673" y="1277"/>
                  <a:pt x="1673" y="851"/>
                </a:cubicBezTo>
                <a:cubicBezTo>
                  <a:pt x="1673" y="396"/>
                  <a:pt x="1277" y="0"/>
                  <a:pt x="8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50"/>
          <p:cNvSpPr/>
          <p:nvPr/>
        </p:nvSpPr>
        <p:spPr>
          <a:xfrm>
            <a:off x="8031539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099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0" y="773"/>
                  <a:pt x="365" y="1654"/>
                  <a:pt x="1095" y="1654"/>
                </a:cubicBezTo>
                <a:cubicBezTo>
                  <a:pt x="1550" y="1654"/>
                  <a:pt x="1946" y="1289"/>
                  <a:pt x="1915" y="833"/>
                </a:cubicBezTo>
                <a:cubicBezTo>
                  <a:pt x="1936" y="340"/>
                  <a:pt x="1526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50"/>
          <p:cNvSpPr/>
          <p:nvPr/>
        </p:nvSpPr>
        <p:spPr>
          <a:xfrm>
            <a:off x="8031539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5" y="1641"/>
                </a:cubicBezTo>
                <a:cubicBezTo>
                  <a:pt x="1550" y="1641"/>
                  <a:pt x="1946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50"/>
          <p:cNvSpPr/>
          <p:nvPr/>
        </p:nvSpPr>
        <p:spPr>
          <a:xfrm>
            <a:off x="7788577" y="4052202"/>
            <a:ext cx="74074" cy="62731"/>
          </a:xfrm>
          <a:custGeom>
            <a:avLst/>
            <a:gdLst/>
            <a:ahLst/>
            <a:cxnLst/>
            <a:rect l="l" t="t" r="r" b="b"/>
            <a:pathLst>
              <a:path w="1946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95" y="1648"/>
                  <a:pt x="1125" y="1648"/>
                </a:cubicBezTo>
                <a:cubicBezTo>
                  <a:pt x="1581" y="1648"/>
                  <a:pt x="1945" y="1253"/>
                  <a:pt x="1945" y="827"/>
                </a:cubicBezTo>
                <a:cubicBezTo>
                  <a:pt x="1925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50"/>
          <p:cNvSpPr/>
          <p:nvPr/>
        </p:nvSpPr>
        <p:spPr>
          <a:xfrm>
            <a:off x="7788881" y="4286181"/>
            <a:ext cx="73770" cy="62503"/>
          </a:xfrm>
          <a:custGeom>
            <a:avLst/>
            <a:gdLst/>
            <a:ahLst/>
            <a:cxnLst/>
            <a:rect l="l" t="t" r="r" b="b"/>
            <a:pathLst>
              <a:path w="1938" h="1642" extrusionOk="0">
                <a:moveTo>
                  <a:pt x="1091" y="0"/>
                </a:moveTo>
                <a:cubicBezTo>
                  <a:pt x="885" y="0"/>
                  <a:pt x="676" y="75"/>
                  <a:pt x="509" y="243"/>
                </a:cubicBezTo>
                <a:cubicBezTo>
                  <a:pt x="1" y="751"/>
                  <a:pt x="345" y="1642"/>
                  <a:pt x="1080" y="1642"/>
                </a:cubicBezTo>
                <a:cubicBezTo>
                  <a:pt x="1092" y="1642"/>
                  <a:pt x="1104" y="1641"/>
                  <a:pt x="1117" y="1641"/>
                </a:cubicBezTo>
                <a:cubicBezTo>
                  <a:pt x="1573" y="1641"/>
                  <a:pt x="1907" y="1276"/>
                  <a:pt x="1937" y="820"/>
                </a:cubicBezTo>
                <a:cubicBezTo>
                  <a:pt x="1937" y="327"/>
                  <a:pt x="1521" y="0"/>
                  <a:pt x="10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50"/>
          <p:cNvSpPr/>
          <p:nvPr/>
        </p:nvSpPr>
        <p:spPr>
          <a:xfrm>
            <a:off x="7788577" y="4519933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88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89"/>
                  <a:pt x="365" y="1670"/>
                  <a:pt x="1125" y="1670"/>
                </a:cubicBezTo>
                <a:cubicBezTo>
                  <a:pt x="1581" y="1640"/>
                  <a:pt x="1945" y="1275"/>
                  <a:pt x="1945" y="849"/>
                </a:cubicBezTo>
                <a:cubicBezTo>
                  <a:pt x="1925" y="334"/>
                  <a:pt x="1513" y="0"/>
                  <a:pt x="10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50"/>
          <p:cNvSpPr/>
          <p:nvPr/>
        </p:nvSpPr>
        <p:spPr>
          <a:xfrm>
            <a:off x="7788577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4" y="78"/>
                  <a:pt x="517" y="256"/>
                </a:cubicBezTo>
                <a:cubicBezTo>
                  <a:pt x="0" y="773"/>
                  <a:pt x="365" y="1654"/>
                  <a:pt x="1125" y="1654"/>
                </a:cubicBezTo>
                <a:cubicBezTo>
                  <a:pt x="1581" y="1654"/>
                  <a:pt x="1915" y="1289"/>
                  <a:pt x="1945" y="833"/>
                </a:cubicBezTo>
                <a:cubicBezTo>
                  <a:pt x="1945" y="340"/>
                  <a:pt x="1529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50"/>
          <p:cNvSpPr/>
          <p:nvPr/>
        </p:nvSpPr>
        <p:spPr>
          <a:xfrm>
            <a:off x="7788881" y="4988463"/>
            <a:ext cx="73770" cy="62503"/>
          </a:xfrm>
          <a:custGeom>
            <a:avLst/>
            <a:gdLst/>
            <a:ahLst/>
            <a:cxnLst/>
            <a:rect l="l" t="t" r="r" b="b"/>
            <a:pathLst>
              <a:path w="1938" h="1642" extrusionOk="0">
                <a:moveTo>
                  <a:pt x="1084" y="1"/>
                </a:moveTo>
                <a:cubicBezTo>
                  <a:pt x="882" y="1"/>
                  <a:pt x="676" y="75"/>
                  <a:pt x="509" y="243"/>
                </a:cubicBezTo>
                <a:cubicBezTo>
                  <a:pt x="1" y="751"/>
                  <a:pt x="345" y="1642"/>
                  <a:pt x="1080" y="1642"/>
                </a:cubicBezTo>
                <a:cubicBezTo>
                  <a:pt x="1092" y="1642"/>
                  <a:pt x="1104" y="1641"/>
                  <a:pt x="1117" y="1641"/>
                </a:cubicBezTo>
                <a:cubicBezTo>
                  <a:pt x="1573" y="1641"/>
                  <a:pt x="1937" y="1276"/>
                  <a:pt x="1937" y="820"/>
                </a:cubicBezTo>
                <a:cubicBezTo>
                  <a:pt x="1917" y="327"/>
                  <a:pt x="1507" y="1"/>
                  <a:pt x="10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50"/>
          <p:cNvSpPr/>
          <p:nvPr/>
        </p:nvSpPr>
        <p:spPr>
          <a:xfrm>
            <a:off x="7557185" y="40524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1" y="1277"/>
                  <a:pt x="1641" y="821"/>
                </a:cubicBezTo>
                <a:cubicBezTo>
                  <a:pt x="1641" y="365"/>
                  <a:pt x="1277" y="1"/>
                  <a:pt x="8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50"/>
          <p:cNvSpPr/>
          <p:nvPr/>
        </p:nvSpPr>
        <p:spPr>
          <a:xfrm>
            <a:off x="7557185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1" y="1277"/>
                  <a:pt x="1641" y="821"/>
                </a:cubicBezTo>
                <a:cubicBezTo>
                  <a:pt x="1641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50"/>
          <p:cNvSpPr/>
          <p:nvPr/>
        </p:nvSpPr>
        <p:spPr>
          <a:xfrm>
            <a:off x="7557185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1" y="1277"/>
                  <a:pt x="1641" y="851"/>
                </a:cubicBezTo>
                <a:cubicBezTo>
                  <a:pt x="1641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50"/>
          <p:cNvSpPr/>
          <p:nvPr/>
        </p:nvSpPr>
        <p:spPr>
          <a:xfrm>
            <a:off x="7546756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0" y="773"/>
                  <a:pt x="365" y="1654"/>
                  <a:pt x="1095" y="1654"/>
                </a:cubicBezTo>
                <a:cubicBezTo>
                  <a:pt x="1551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50"/>
          <p:cNvSpPr/>
          <p:nvPr/>
        </p:nvSpPr>
        <p:spPr>
          <a:xfrm>
            <a:off x="7546756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65" y="1641"/>
                  <a:pt x="1095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50"/>
          <p:cNvSpPr/>
          <p:nvPr/>
        </p:nvSpPr>
        <p:spPr>
          <a:xfrm>
            <a:off x="7303793" y="4052202"/>
            <a:ext cx="74074" cy="62731"/>
          </a:xfrm>
          <a:custGeom>
            <a:avLst/>
            <a:gdLst/>
            <a:ahLst/>
            <a:cxnLst/>
            <a:rect l="l" t="t" r="r" b="b"/>
            <a:pathLst>
              <a:path w="1946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65" y="1648"/>
                  <a:pt x="109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5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50"/>
          <p:cNvSpPr/>
          <p:nvPr/>
        </p:nvSpPr>
        <p:spPr>
          <a:xfrm>
            <a:off x="7303793" y="42861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8" y="0"/>
                </a:moveTo>
                <a:cubicBezTo>
                  <a:pt x="893" y="0"/>
                  <a:pt x="684" y="75"/>
                  <a:pt x="517" y="243"/>
                </a:cubicBezTo>
                <a:cubicBezTo>
                  <a:pt x="0" y="759"/>
                  <a:pt x="365" y="1641"/>
                  <a:pt x="1095" y="1641"/>
                </a:cubicBezTo>
                <a:cubicBezTo>
                  <a:pt x="1551" y="1641"/>
                  <a:pt x="1946" y="1276"/>
                  <a:pt x="1915" y="820"/>
                </a:cubicBezTo>
                <a:cubicBezTo>
                  <a:pt x="1936" y="327"/>
                  <a:pt x="1526" y="0"/>
                  <a:pt x="10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50"/>
          <p:cNvSpPr/>
          <p:nvPr/>
        </p:nvSpPr>
        <p:spPr>
          <a:xfrm>
            <a:off x="7303793" y="45198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8" y="0"/>
                </a:moveTo>
                <a:cubicBezTo>
                  <a:pt x="893" y="0"/>
                  <a:pt x="684" y="75"/>
                  <a:pt x="517" y="243"/>
                </a:cubicBezTo>
                <a:cubicBezTo>
                  <a:pt x="0" y="759"/>
                  <a:pt x="365" y="1671"/>
                  <a:pt x="1095" y="1671"/>
                </a:cubicBezTo>
                <a:cubicBezTo>
                  <a:pt x="1551" y="1671"/>
                  <a:pt x="1946" y="1306"/>
                  <a:pt x="1915" y="820"/>
                </a:cubicBezTo>
                <a:cubicBezTo>
                  <a:pt x="1936" y="327"/>
                  <a:pt x="1526" y="0"/>
                  <a:pt x="10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50"/>
          <p:cNvSpPr/>
          <p:nvPr/>
        </p:nvSpPr>
        <p:spPr>
          <a:xfrm>
            <a:off x="7303793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099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0" y="773"/>
                  <a:pt x="365" y="1654"/>
                  <a:pt x="1095" y="1654"/>
                </a:cubicBezTo>
                <a:cubicBezTo>
                  <a:pt x="1551" y="1654"/>
                  <a:pt x="1946" y="1289"/>
                  <a:pt x="1915" y="833"/>
                </a:cubicBezTo>
                <a:cubicBezTo>
                  <a:pt x="1936" y="340"/>
                  <a:pt x="1526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50"/>
          <p:cNvSpPr/>
          <p:nvPr/>
        </p:nvSpPr>
        <p:spPr>
          <a:xfrm>
            <a:off x="7303793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8" y="1"/>
                </a:moveTo>
                <a:cubicBezTo>
                  <a:pt x="893" y="1"/>
                  <a:pt x="684" y="75"/>
                  <a:pt x="517" y="243"/>
                </a:cubicBezTo>
                <a:cubicBezTo>
                  <a:pt x="0" y="759"/>
                  <a:pt x="365" y="1641"/>
                  <a:pt x="1095" y="1641"/>
                </a:cubicBezTo>
                <a:cubicBezTo>
                  <a:pt x="1551" y="1641"/>
                  <a:pt x="1946" y="1276"/>
                  <a:pt x="1915" y="820"/>
                </a:cubicBezTo>
                <a:cubicBezTo>
                  <a:pt x="1936" y="327"/>
                  <a:pt x="1526" y="1"/>
                  <a:pt x="10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50"/>
          <p:cNvSpPr/>
          <p:nvPr/>
        </p:nvSpPr>
        <p:spPr>
          <a:xfrm>
            <a:off x="7072402" y="40524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50"/>
          <p:cNvSpPr/>
          <p:nvPr/>
        </p:nvSpPr>
        <p:spPr>
          <a:xfrm>
            <a:off x="7072402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50"/>
          <p:cNvSpPr/>
          <p:nvPr/>
        </p:nvSpPr>
        <p:spPr>
          <a:xfrm>
            <a:off x="7072402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50"/>
          <p:cNvSpPr/>
          <p:nvPr/>
        </p:nvSpPr>
        <p:spPr>
          <a:xfrm>
            <a:off x="7060830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4" y="78"/>
                  <a:pt x="51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50"/>
          <p:cNvSpPr/>
          <p:nvPr/>
        </p:nvSpPr>
        <p:spPr>
          <a:xfrm>
            <a:off x="7060830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4" y="75"/>
                  <a:pt x="51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50"/>
          <p:cNvSpPr/>
          <p:nvPr/>
        </p:nvSpPr>
        <p:spPr>
          <a:xfrm>
            <a:off x="6819010" y="40522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51" y="1648"/>
                  <a:pt x="1915" y="1283"/>
                  <a:pt x="1915" y="827"/>
                </a:cubicBezTo>
                <a:cubicBezTo>
                  <a:pt x="1915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50"/>
          <p:cNvSpPr/>
          <p:nvPr/>
        </p:nvSpPr>
        <p:spPr>
          <a:xfrm>
            <a:off x="6819010" y="42861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50"/>
          <p:cNvSpPr/>
          <p:nvPr/>
        </p:nvSpPr>
        <p:spPr>
          <a:xfrm>
            <a:off x="6819010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15" y="1276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50"/>
          <p:cNvSpPr/>
          <p:nvPr/>
        </p:nvSpPr>
        <p:spPr>
          <a:xfrm>
            <a:off x="6819010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50"/>
          <p:cNvSpPr/>
          <p:nvPr/>
        </p:nvSpPr>
        <p:spPr>
          <a:xfrm>
            <a:off x="6819010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50"/>
          <p:cNvSpPr/>
          <p:nvPr/>
        </p:nvSpPr>
        <p:spPr>
          <a:xfrm>
            <a:off x="6586476" y="40524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1" y="1277"/>
                  <a:pt x="1641" y="821"/>
                </a:cubicBezTo>
                <a:cubicBezTo>
                  <a:pt x="1641" y="365"/>
                  <a:pt x="1277" y="1"/>
                  <a:pt x="8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50"/>
          <p:cNvSpPr/>
          <p:nvPr/>
        </p:nvSpPr>
        <p:spPr>
          <a:xfrm>
            <a:off x="6586476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1" y="1277"/>
                  <a:pt x="1641" y="821"/>
                </a:cubicBezTo>
                <a:cubicBezTo>
                  <a:pt x="1641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50"/>
          <p:cNvSpPr/>
          <p:nvPr/>
        </p:nvSpPr>
        <p:spPr>
          <a:xfrm>
            <a:off x="6586476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1" y="1277"/>
                  <a:pt x="1641" y="851"/>
                </a:cubicBezTo>
                <a:cubicBezTo>
                  <a:pt x="1641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50"/>
          <p:cNvSpPr/>
          <p:nvPr/>
        </p:nvSpPr>
        <p:spPr>
          <a:xfrm>
            <a:off x="6576047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0" y="773"/>
                  <a:pt x="365" y="1654"/>
                  <a:pt x="112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50"/>
          <p:cNvSpPr/>
          <p:nvPr/>
        </p:nvSpPr>
        <p:spPr>
          <a:xfrm>
            <a:off x="6576047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5" y="75"/>
                  <a:pt x="517" y="243"/>
                </a:cubicBezTo>
                <a:cubicBezTo>
                  <a:pt x="0" y="759"/>
                  <a:pt x="365" y="1641"/>
                  <a:pt x="112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50"/>
          <p:cNvSpPr/>
          <p:nvPr/>
        </p:nvSpPr>
        <p:spPr>
          <a:xfrm>
            <a:off x="6333084" y="4052202"/>
            <a:ext cx="74074" cy="62731"/>
          </a:xfrm>
          <a:custGeom>
            <a:avLst/>
            <a:gdLst/>
            <a:ahLst/>
            <a:cxnLst/>
            <a:rect l="l" t="t" r="r" b="b"/>
            <a:pathLst>
              <a:path w="1946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96" y="1648"/>
                  <a:pt x="112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5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50"/>
          <p:cNvSpPr/>
          <p:nvPr/>
        </p:nvSpPr>
        <p:spPr>
          <a:xfrm>
            <a:off x="6333084" y="42861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50"/>
          <p:cNvSpPr/>
          <p:nvPr/>
        </p:nvSpPr>
        <p:spPr>
          <a:xfrm>
            <a:off x="6333084" y="45198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4" y="75"/>
                  <a:pt x="517" y="243"/>
                </a:cubicBezTo>
                <a:cubicBezTo>
                  <a:pt x="0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50"/>
          <p:cNvSpPr/>
          <p:nvPr/>
        </p:nvSpPr>
        <p:spPr>
          <a:xfrm>
            <a:off x="6333084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4" y="78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50"/>
          <p:cNvSpPr/>
          <p:nvPr/>
        </p:nvSpPr>
        <p:spPr>
          <a:xfrm>
            <a:off x="6333084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4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50"/>
          <p:cNvSpPr/>
          <p:nvPr/>
        </p:nvSpPr>
        <p:spPr>
          <a:xfrm>
            <a:off x="6091263" y="40522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51" y="1648"/>
                  <a:pt x="1916" y="1283"/>
                  <a:pt x="1916" y="827"/>
                </a:cubicBezTo>
                <a:cubicBezTo>
                  <a:pt x="1916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50"/>
          <p:cNvSpPr/>
          <p:nvPr/>
        </p:nvSpPr>
        <p:spPr>
          <a:xfrm>
            <a:off x="6091263" y="42861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50"/>
          <p:cNvSpPr/>
          <p:nvPr/>
        </p:nvSpPr>
        <p:spPr>
          <a:xfrm>
            <a:off x="6091263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50"/>
          <p:cNvSpPr/>
          <p:nvPr/>
        </p:nvSpPr>
        <p:spPr>
          <a:xfrm>
            <a:off x="6091263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50"/>
          <p:cNvSpPr/>
          <p:nvPr/>
        </p:nvSpPr>
        <p:spPr>
          <a:xfrm>
            <a:off x="6091263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50"/>
          <p:cNvSpPr/>
          <p:nvPr/>
        </p:nvSpPr>
        <p:spPr>
          <a:xfrm>
            <a:off x="5848301" y="4052202"/>
            <a:ext cx="74074" cy="62731"/>
          </a:xfrm>
          <a:custGeom>
            <a:avLst/>
            <a:gdLst/>
            <a:ahLst/>
            <a:cxnLst/>
            <a:rect l="l" t="t" r="r" b="b"/>
            <a:pathLst>
              <a:path w="1946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50"/>
          <p:cNvSpPr/>
          <p:nvPr/>
        </p:nvSpPr>
        <p:spPr>
          <a:xfrm>
            <a:off x="5848301" y="42861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50"/>
          <p:cNvSpPr/>
          <p:nvPr/>
        </p:nvSpPr>
        <p:spPr>
          <a:xfrm>
            <a:off x="5848301" y="45198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50"/>
          <p:cNvSpPr/>
          <p:nvPr/>
        </p:nvSpPr>
        <p:spPr>
          <a:xfrm>
            <a:off x="5848301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29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50"/>
          <p:cNvSpPr/>
          <p:nvPr/>
        </p:nvSpPr>
        <p:spPr>
          <a:xfrm>
            <a:off x="5848301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50"/>
          <p:cNvSpPr/>
          <p:nvPr/>
        </p:nvSpPr>
        <p:spPr>
          <a:xfrm>
            <a:off x="5605338" y="4052202"/>
            <a:ext cx="74074" cy="62731"/>
          </a:xfrm>
          <a:custGeom>
            <a:avLst/>
            <a:gdLst/>
            <a:ahLst/>
            <a:cxnLst/>
            <a:rect l="l" t="t" r="r" b="b"/>
            <a:pathLst>
              <a:path w="1946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96" y="1648"/>
                  <a:pt x="112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5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50"/>
          <p:cNvSpPr/>
          <p:nvPr/>
        </p:nvSpPr>
        <p:spPr>
          <a:xfrm>
            <a:off x="5605338" y="42861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50"/>
          <p:cNvSpPr/>
          <p:nvPr/>
        </p:nvSpPr>
        <p:spPr>
          <a:xfrm>
            <a:off x="5605338" y="45198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0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50"/>
          <p:cNvSpPr/>
          <p:nvPr/>
        </p:nvSpPr>
        <p:spPr>
          <a:xfrm>
            <a:off x="5605338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50"/>
          <p:cNvSpPr/>
          <p:nvPr/>
        </p:nvSpPr>
        <p:spPr>
          <a:xfrm>
            <a:off x="5605338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5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50"/>
          <p:cNvSpPr/>
          <p:nvPr/>
        </p:nvSpPr>
        <p:spPr>
          <a:xfrm>
            <a:off x="5373947" y="40524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50"/>
          <p:cNvSpPr/>
          <p:nvPr/>
        </p:nvSpPr>
        <p:spPr>
          <a:xfrm>
            <a:off x="5373947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50"/>
          <p:cNvSpPr/>
          <p:nvPr/>
        </p:nvSpPr>
        <p:spPr>
          <a:xfrm>
            <a:off x="5373947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50"/>
          <p:cNvSpPr/>
          <p:nvPr/>
        </p:nvSpPr>
        <p:spPr>
          <a:xfrm>
            <a:off x="5363517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50"/>
          <p:cNvSpPr/>
          <p:nvPr/>
        </p:nvSpPr>
        <p:spPr>
          <a:xfrm>
            <a:off x="5363517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50"/>
          <p:cNvSpPr/>
          <p:nvPr/>
        </p:nvSpPr>
        <p:spPr>
          <a:xfrm>
            <a:off x="5120554" y="4052202"/>
            <a:ext cx="74074" cy="62731"/>
          </a:xfrm>
          <a:custGeom>
            <a:avLst/>
            <a:gdLst/>
            <a:ahLst/>
            <a:cxnLst/>
            <a:rect l="l" t="t" r="r" b="b"/>
            <a:pathLst>
              <a:path w="1946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50"/>
          <p:cNvSpPr/>
          <p:nvPr/>
        </p:nvSpPr>
        <p:spPr>
          <a:xfrm>
            <a:off x="5120554" y="42861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50"/>
          <p:cNvSpPr/>
          <p:nvPr/>
        </p:nvSpPr>
        <p:spPr>
          <a:xfrm>
            <a:off x="5120554" y="45198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50"/>
          <p:cNvSpPr/>
          <p:nvPr/>
        </p:nvSpPr>
        <p:spPr>
          <a:xfrm>
            <a:off x="5120554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50"/>
          <p:cNvSpPr/>
          <p:nvPr/>
        </p:nvSpPr>
        <p:spPr>
          <a:xfrm>
            <a:off x="5120554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4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50"/>
          <p:cNvSpPr/>
          <p:nvPr/>
        </p:nvSpPr>
        <p:spPr>
          <a:xfrm>
            <a:off x="4889163" y="40524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50"/>
          <p:cNvSpPr/>
          <p:nvPr/>
        </p:nvSpPr>
        <p:spPr>
          <a:xfrm>
            <a:off x="4889163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50"/>
          <p:cNvSpPr/>
          <p:nvPr/>
        </p:nvSpPr>
        <p:spPr>
          <a:xfrm>
            <a:off x="4889163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50"/>
          <p:cNvSpPr/>
          <p:nvPr/>
        </p:nvSpPr>
        <p:spPr>
          <a:xfrm>
            <a:off x="4877592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4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50"/>
          <p:cNvSpPr/>
          <p:nvPr/>
        </p:nvSpPr>
        <p:spPr>
          <a:xfrm>
            <a:off x="4877592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50"/>
          <p:cNvSpPr/>
          <p:nvPr/>
        </p:nvSpPr>
        <p:spPr>
          <a:xfrm>
            <a:off x="4635771" y="4052202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900" y="1"/>
                  <a:pt x="689" y="79"/>
                  <a:pt x="518" y="250"/>
                </a:cubicBezTo>
                <a:cubicBezTo>
                  <a:pt x="1" y="766"/>
                  <a:pt x="366" y="1648"/>
                  <a:pt x="1095" y="1648"/>
                </a:cubicBezTo>
                <a:cubicBezTo>
                  <a:pt x="1551" y="1648"/>
                  <a:pt x="1946" y="1283"/>
                  <a:pt x="1946" y="827"/>
                </a:cubicBezTo>
                <a:cubicBezTo>
                  <a:pt x="1926" y="319"/>
                  <a:pt x="1525" y="1"/>
                  <a:pt x="11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50"/>
          <p:cNvSpPr/>
          <p:nvPr/>
        </p:nvSpPr>
        <p:spPr>
          <a:xfrm>
            <a:off x="4635771" y="42861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50"/>
          <p:cNvSpPr/>
          <p:nvPr/>
        </p:nvSpPr>
        <p:spPr>
          <a:xfrm>
            <a:off x="4635771" y="4519933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89" y="0"/>
                </a:moveTo>
                <a:cubicBezTo>
                  <a:pt x="888" y="0"/>
                  <a:pt x="684" y="75"/>
                  <a:pt x="518" y="242"/>
                </a:cubicBezTo>
                <a:cubicBezTo>
                  <a:pt x="1" y="758"/>
                  <a:pt x="366" y="1640"/>
                  <a:pt x="1095" y="1670"/>
                </a:cubicBezTo>
                <a:cubicBezTo>
                  <a:pt x="1551" y="1670"/>
                  <a:pt x="1946" y="1305"/>
                  <a:pt x="1946" y="849"/>
                </a:cubicBezTo>
                <a:cubicBezTo>
                  <a:pt x="1926" y="334"/>
                  <a:pt x="1513" y="0"/>
                  <a:pt x="10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50"/>
          <p:cNvSpPr/>
          <p:nvPr/>
        </p:nvSpPr>
        <p:spPr>
          <a:xfrm>
            <a:off x="4635771" y="4753874"/>
            <a:ext cx="74113" cy="63378"/>
          </a:xfrm>
          <a:custGeom>
            <a:avLst/>
            <a:gdLst/>
            <a:ahLst/>
            <a:cxnLst/>
            <a:rect l="l" t="t" r="r" b="b"/>
            <a:pathLst>
              <a:path w="1947" h="1665" extrusionOk="0">
                <a:moveTo>
                  <a:pt x="1096" y="1"/>
                </a:moveTo>
                <a:cubicBezTo>
                  <a:pt x="895" y="1"/>
                  <a:pt x="690" y="73"/>
                  <a:pt x="518" y="235"/>
                </a:cubicBezTo>
                <a:cubicBezTo>
                  <a:pt x="1" y="752"/>
                  <a:pt x="366" y="1664"/>
                  <a:pt x="1095" y="1664"/>
                </a:cubicBezTo>
                <a:cubicBezTo>
                  <a:pt x="1551" y="1664"/>
                  <a:pt x="1916" y="1299"/>
                  <a:pt x="1946" y="843"/>
                </a:cubicBezTo>
                <a:cubicBezTo>
                  <a:pt x="1946" y="343"/>
                  <a:pt x="1532" y="1"/>
                  <a:pt x="10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50"/>
          <p:cNvSpPr/>
          <p:nvPr/>
        </p:nvSpPr>
        <p:spPr>
          <a:xfrm>
            <a:off x="4635771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3" y="1"/>
                </a:moveTo>
                <a:cubicBezTo>
                  <a:pt x="891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26" y="327"/>
                  <a:pt x="1516" y="1"/>
                  <a:pt x="10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50"/>
          <p:cNvSpPr/>
          <p:nvPr/>
        </p:nvSpPr>
        <p:spPr>
          <a:xfrm>
            <a:off x="4420823" y="40524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50"/>
          <p:cNvSpPr/>
          <p:nvPr/>
        </p:nvSpPr>
        <p:spPr>
          <a:xfrm>
            <a:off x="4420823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50"/>
          <p:cNvSpPr/>
          <p:nvPr/>
        </p:nvSpPr>
        <p:spPr>
          <a:xfrm>
            <a:off x="4420823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50"/>
          <p:cNvSpPr/>
          <p:nvPr/>
        </p:nvSpPr>
        <p:spPr>
          <a:xfrm>
            <a:off x="4409252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0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50"/>
          <p:cNvSpPr/>
          <p:nvPr/>
        </p:nvSpPr>
        <p:spPr>
          <a:xfrm>
            <a:off x="4409252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5" y="75"/>
                  <a:pt x="517" y="243"/>
                </a:cubicBezTo>
                <a:cubicBezTo>
                  <a:pt x="0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50"/>
          <p:cNvSpPr/>
          <p:nvPr/>
        </p:nvSpPr>
        <p:spPr>
          <a:xfrm>
            <a:off x="4167431" y="40522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3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51" y="1648"/>
                  <a:pt x="1916" y="1283"/>
                  <a:pt x="1916" y="827"/>
                </a:cubicBezTo>
                <a:cubicBezTo>
                  <a:pt x="1916" y="319"/>
                  <a:pt x="1507" y="1"/>
                  <a:pt x="108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50"/>
          <p:cNvSpPr/>
          <p:nvPr/>
        </p:nvSpPr>
        <p:spPr>
          <a:xfrm>
            <a:off x="4167431" y="42861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50"/>
          <p:cNvSpPr/>
          <p:nvPr/>
        </p:nvSpPr>
        <p:spPr>
          <a:xfrm>
            <a:off x="4167431" y="45199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2"/>
                </a:cubicBezTo>
                <a:cubicBezTo>
                  <a:pt x="1" y="789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50"/>
          <p:cNvSpPr/>
          <p:nvPr/>
        </p:nvSpPr>
        <p:spPr>
          <a:xfrm>
            <a:off x="4167431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50"/>
          <p:cNvSpPr/>
          <p:nvPr/>
        </p:nvSpPr>
        <p:spPr>
          <a:xfrm>
            <a:off x="4167431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50"/>
          <p:cNvSpPr/>
          <p:nvPr/>
        </p:nvSpPr>
        <p:spPr>
          <a:xfrm>
            <a:off x="3934898" y="4052430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50"/>
          <p:cNvSpPr/>
          <p:nvPr/>
        </p:nvSpPr>
        <p:spPr>
          <a:xfrm>
            <a:off x="3934898" y="4286143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50"/>
          <p:cNvSpPr/>
          <p:nvPr/>
        </p:nvSpPr>
        <p:spPr>
          <a:xfrm>
            <a:off x="3934898" y="4519856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50"/>
          <p:cNvSpPr/>
          <p:nvPr/>
        </p:nvSpPr>
        <p:spPr>
          <a:xfrm>
            <a:off x="3924468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50"/>
          <p:cNvSpPr/>
          <p:nvPr/>
        </p:nvSpPr>
        <p:spPr>
          <a:xfrm>
            <a:off x="3924468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3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25" y="327"/>
                  <a:pt x="1516" y="1"/>
                  <a:pt x="10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50"/>
          <p:cNvSpPr/>
          <p:nvPr/>
        </p:nvSpPr>
        <p:spPr>
          <a:xfrm>
            <a:off x="3681506" y="4052202"/>
            <a:ext cx="74074" cy="62731"/>
          </a:xfrm>
          <a:custGeom>
            <a:avLst/>
            <a:gdLst/>
            <a:ahLst/>
            <a:cxnLst/>
            <a:rect l="l" t="t" r="r" b="b"/>
            <a:pathLst>
              <a:path w="1946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96" y="1648"/>
                  <a:pt x="112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50"/>
          <p:cNvSpPr/>
          <p:nvPr/>
        </p:nvSpPr>
        <p:spPr>
          <a:xfrm>
            <a:off x="3681506" y="42861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50"/>
          <p:cNvSpPr/>
          <p:nvPr/>
        </p:nvSpPr>
        <p:spPr>
          <a:xfrm>
            <a:off x="3681506" y="45198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50"/>
          <p:cNvSpPr/>
          <p:nvPr/>
        </p:nvSpPr>
        <p:spPr>
          <a:xfrm>
            <a:off x="3681506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50"/>
          <p:cNvSpPr/>
          <p:nvPr/>
        </p:nvSpPr>
        <p:spPr>
          <a:xfrm>
            <a:off x="3681506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50"/>
          <p:cNvSpPr/>
          <p:nvPr/>
        </p:nvSpPr>
        <p:spPr>
          <a:xfrm>
            <a:off x="3450114" y="40524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50"/>
          <p:cNvSpPr/>
          <p:nvPr/>
        </p:nvSpPr>
        <p:spPr>
          <a:xfrm>
            <a:off x="3450114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50"/>
          <p:cNvSpPr/>
          <p:nvPr/>
        </p:nvSpPr>
        <p:spPr>
          <a:xfrm>
            <a:off x="3450114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50"/>
          <p:cNvSpPr/>
          <p:nvPr/>
        </p:nvSpPr>
        <p:spPr>
          <a:xfrm>
            <a:off x="3439685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50"/>
          <p:cNvSpPr/>
          <p:nvPr/>
        </p:nvSpPr>
        <p:spPr>
          <a:xfrm>
            <a:off x="3439685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50"/>
          <p:cNvSpPr/>
          <p:nvPr/>
        </p:nvSpPr>
        <p:spPr>
          <a:xfrm>
            <a:off x="3196722" y="4052202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50"/>
          <p:cNvSpPr/>
          <p:nvPr/>
        </p:nvSpPr>
        <p:spPr>
          <a:xfrm>
            <a:off x="3196722" y="42861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50"/>
          <p:cNvSpPr/>
          <p:nvPr/>
        </p:nvSpPr>
        <p:spPr>
          <a:xfrm>
            <a:off x="3196722" y="45198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50"/>
          <p:cNvSpPr/>
          <p:nvPr/>
        </p:nvSpPr>
        <p:spPr>
          <a:xfrm>
            <a:off x="3196722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50"/>
          <p:cNvSpPr/>
          <p:nvPr/>
        </p:nvSpPr>
        <p:spPr>
          <a:xfrm>
            <a:off x="3196722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1"/>
                </a:moveTo>
                <a:cubicBezTo>
                  <a:pt x="894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50"/>
          <p:cNvSpPr/>
          <p:nvPr/>
        </p:nvSpPr>
        <p:spPr>
          <a:xfrm>
            <a:off x="2965331" y="40524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50"/>
          <p:cNvSpPr/>
          <p:nvPr/>
        </p:nvSpPr>
        <p:spPr>
          <a:xfrm>
            <a:off x="2965331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50"/>
          <p:cNvSpPr/>
          <p:nvPr/>
        </p:nvSpPr>
        <p:spPr>
          <a:xfrm>
            <a:off x="2965331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50"/>
          <p:cNvSpPr/>
          <p:nvPr/>
        </p:nvSpPr>
        <p:spPr>
          <a:xfrm>
            <a:off x="2954939" y="4754255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2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50"/>
          <p:cNvSpPr/>
          <p:nvPr/>
        </p:nvSpPr>
        <p:spPr>
          <a:xfrm>
            <a:off x="2954939" y="4988463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50"/>
          <p:cNvSpPr/>
          <p:nvPr/>
        </p:nvSpPr>
        <p:spPr>
          <a:xfrm>
            <a:off x="2711939" y="40522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900" y="1"/>
                  <a:pt x="689" y="79"/>
                  <a:pt x="518" y="250"/>
                </a:cubicBezTo>
                <a:cubicBezTo>
                  <a:pt x="1" y="766"/>
                  <a:pt x="366" y="1648"/>
                  <a:pt x="1095" y="1648"/>
                </a:cubicBezTo>
                <a:cubicBezTo>
                  <a:pt x="1551" y="1648"/>
                  <a:pt x="1916" y="1283"/>
                  <a:pt x="1916" y="827"/>
                </a:cubicBezTo>
                <a:cubicBezTo>
                  <a:pt x="1916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50"/>
          <p:cNvSpPr/>
          <p:nvPr/>
        </p:nvSpPr>
        <p:spPr>
          <a:xfrm>
            <a:off x="2711939" y="42861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50"/>
          <p:cNvSpPr/>
          <p:nvPr/>
        </p:nvSpPr>
        <p:spPr>
          <a:xfrm>
            <a:off x="2711939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90"/>
                  <a:pt x="366" y="1671"/>
                  <a:pt x="1095" y="1671"/>
                </a:cubicBezTo>
                <a:cubicBezTo>
                  <a:pt x="1551" y="167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50"/>
          <p:cNvSpPr/>
          <p:nvPr/>
        </p:nvSpPr>
        <p:spPr>
          <a:xfrm>
            <a:off x="2711939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50"/>
          <p:cNvSpPr/>
          <p:nvPr/>
        </p:nvSpPr>
        <p:spPr>
          <a:xfrm>
            <a:off x="2711939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1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50"/>
          <p:cNvSpPr/>
          <p:nvPr/>
        </p:nvSpPr>
        <p:spPr>
          <a:xfrm>
            <a:off x="2479405" y="40524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50"/>
          <p:cNvSpPr/>
          <p:nvPr/>
        </p:nvSpPr>
        <p:spPr>
          <a:xfrm>
            <a:off x="2479405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50"/>
          <p:cNvSpPr/>
          <p:nvPr/>
        </p:nvSpPr>
        <p:spPr>
          <a:xfrm>
            <a:off x="2479405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50"/>
          <p:cNvSpPr/>
          <p:nvPr/>
        </p:nvSpPr>
        <p:spPr>
          <a:xfrm>
            <a:off x="2468976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50"/>
          <p:cNvSpPr/>
          <p:nvPr/>
        </p:nvSpPr>
        <p:spPr>
          <a:xfrm>
            <a:off x="2468976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50"/>
          <p:cNvSpPr/>
          <p:nvPr/>
        </p:nvSpPr>
        <p:spPr>
          <a:xfrm>
            <a:off x="2226013" y="4052202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96" y="1648"/>
                  <a:pt x="112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50"/>
          <p:cNvSpPr/>
          <p:nvPr/>
        </p:nvSpPr>
        <p:spPr>
          <a:xfrm>
            <a:off x="2226013" y="42861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50"/>
          <p:cNvSpPr/>
          <p:nvPr/>
        </p:nvSpPr>
        <p:spPr>
          <a:xfrm>
            <a:off x="2226013" y="45198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50"/>
          <p:cNvSpPr/>
          <p:nvPr/>
        </p:nvSpPr>
        <p:spPr>
          <a:xfrm>
            <a:off x="2226013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50"/>
          <p:cNvSpPr/>
          <p:nvPr/>
        </p:nvSpPr>
        <p:spPr>
          <a:xfrm>
            <a:off x="2226013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1"/>
                </a:moveTo>
                <a:cubicBezTo>
                  <a:pt x="894" y="1"/>
                  <a:pt x="68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50"/>
          <p:cNvSpPr/>
          <p:nvPr/>
        </p:nvSpPr>
        <p:spPr>
          <a:xfrm>
            <a:off x="1994622" y="4052430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50"/>
          <p:cNvSpPr/>
          <p:nvPr/>
        </p:nvSpPr>
        <p:spPr>
          <a:xfrm>
            <a:off x="1994622" y="4286143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50"/>
          <p:cNvSpPr/>
          <p:nvPr/>
        </p:nvSpPr>
        <p:spPr>
          <a:xfrm>
            <a:off x="1994622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50"/>
          <p:cNvSpPr/>
          <p:nvPr/>
        </p:nvSpPr>
        <p:spPr>
          <a:xfrm>
            <a:off x="1984230" y="4754255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2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50"/>
          <p:cNvSpPr/>
          <p:nvPr/>
        </p:nvSpPr>
        <p:spPr>
          <a:xfrm>
            <a:off x="1984230" y="4988463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50"/>
          <p:cNvSpPr/>
          <p:nvPr/>
        </p:nvSpPr>
        <p:spPr>
          <a:xfrm>
            <a:off x="1741230" y="4052202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900" y="1"/>
                  <a:pt x="689" y="79"/>
                  <a:pt x="518" y="250"/>
                </a:cubicBezTo>
                <a:cubicBezTo>
                  <a:pt x="1" y="766"/>
                  <a:pt x="366" y="1648"/>
                  <a:pt x="1095" y="1648"/>
                </a:cubicBezTo>
                <a:cubicBezTo>
                  <a:pt x="1582" y="1648"/>
                  <a:pt x="1946" y="1283"/>
                  <a:pt x="1946" y="827"/>
                </a:cubicBezTo>
                <a:cubicBezTo>
                  <a:pt x="1926" y="319"/>
                  <a:pt x="1525" y="1"/>
                  <a:pt x="11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50"/>
          <p:cNvSpPr/>
          <p:nvPr/>
        </p:nvSpPr>
        <p:spPr>
          <a:xfrm>
            <a:off x="1741230" y="42861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50"/>
          <p:cNvSpPr/>
          <p:nvPr/>
        </p:nvSpPr>
        <p:spPr>
          <a:xfrm>
            <a:off x="1741230" y="45198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50"/>
          <p:cNvSpPr/>
          <p:nvPr/>
        </p:nvSpPr>
        <p:spPr>
          <a:xfrm>
            <a:off x="1741230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50"/>
          <p:cNvSpPr/>
          <p:nvPr/>
        </p:nvSpPr>
        <p:spPr>
          <a:xfrm>
            <a:off x="1741230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50"/>
          <p:cNvSpPr/>
          <p:nvPr/>
        </p:nvSpPr>
        <p:spPr>
          <a:xfrm>
            <a:off x="1499447" y="40522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2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07" y="1"/>
                  <a:pt x="108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50"/>
          <p:cNvSpPr/>
          <p:nvPr/>
        </p:nvSpPr>
        <p:spPr>
          <a:xfrm>
            <a:off x="1498267" y="4286181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50"/>
          <p:cNvSpPr/>
          <p:nvPr/>
        </p:nvSpPr>
        <p:spPr>
          <a:xfrm>
            <a:off x="1498267" y="45198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50"/>
          <p:cNvSpPr/>
          <p:nvPr/>
        </p:nvSpPr>
        <p:spPr>
          <a:xfrm>
            <a:off x="1498267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23" y="0"/>
                </a:moveTo>
                <a:cubicBezTo>
                  <a:pt x="921" y="0"/>
                  <a:pt x="716" y="78"/>
                  <a:pt x="548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4" y="0"/>
                  <a:pt x="112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50"/>
          <p:cNvSpPr/>
          <p:nvPr/>
        </p:nvSpPr>
        <p:spPr>
          <a:xfrm>
            <a:off x="1498267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1"/>
                </a:moveTo>
                <a:cubicBezTo>
                  <a:pt x="921" y="1"/>
                  <a:pt x="715" y="75"/>
                  <a:pt x="548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1"/>
                  <a:pt x="112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50"/>
          <p:cNvSpPr/>
          <p:nvPr/>
        </p:nvSpPr>
        <p:spPr>
          <a:xfrm>
            <a:off x="1256484" y="40522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50"/>
          <p:cNvSpPr/>
          <p:nvPr/>
        </p:nvSpPr>
        <p:spPr>
          <a:xfrm>
            <a:off x="1256484" y="42861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50"/>
          <p:cNvSpPr/>
          <p:nvPr/>
        </p:nvSpPr>
        <p:spPr>
          <a:xfrm>
            <a:off x="1256484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50"/>
          <p:cNvSpPr/>
          <p:nvPr/>
        </p:nvSpPr>
        <p:spPr>
          <a:xfrm>
            <a:off x="1256484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50"/>
          <p:cNvSpPr/>
          <p:nvPr/>
        </p:nvSpPr>
        <p:spPr>
          <a:xfrm>
            <a:off x="1256484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50"/>
          <p:cNvSpPr/>
          <p:nvPr/>
        </p:nvSpPr>
        <p:spPr>
          <a:xfrm>
            <a:off x="1014663" y="4052468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50"/>
          <p:cNvSpPr/>
          <p:nvPr/>
        </p:nvSpPr>
        <p:spPr>
          <a:xfrm>
            <a:off x="1014663" y="4286181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2"/>
                  <a:pt x="1117" y="1642"/>
                </a:cubicBezTo>
                <a:cubicBezTo>
                  <a:pt x="1577" y="1642"/>
                  <a:pt x="1915" y="1260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50"/>
          <p:cNvSpPr/>
          <p:nvPr/>
        </p:nvSpPr>
        <p:spPr>
          <a:xfrm>
            <a:off x="1014663" y="45199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50"/>
          <p:cNvSpPr/>
          <p:nvPr/>
        </p:nvSpPr>
        <p:spPr>
          <a:xfrm>
            <a:off x="1014663" y="4754407"/>
            <a:ext cx="72933" cy="62845"/>
          </a:xfrm>
          <a:custGeom>
            <a:avLst/>
            <a:gdLst/>
            <a:ahLst/>
            <a:cxnLst/>
            <a:rect l="l" t="t" r="r" b="b"/>
            <a:pathLst>
              <a:path w="1916" h="1651" extrusionOk="0">
                <a:moveTo>
                  <a:pt x="1073" y="0"/>
                </a:moveTo>
                <a:cubicBezTo>
                  <a:pt x="877" y="0"/>
                  <a:pt x="679" y="69"/>
                  <a:pt x="517" y="221"/>
                </a:cubicBezTo>
                <a:cubicBezTo>
                  <a:pt x="0" y="738"/>
                  <a:pt x="335" y="1620"/>
                  <a:pt x="1064" y="1650"/>
                </a:cubicBezTo>
                <a:cubicBezTo>
                  <a:pt x="1551" y="1650"/>
                  <a:pt x="1915" y="1285"/>
                  <a:pt x="1915" y="829"/>
                </a:cubicBezTo>
                <a:cubicBezTo>
                  <a:pt x="1915" y="329"/>
                  <a:pt x="1500" y="0"/>
                  <a:pt x="10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50"/>
          <p:cNvSpPr/>
          <p:nvPr/>
        </p:nvSpPr>
        <p:spPr>
          <a:xfrm>
            <a:off x="1014663" y="4988463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3"/>
                  <a:pt x="1117" y="1643"/>
                </a:cubicBezTo>
                <a:cubicBezTo>
                  <a:pt x="1577" y="1643"/>
                  <a:pt x="1915" y="1260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50"/>
          <p:cNvSpPr/>
          <p:nvPr/>
        </p:nvSpPr>
        <p:spPr>
          <a:xfrm>
            <a:off x="782092" y="4052430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1"/>
                </a:moveTo>
                <a:cubicBezTo>
                  <a:pt x="366" y="1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1"/>
                  <a:pt x="82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50"/>
          <p:cNvSpPr/>
          <p:nvPr/>
        </p:nvSpPr>
        <p:spPr>
          <a:xfrm>
            <a:off x="782092" y="428614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50"/>
          <p:cNvSpPr/>
          <p:nvPr/>
        </p:nvSpPr>
        <p:spPr>
          <a:xfrm>
            <a:off x="782092" y="4519856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6"/>
                  <a:pt x="1278" y="0"/>
                  <a:pt x="8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50"/>
          <p:cNvSpPr/>
          <p:nvPr/>
        </p:nvSpPr>
        <p:spPr>
          <a:xfrm>
            <a:off x="770521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8" y="0"/>
                  <a:pt x="695" y="78"/>
                  <a:pt x="518" y="256"/>
                </a:cubicBezTo>
                <a:cubicBezTo>
                  <a:pt x="1" y="773"/>
                  <a:pt x="366" y="1654"/>
                  <a:pt x="1126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50"/>
          <p:cNvSpPr/>
          <p:nvPr/>
        </p:nvSpPr>
        <p:spPr>
          <a:xfrm>
            <a:off x="770521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126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50"/>
          <p:cNvSpPr/>
          <p:nvPr/>
        </p:nvSpPr>
        <p:spPr>
          <a:xfrm>
            <a:off x="528738" y="40522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21" y="1"/>
                  <a:pt x="110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50"/>
          <p:cNvSpPr/>
          <p:nvPr/>
        </p:nvSpPr>
        <p:spPr>
          <a:xfrm>
            <a:off x="528738" y="42861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50"/>
          <p:cNvSpPr/>
          <p:nvPr/>
        </p:nvSpPr>
        <p:spPr>
          <a:xfrm>
            <a:off x="528738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50"/>
          <p:cNvSpPr/>
          <p:nvPr/>
        </p:nvSpPr>
        <p:spPr>
          <a:xfrm>
            <a:off x="528738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5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50"/>
          <p:cNvSpPr/>
          <p:nvPr/>
        </p:nvSpPr>
        <p:spPr>
          <a:xfrm>
            <a:off x="528738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50"/>
          <p:cNvSpPr/>
          <p:nvPr/>
        </p:nvSpPr>
        <p:spPr>
          <a:xfrm>
            <a:off x="296167" y="4052430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1"/>
                  <a:pt x="8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50"/>
          <p:cNvSpPr/>
          <p:nvPr/>
        </p:nvSpPr>
        <p:spPr>
          <a:xfrm>
            <a:off x="296167" y="428614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50"/>
          <p:cNvSpPr/>
          <p:nvPr/>
        </p:nvSpPr>
        <p:spPr>
          <a:xfrm>
            <a:off x="296167" y="4519856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50"/>
          <p:cNvSpPr/>
          <p:nvPr/>
        </p:nvSpPr>
        <p:spPr>
          <a:xfrm>
            <a:off x="285775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45" y="833"/>
                </a:cubicBezTo>
                <a:cubicBezTo>
                  <a:pt x="1945" y="340"/>
                  <a:pt x="1529" y="0"/>
                  <a:pt x="11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50"/>
          <p:cNvSpPr/>
          <p:nvPr/>
        </p:nvSpPr>
        <p:spPr>
          <a:xfrm>
            <a:off x="285775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45" y="820"/>
                </a:cubicBezTo>
                <a:cubicBezTo>
                  <a:pt x="1945" y="327"/>
                  <a:pt x="1529" y="1"/>
                  <a:pt x="10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50"/>
          <p:cNvSpPr/>
          <p:nvPr/>
        </p:nvSpPr>
        <p:spPr>
          <a:xfrm>
            <a:off x="43954" y="40522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2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0" y="766"/>
                  <a:pt x="365" y="1648"/>
                  <a:pt x="1095" y="1648"/>
                </a:cubicBezTo>
                <a:cubicBezTo>
                  <a:pt x="1551" y="1648"/>
                  <a:pt x="1915" y="1283"/>
                  <a:pt x="1915" y="827"/>
                </a:cubicBezTo>
                <a:cubicBezTo>
                  <a:pt x="1915" y="319"/>
                  <a:pt x="1507" y="1"/>
                  <a:pt x="108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50"/>
          <p:cNvSpPr/>
          <p:nvPr/>
        </p:nvSpPr>
        <p:spPr>
          <a:xfrm>
            <a:off x="42813" y="42861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50"/>
          <p:cNvSpPr/>
          <p:nvPr/>
        </p:nvSpPr>
        <p:spPr>
          <a:xfrm>
            <a:off x="42813" y="45198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50"/>
          <p:cNvSpPr/>
          <p:nvPr/>
        </p:nvSpPr>
        <p:spPr>
          <a:xfrm>
            <a:off x="42813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22" y="0"/>
                </a:moveTo>
                <a:cubicBezTo>
                  <a:pt x="921" y="0"/>
                  <a:pt x="715" y="78"/>
                  <a:pt x="54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5" y="1289"/>
                  <a:pt x="1945" y="833"/>
                </a:cubicBezTo>
                <a:cubicBezTo>
                  <a:pt x="1945" y="340"/>
                  <a:pt x="1543" y="0"/>
                  <a:pt x="1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50"/>
          <p:cNvSpPr/>
          <p:nvPr/>
        </p:nvSpPr>
        <p:spPr>
          <a:xfrm>
            <a:off x="42813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1"/>
                </a:moveTo>
                <a:cubicBezTo>
                  <a:pt x="920" y="1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1"/>
                  <a:pt x="112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4">
  <p:cSld name="TITLE_AND_BODY_4"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3" name="Google Shape;973;p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74" name="Google Shape;974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261000" y="199025"/>
            <a:ext cx="8659500" cy="4744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667500" y="445025"/>
            <a:ext cx="780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MAIN_POINT_1_1">
    <p:bg>
      <p:bgPr>
        <a:solidFill>
          <a:schemeClr val="lt1"/>
        </a:solidFill>
        <a:effectLst/>
      </p:bgPr>
    </p:bg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52"/>
          <p:cNvSpPr/>
          <p:nvPr/>
        </p:nvSpPr>
        <p:spPr>
          <a:xfrm flipH="1">
            <a:off x="-12" y="-25"/>
            <a:ext cx="4120905" cy="5143551"/>
          </a:xfrm>
          <a:custGeom>
            <a:avLst/>
            <a:gdLst/>
            <a:ahLst/>
            <a:cxnLst/>
            <a:rect l="l" t="t" r="r" b="b"/>
            <a:pathLst>
              <a:path w="39606" h="43072" extrusionOk="0">
                <a:moveTo>
                  <a:pt x="0" y="1"/>
                </a:moveTo>
                <a:lnTo>
                  <a:pt x="0" y="43071"/>
                </a:lnTo>
                <a:lnTo>
                  <a:pt x="39606" y="43071"/>
                </a:lnTo>
                <a:lnTo>
                  <a:pt x="3960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52"/>
          <p:cNvSpPr/>
          <p:nvPr/>
        </p:nvSpPr>
        <p:spPr>
          <a:xfrm flipH="1">
            <a:off x="4947879" y="61576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1"/>
                </a:cubicBezTo>
                <a:cubicBezTo>
                  <a:pt x="1" y="758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52"/>
          <p:cNvSpPr/>
          <p:nvPr/>
        </p:nvSpPr>
        <p:spPr>
          <a:xfrm flipH="1">
            <a:off x="4947879" y="296127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3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51" y="1648"/>
                  <a:pt x="1916" y="1283"/>
                  <a:pt x="1916" y="827"/>
                </a:cubicBezTo>
                <a:cubicBezTo>
                  <a:pt x="1916" y="319"/>
                  <a:pt x="1507" y="1"/>
                  <a:pt x="108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52"/>
          <p:cNvSpPr/>
          <p:nvPr/>
        </p:nvSpPr>
        <p:spPr>
          <a:xfrm flipH="1">
            <a:off x="4947879" y="530106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52"/>
          <p:cNvSpPr/>
          <p:nvPr/>
        </p:nvSpPr>
        <p:spPr>
          <a:xfrm flipH="1">
            <a:off x="4947879" y="45199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2"/>
                </a:cubicBezTo>
                <a:cubicBezTo>
                  <a:pt x="1" y="789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52"/>
          <p:cNvSpPr/>
          <p:nvPr/>
        </p:nvSpPr>
        <p:spPr>
          <a:xfrm flipH="1">
            <a:off x="4947879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52"/>
          <p:cNvSpPr/>
          <p:nvPr/>
        </p:nvSpPr>
        <p:spPr>
          <a:xfrm flipH="1">
            <a:off x="4947879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52"/>
          <p:cNvSpPr/>
          <p:nvPr/>
        </p:nvSpPr>
        <p:spPr>
          <a:xfrm flipH="1">
            <a:off x="5189700" y="61500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52"/>
          <p:cNvSpPr/>
          <p:nvPr/>
        </p:nvSpPr>
        <p:spPr>
          <a:xfrm flipH="1">
            <a:off x="5189700" y="296355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1"/>
                  <a:pt x="82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52"/>
          <p:cNvSpPr/>
          <p:nvPr/>
        </p:nvSpPr>
        <p:spPr>
          <a:xfrm flipH="1">
            <a:off x="5189700" y="530068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52"/>
          <p:cNvSpPr/>
          <p:nvPr/>
        </p:nvSpPr>
        <p:spPr>
          <a:xfrm flipH="1">
            <a:off x="5189700" y="4519856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52"/>
          <p:cNvSpPr/>
          <p:nvPr/>
        </p:nvSpPr>
        <p:spPr>
          <a:xfrm flipH="1">
            <a:off x="5189700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52"/>
          <p:cNvSpPr/>
          <p:nvPr/>
        </p:nvSpPr>
        <p:spPr>
          <a:xfrm flipH="1">
            <a:off x="5189700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3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25" y="327"/>
                  <a:pt x="1516" y="1"/>
                  <a:pt x="109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52"/>
          <p:cNvSpPr/>
          <p:nvPr/>
        </p:nvSpPr>
        <p:spPr>
          <a:xfrm flipH="1">
            <a:off x="5432663" y="61538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52"/>
          <p:cNvSpPr/>
          <p:nvPr/>
        </p:nvSpPr>
        <p:spPr>
          <a:xfrm flipH="1">
            <a:off x="5432663" y="296127"/>
            <a:ext cx="74074" cy="62731"/>
          </a:xfrm>
          <a:custGeom>
            <a:avLst/>
            <a:gdLst/>
            <a:ahLst/>
            <a:cxnLst/>
            <a:rect l="l" t="t" r="r" b="b"/>
            <a:pathLst>
              <a:path w="1946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96" y="1648"/>
                  <a:pt x="112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52"/>
          <p:cNvSpPr/>
          <p:nvPr/>
        </p:nvSpPr>
        <p:spPr>
          <a:xfrm flipH="1">
            <a:off x="5432663" y="530106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3" y="0"/>
                </a:moveTo>
                <a:cubicBezTo>
                  <a:pt x="907" y="0"/>
                  <a:pt x="694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52"/>
          <p:cNvSpPr/>
          <p:nvPr/>
        </p:nvSpPr>
        <p:spPr>
          <a:xfrm flipH="1">
            <a:off x="5432663" y="45198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099" y="0"/>
                </a:moveTo>
                <a:cubicBezTo>
                  <a:pt x="893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52"/>
          <p:cNvSpPr/>
          <p:nvPr/>
        </p:nvSpPr>
        <p:spPr>
          <a:xfrm flipH="1">
            <a:off x="5432663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13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3" y="0"/>
                  <a:pt x="11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52"/>
          <p:cNvSpPr/>
          <p:nvPr/>
        </p:nvSpPr>
        <p:spPr>
          <a:xfrm flipH="1">
            <a:off x="5432663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52"/>
          <p:cNvSpPr/>
          <p:nvPr/>
        </p:nvSpPr>
        <p:spPr>
          <a:xfrm flipH="1">
            <a:off x="5675626" y="61500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52"/>
          <p:cNvSpPr/>
          <p:nvPr/>
        </p:nvSpPr>
        <p:spPr>
          <a:xfrm flipH="1">
            <a:off x="5675626" y="296355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52"/>
          <p:cNvSpPr/>
          <p:nvPr/>
        </p:nvSpPr>
        <p:spPr>
          <a:xfrm flipH="1">
            <a:off x="5675626" y="530068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52"/>
          <p:cNvSpPr/>
          <p:nvPr/>
        </p:nvSpPr>
        <p:spPr>
          <a:xfrm flipH="1">
            <a:off x="5675626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52"/>
          <p:cNvSpPr/>
          <p:nvPr/>
        </p:nvSpPr>
        <p:spPr>
          <a:xfrm flipH="1">
            <a:off x="5675625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52"/>
          <p:cNvSpPr/>
          <p:nvPr/>
        </p:nvSpPr>
        <p:spPr>
          <a:xfrm flipH="1">
            <a:off x="5675625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52"/>
          <p:cNvSpPr/>
          <p:nvPr/>
        </p:nvSpPr>
        <p:spPr>
          <a:xfrm flipH="1">
            <a:off x="5917408" y="61538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65" y="164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52"/>
          <p:cNvSpPr/>
          <p:nvPr/>
        </p:nvSpPr>
        <p:spPr>
          <a:xfrm flipH="1">
            <a:off x="5917408" y="296127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52"/>
          <p:cNvSpPr/>
          <p:nvPr/>
        </p:nvSpPr>
        <p:spPr>
          <a:xfrm flipH="1">
            <a:off x="5917408" y="530106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52"/>
          <p:cNvSpPr/>
          <p:nvPr/>
        </p:nvSpPr>
        <p:spPr>
          <a:xfrm flipH="1">
            <a:off x="5917408" y="45198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59"/>
                  <a:pt x="365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52"/>
          <p:cNvSpPr/>
          <p:nvPr/>
        </p:nvSpPr>
        <p:spPr>
          <a:xfrm flipH="1">
            <a:off x="5917408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7" y="256"/>
                </a:cubicBezTo>
                <a:cubicBezTo>
                  <a:pt x="1" y="773"/>
                  <a:pt x="365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52"/>
          <p:cNvSpPr/>
          <p:nvPr/>
        </p:nvSpPr>
        <p:spPr>
          <a:xfrm flipH="1">
            <a:off x="5917408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1"/>
                </a:moveTo>
                <a:cubicBezTo>
                  <a:pt x="894" y="1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52"/>
          <p:cNvSpPr/>
          <p:nvPr/>
        </p:nvSpPr>
        <p:spPr>
          <a:xfrm flipH="1">
            <a:off x="6160409" y="61500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52"/>
          <p:cNvSpPr/>
          <p:nvPr/>
        </p:nvSpPr>
        <p:spPr>
          <a:xfrm flipH="1">
            <a:off x="6160409" y="296355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52"/>
          <p:cNvSpPr/>
          <p:nvPr/>
        </p:nvSpPr>
        <p:spPr>
          <a:xfrm flipH="1">
            <a:off x="6160409" y="530068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52"/>
          <p:cNvSpPr/>
          <p:nvPr/>
        </p:nvSpPr>
        <p:spPr>
          <a:xfrm flipH="1">
            <a:off x="6160409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52"/>
          <p:cNvSpPr/>
          <p:nvPr/>
        </p:nvSpPr>
        <p:spPr>
          <a:xfrm flipH="1">
            <a:off x="6160409" y="4754255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2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52"/>
          <p:cNvSpPr/>
          <p:nvPr/>
        </p:nvSpPr>
        <p:spPr>
          <a:xfrm flipH="1">
            <a:off x="6160409" y="4988463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52"/>
          <p:cNvSpPr/>
          <p:nvPr/>
        </p:nvSpPr>
        <p:spPr>
          <a:xfrm flipH="1">
            <a:off x="6403372" y="61538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1" y="0"/>
                  <a:pt x="685" y="75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52"/>
          <p:cNvSpPr/>
          <p:nvPr/>
        </p:nvSpPr>
        <p:spPr>
          <a:xfrm flipH="1">
            <a:off x="6403372" y="296127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900" y="1"/>
                  <a:pt x="689" y="79"/>
                  <a:pt x="518" y="250"/>
                </a:cubicBezTo>
                <a:cubicBezTo>
                  <a:pt x="1" y="766"/>
                  <a:pt x="366" y="1648"/>
                  <a:pt x="1095" y="1648"/>
                </a:cubicBezTo>
                <a:cubicBezTo>
                  <a:pt x="1551" y="1648"/>
                  <a:pt x="1916" y="1283"/>
                  <a:pt x="1916" y="827"/>
                </a:cubicBezTo>
                <a:cubicBezTo>
                  <a:pt x="1916" y="319"/>
                  <a:pt x="1521" y="1"/>
                  <a:pt x="110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52"/>
          <p:cNvSpPr/>
          <p:nvPr/>
        </p:nvSpPr>
        <p:spPr>
          <a:xfrm flipH="1">
            <a:off x="6403372" y="530106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52"/>
          <p:cNvSpPr/>
          <p:nvPr/>
        </p:nvSpPr>
        <p:spPr>
          <a:xfrm flipH="1">
            <a:off x="6403372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2" y="0"/>
                </a:moveTo>
                <a:cubicBezTo>
                  <a:pt x="891" y="0"/>
                  <a:pt x="685" y="75"/>
                  <a:pt x="518" y="243"/>
                </a:cubicBezTo>
                <a:cubicBezTo>
                  <a:pt x="1" y="790"/>
                  <a:pt x="366" y="1671"/>
                  <a:pt x="1095" y="1671"/>
                </a:cubicBezTo>
                <a:cubicBezTo>
                  <a:pt x="1551" y="167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52"/>
          <p:cNvSpPr/>
          <p:nvPr/>
        </p:nvSpPr>
        <p:spPr>
          <a:xfrm flipH="1">
            <a:off x="6403372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3" y="0"/>
                </a:moveTo>
                <a:cubicBezTo>
                  <a:pt x="891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16" y="1289"/>
                  <a:pt x="1916" y="833"/>
                </a:cubicBezTo>
                <a:cubicBezTo>
                  <a:pt x="1916" y="340"/>
                  <a:pt x="1513" y="0"/>
                  <a:pt x="109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52"/>
          <p:cNvSpPr/>
          <p:nvPr/>
        </p:nvSpPr>
        <p:spPr>
          <a:xfrm flipH="1">
            <a:off x="6403372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1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1"/>
                  <a:pt x="109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52"/>
          <p:cNvSpPr/>
          <p:nvPr/>
        </p:nvSpPr>
        <p:spPr>
          <a:xfrm flipH="1">
            <a:off x="6646335" y="61500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52"/>
          <p:cNvSpPr/>
          <p:nvPr/>
        </p:nvSpPr>
        <p:spPr>
          <a:xfrm flipH="1">
            <a:off x="6646335" y="296355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52"/>
          <p:cNvSpPr/>
          <p:nvPr/>
        </p:nvSpPr>
        <p:spPr>
          <a:xfrm flipH="1">
            <a:off x="6646335" y="530068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52"/>
          <p:cNvSpPr/>
          <p:nvPr/>
        </p:nvSpPr>
        <p:spPr>
          <a:xfrm flipH="1">
            <a:off x="6646335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0" y="396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52"/>
          <p:cNvSpPr/>
          <p:nvPr/>
        </p:nvSpPr>
        <p:spPr>
          <a:xfrm flipH="1">
            <a:off x="6645154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52"/>
          <p:cNvSpPr/>
          <p:nvPr/>
        </p:nvSpPr>
        <p:spPr>
          <a:xfrm flipH="1">
            <a:off x="6645154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52"/>
          <p:cNvSpPr/>
          <p:nvPr/>
        </p:nvSpPr>
        <p:spPr>
          <a:xfrm flipH="1">
            <a:off x="6888117" y="61538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2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52"/>
          <p:cNvSpPr/>
          <p:nvPr/>
        </p:nvSpPr>
        <p:spPr>
          <a:xfrm flipH="1">
            <a:off x="6888117" y="296127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1" y="766"/>
                  <a:pt x="396" y="1648"/>
                  <a:pt x="1125" y="1648"/>
                </a:cubicBezTo>
                <a:cubicBezTo>
                  <a:pt x="1581" y="1648"/>
                  <a:pt x="1946" y="1283"/>
                  <a:pt x="1946" y="827"/>
                </a:cubicBezTo>
                <a:cubicBezTo>
                  <a:pt x="1926" y="319"/>
                  <a:pt x="1524" y="1"/>
                  <a:pt x="110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52"/>
          <p:cNvSpPr/>
          <p:nvPr/>
        </p:nvSpPr>
        <p:spPr>
          <a:xfrm flipH="1">
            <a:off x="6888117" y="530106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13" y="0"/>
                </a:moveTo>
                <a:cubicBezTo>
                  <a:pt x="907" y="0"/>
                  <a:pt x="69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52"/>
          <p:cNvSpPr/>
          <p:nvPr/>
        </p:nvSpPr>
        <p:spPr>
          <a:xfrm flipH="1">
            <a:off x="6888117" y="45198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099" y="0"/>
                </a:moveTo>
                <a:cubicBezTo>
                  <a:pt x="894" y="0"/>
                  <a:pt x="685" y="75"/>
                  <a:pt x="517" y="243"/>
                </a:cubicBezTo>
                <a:cubicBezTo>
                  <a:pt x="1" y="790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52"/>
          <p:cNvSpPr/>
          <p:nvPr/>
        </p:nvSpPr>
        <p:spPr>
          <a:xfrm flipH="1">
            <a:off x="6888117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7" y="0"/>
                  <a:pt x="695" y="78"/>
                  <a:pt x="517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52"/>
          <p:cNvSpPr/>
          <p:nvPr/>
        </p:nvSpPr>
        <p:spPr>
          <a:xfrm flipH="1">
            <a:off x="6888117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099" y="1"/>
                </a:moveTo>
                <a:cubicBezTo>
                  <a:pt x="894" y="1"/>
                  <a:pt x="685" y="75"/>
                  <a:pt x="517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29" y="1"/>
                  <a:pt x="10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52"/>
          <p:cNvSpPr/>
          <p:nvPr/>
        </p:nvSpPr>
        <p:spPr>
          <a:xfrm flipH="1">
            <a:off x="7131118" y="61500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52"/>
          <p:cNvSpPr/>
          <p:nvPr/>
        </p:nvSpPr>
        <p:spPr>
          <a:xfrm flipH="1">
            <a:off x="7131118" y="296355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1"/>
                  <a:pt x="82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52"/>
          <p:cNvSpPr/>
          <p:nvPr/>
        </p:nvSpPr>
        <p:spPr>
          <a:xfrm flipH="1">
            <a:off x="7131118" y="530068"/>
            <a:ext cx="62503" cy="62503"/>
          </a:xfrm>
          <a:custGeom>
            <a:avLst/>
            <a:gdLst/>
            <a:ahLst/>
            <a:cxnLst/>
            <a:rect l="l" t="t" r="r" b="b"/>
            <a:pathLst>
              <a:path w="1642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42" y="1277"/>
                  <a:pt x="1642" y="821"/>
                </a:cubicBezTo>
                <a:cubicBezTo>
                  <a:pt x="164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52"/>
          <p:cNvSpPr/>
          <p:nvPr/>
        </p:nvSpPr>
        <p:spPr>
          <a:xfrm flipH="1">
            <a:off x="7131118" y="4519856"/>
            <a:ext cx="62503" cy="63683"/>
          </a:xfrm>
          <a:custGeom>
            <a:avLst/>
            <a:gdLst/>
            <a:ahLst/>
            <a:cxnLst/>
            <a:rect l="l" t="t" r="r" b="b"/>
            <a:pathLst>
              <a:path w="1642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42" y="1277"/>
                  <a:pt x="1642" y="851"/>
                </a:cubicBezTo>
                <a:cubicBezTo>
                  <a:pt x="164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52"/>
          <p:cNvSpPr/>
          <p:nvPr/>
        </p:nvSpPr>
        <p:spPr>
          <a:xfrm flipH="1">
            <a:off x="7131118" y="4754255"/>
            <a:ext cx="72894" cy="62998"/>
          </a:xfrm>
          <a:custGeom>
            <a:avLst/>
            <a:gdLst/>
            <a:ahLst/>
            <a:cxnLst/>
            <a:rect l="l" t="t" r="r" b="b"/>
            <a:pathLst>
              <a:path w="1915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2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52"/>
          <p:cNvSpPr/>
          <p:nvPr/>
        </p:nvSpPr>
        <p:spPr>
          <a:xfrm flipH="1">
            <a:off x="7131118" y="4988463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52"/>
          <p:cNvSpPr/>
          <p:nvPr/>
        </p:nvSpPr>
        <p:spPr>
          <a:xfrm flipH="1">
            <a:off x="7372901" y="61538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00" y="0"/>
                </a:moveTo>
                <a:cubicBezTo>
                  <a:pt x="894" y="0"/>
                  <a:pt x="685" y="75"/>
                  <a:pt x="518" y="242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52"/>
          <p:cNvSpPr/>
          <p:nvPr/>
        </p:nvSpPr>
        <p:spPr>
          <a:xfrm flipH="1">
            <a:off x="7372901" y="296127"/>
            <a:ext cx="74113" cy="62731"/>
          </a:xfrm>
          <a:custGeom>
            <a:avLst/>
            <a:gdLst/>
            <a:ahLst/>
            <a:cxnLst/>
            <a:rect l="l" t="t" r="r" b="b"/>
            <a:pathLst>
              <a:path w="1947" h="1648" extrusionOk="0">
                <a:moveTo>
                  <a:pt x="1106" y="1"/>
                </a:moveTo>
                <a:cubicBezTo>
                  <a:pt x="900" y="1"/>
                  <a:pt x="689" y="79"/>
                  <a:pt x="518" y="250"/>
                </a:cubicBezTo>
                <a:cubicBezTo>
                  <a:pt x="1" y="766"/>
                  <a:pt x="366" y="1648"/>
                  <a:pt x="1095" y="1648"/>
                </a:cubicBezTo>
                <a:cubicBezTo>
                  <a:pt x="1582" y="1648"/>
                  <a:pt x="1946" y="1283"/>
                  <a:pt x="1946" y="827"/>
                </a:cubicBezTo>
                <a:cubicBezTo>
                  <a:pt x="1926" y="319"/>
                  <a:pt x="1525" y="1"/>
                  <a:pt x="110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52"/>
          <p:cNvSpPr/>
          <p:nvPr/>
        </p:nvSpPr>
        <p:spPr>
          <a:xfrm flipH="1">
            <a:off x="7372901" y="530106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52"/>
          <p:cNvSpPr/>
          <p:nvPr/>
        </p:nvSpPr>
        <p:spPr>
          <a:xfrm flipH="1">
            <a:off x="7372901" y="45198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00" y="0"/>
                </a:moveTo>
                <a:cubicBezTo>
                  <a:pt x="894" y="0"/>
                  <a:pt x="685" y="75"/>
                  <a:pt x="518" y="243"/>
                </a:cubicBezTo>
                <a:cubicBezTo>
                  <a:pt x="1" y="759"/>
                  <a:pt x="366" y="1671"/>
                  <a:pt x="1095" y="1671"/>
                </a:cubicBezTo>
                <a:cubicBezTo>
                  <a:pt x="1551" y="167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52"/>
          <p:cNvSpPr/>
          <p:nvPr/>
        </p:nvSpPr>
        <p:spPr>
          <a:xfrm flipH="1">
            <a:off x="7372901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00" y="0"/>
                </a:moveTo>
                <a:cubicBezTo>
                  <a:pt x="894" y="0"/>
                  <a:pt x="685" y="78"/>
                  <a:pt x="518" y="256"/>
                </a:cubicBezTo>
                <a:cubicBezTo>
                  <a:pt x="1" y="773"/>
                  <a:pt x="366" y="1654"/>
                  <a:pt x="1095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30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52"/>
          <p:cNvSpPr/>
          <p:nvPr/>
        </p:nvSpPr>
        <p:spPr>
          <a:xfrm flipH="1">
            <a:off x="7372901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095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52"/>
          <p:cNvSpPr/>
          <p:nvPr/>
        </p:nvSpPr>
        <p:spPr>
          <a:xfrm flipH="1">
            <a:off x="7615863" y="61538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22" y="0"/>
                </a:moveTo>
                <a:cubicBezTo>
                  <a:pt x="921" y="0"/>
                  <a:pt x="715" y="75"/>
                  <a:pt x="548" y="242"/>
                </a:cubicBezTo>
                <a:cubicBezTo>
                  <a:pt x="1" y="759"/>
                  <a:pt x="396" y="164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52"/>
          <p:cNvSpPr/>
          <p:nvPr/>
        </p:nvSpPr>
        <p:spPr>
          <a:xfrm flipH="1">
            <a:off x="7615863" y="296127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2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07" y="1"/>
                  <a:pt x="108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52"/>
          <p:cNvSpPr/>
          <p:nvPr/>
        </p:nvSpPr>
        <p:spPr>
          <a:xfrm flipH="1">
            <a:off x="7615863" y="530106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52"/>
          <p:cNvSpPr/>
          <p:nvPr/>
        </p:nvSpPr>
        <p:spPr>
          <a:xfrm flipH="1">
            <a:off x="7615863" y="4519894"/>
            <a:ext cx="74113" cy="63645"/>
          </a:xfrm>
          <a:custGeom>
            <a:avLst/>
            <a:gdLst/>
            <a:ahLst/>
            <a:cxnLst/>
            <a:rect l="l" t="t" r="r" b="b"/>
            <a:pathLst>
              <a:path w="1947" h="1672" extrusionOk="0">
                <a:moveTo>
                  <a:pt x="1122" y="0"/>
                </a:moveTo>
                <a:cubicBezTo>
                  <a:pt x="921" y="0"/>
                  <a:pt x="715" y="75"/>
                  <a:pt x="548" y="243"/>
                </a:cubicBezTo>
                <a:cubicBezTo>
                  <a:pt x="1" y="759"/>
                  <a:pt x="396" y="1671"/>
                  <a:pt x="1125" y="1671"/>
                </a:cubicBezTo>
                <a:cubicBezTo>
                  <a:pt x="1581" y="1671"/>
                  <a:pt x="1946" y="1276"/>
                  <a:pt x="1946" y="820"/>
                </a:cubicBezTo>
                <a:cubicBezTo>
                  <a:pt x="1946" y="327"/>
                  <a:pt x="1543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52"/>
          <p:cNvSpPr/>
          <p:nvPr/>
        </p:nvSpPr>
        <p:spPr>
          <a:xfrm flipH="1">
            <a:off x="7615863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23" y="0"/>
                </a:moveTo>
                <a:cubicBezTo>
                  <a:pt x="921" y="0"/>
                  <a:pt x="716" y="78"/>
                  <a:pt x="548" y="256"/>
                </a:cubicBezTo>
                <a:cubicBezTo>
                  <a:pt x="1" y="773"/>
                  <a:pt x="396" y="1654"/>
                  <a:pt x="1125" y="1654"/>
                </a:cubicBezTo>
                <a:cubicBezTo>
                  <a:pt x="1581" y="1654"/>
                  <a:pt x="1946" y="1289"/>
                  <a:pt x="1946" y="833"/>
                </a:cubicBezTo>
                <a:cubicBezTo>
                  <a:pt x="1946" y="340"/>
                  <a:pt x="1544" y="0"/>
                  <a:pt x="112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52"/>
          <p:cNvSpPr/>
          <p:nvPr/>
        </p:nvSpPr>
        <p:spPr>
          <a:xfrm flipH="1">
            <a:off x="7615863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22" y="1"/>
                </a:moveTo>
                <a:cubicBezTo>
                  <a:pt x="921" y="1"/>
                  <a:pt x="715" y="75"/>
                  <a:pt x="548" y="243"/>
                </a:cubicBezTo>
                <a:cubicBezTo>
                  <a:pt x="1" y="759"/>
                  <a:pt x="396" y="1641"/>
                  <a:pt x="1125" y="1641"/>
                </a:cubicBezTo>
                <a:cubicBezTo>
                  <a:pt x="1581" y="1641"/>
                  <a:pt x="1946" y="1276"/>
                  <a:pt x="1946" y="820"/>
                </a:cubicBezTo>
                <a:cubicBezTo>
                  <a:pt x="1946" y="327"/>
                  <a:pt x="1543" y="1"/>
                  <a:pt x="112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52"/>
          <p:cNvSpPr/>
          <p:nvPr/>
        </p:nvSpPr>
        <p:spPr>
          <a:xfrm flipH="1">
            <a:off x="7858826" y="61538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52"/>
          <p:cNvSpPr/>
          <p:nvPr/>
        </p:nvSpPr>
        <p:spPr>
          <a:xfrm flipH="1">
            <a:off x="7858826" y="296127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21" y="1"/>
                  <a:pt x="110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52"/>
          <p:cNvSpPr/>
          <p:nvPr/>
        </p:nvSpPr>
        <p:spPr>
          <a:xfrm flipH="1">
            <a:off x="7858826" y="530106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52"/>
          <p:cNvSpPr/>
          <p:nvPr/>
        </p:nvSpPr>
        <p:spPr>
          <a:xfrm flipH="1">
            <a:off x="7858826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52"/>
          <p:cNvSpPr/>
          <p:nvPr/>
        </p:nvSpPr>
        <p:spPr>
          <a:xfrm flipH="1">
            <a:off x="7858826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52"/>
          <p:cNvSpPr/>
          <p:nvPr/>
        </p:nvSpPr>
        <p:spPr>
          <a:xfrm flipH="1">
            <a:off x="7858826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52"/>
          <p:cNvSpPr/>
          <p:nvPr/>
        </p:nvSpPr>
        <p:spPr>
          <a:xfrm flipH="1">
            <a:off x="8100647" y="61576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1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52"/>
          <p:cNvSpPr/>
          <p:nvPr/>
        </p:nvSpPr>
        <p:spPr>
          <a:xfrm flipH="1">
            <a:off x="8100647" y="29639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52"/>
          <p:cNvSpPr/>
          <p:nvPr/>
        </p:nvSpPr>
        <p:spPr>
          <a:xfrm flipH="1">
            <a:off x="8100647" y="530106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2"/>
                  <a:pt x="1117" y="1642"/>
                </a:cubicBezTo>
                <a:cubicBezTo>
                  <a:pt x="1577" y="1642"/>
                  <a:pt x="1915" y="1260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52"/>
          <p:cNvSpPr/>
          <p:nvPr/>
        </p:nvSpPr>
        <p:spPr>
          <a:xfrm flipH="1">
            <a:off x="8100647" y="45199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52"/>
          <p:cNvSpPr/>
          <p:nvPr/>
        </p:nvSpPr>
        <p:spPr>
          <a:xfrm flipH="1">
            <a:off x="8100647" y="4754407"/>
            <a:ext cx="72933" cy="62845"/>
          </a:xfrm>
          <a:custGeom>
            <a:avLst/>
            <a:gdLst/>
            <a:ahLst/>
            <a:cxnLst/>
            <a:rect l="l" t="t" r="r" b="b"/>
            <a:pathLst>
              <a:path w="1916" h="1651" extrusionOk="0">
                <a:moveTo>
                  <a:pt x="1073" y="0"/>
                </a:moveTo>
                <a:cubicBezTo>
                  <a:pt x="877" y="0"/>
                  <a:pt x="679" y="69"/>
                  <a:pt x="517" y="221"/>
                </a:cubicBezTo>
                <a:cubicBezTo>
                  <a:pt x="0" y="738"/>
                  <a:pt x="335" y="1620"/>
                  <a:pt x="1064" y="1650"/>
                </a:cubicBezTo>
                <a:cubicBezTo>
                  <a:pt x="1551" y="1650"/>
                  <a:pt x="1915" y="1285"/>
                  <a:pt x="1915" y="829"/>
                </a:cubicBezTo>
                <a:cubicBezTo>
                  <a:pt x="1915" y="329"/>
                  <a:pt x="1500" y="0"/>
                  <a:pt x="107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52"/>
          <p:cNvSpPr/>
          <p:nvPr/>
        </p:nvSpPr>
        <p:spPr>
          <a:xfrm flipH="1">
            <a:off x="8100647" y="4988463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3"/>
                  <a:pt x="1117" y="1643"/>
                </a:cubicBezTo>
                <a:cubicBezTo>
                  <a:pt x="1577" y="1643"/>
                  <a:pt x="1915" y="1260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52"/>
          <p:cNvSpPr/>
          <p:nvPr/>
        </p:nvSpPr>
        <p:spPr>
          <a:xfrm flipH="1">
            <a:off x="8343610" y="61500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5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5"/>
                  <a:pt x="1278" y="0"/>
                  <a:pt x="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52"/>
          <p:cNvSpPr/>
          <p:nvPr/>
        </p:nvSpPr>
        <p:spPr>
          <a:xfrm flipH="1">
            <a:off x="8343610" y="296355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1"/>
                </a:moveTo>
                <a:cubicBezTo>
                  <a:pt x="366" y="1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1"/>
                  <a:pt x="82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52"/>
          <p:cNvSpPr/>
          <p:nvPr/>
        </p:nvSpPr>
        <p:spPr>
          <a:xfrm flipH="1">
            <a:off x="8343610" y="530068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52"/>
          <p:cNvSpPr/>
          <p:nvPr/>
        </p:nvSpPr>
        <p:spPr>
          <a:xfrm flipH="1">
            <a:off x="8343610" y="4519856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6"/>
                  <a:pt x="1278" y="0"/>
                  <a:pt x="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52"/>
          <p:cNvSpPr/>
          <p:nvPr/>
        </p:nvSpPr>
        <p:spPr>
          <a:xfrm flipH="1">
            <a:off x="8343610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8" y="0"/>
                  <a:pt x="695" y="78"/>
                  <a:pt x="518" y="256"/>
                </a:cubicBezTo>
                <a:cubicBezTo>
                  <a:pt x="1" y="773"/>
                  <a:pt x="366" y="1654"/>
                  <a:pt x="1126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52"/>
          <p:cNvSpPr/>
          <p:nvPr/>
        </p:nvSpPr>
        <p:spPr>
          <a:xfrm flipH="1">
            <a:off x="8343610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126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52"/>
          <p:cNvSpPr/>
          <p:nvPr/>
        </p:nvSpPr>
        <p:spPr>
          <a:xfrm flipH="1">
            <a:off x="8586572" y="61538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52"/>
          <p:cNvSpPr/>
          <p:nvPr/>
        </p:nvSpPr>
        <p:spPr>
          <a:xfrm flipH="1">
            <a:off x="8586572" y="296127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21" y="1"/>
                  <a:pt x="110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52"/>
          <p:cNvSpPr/>
          <p:nvPr/>
        </p:nvSpPr>
        <p:spPr>
          <a:xfrm flipH="1">
            <a:off x="8586572" y="530106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52"/>
          <p:cNvSpPr/>
          <p:nvPr/>
        </p:nvSpPr>
        <p:spPr>
          <a:xfrm flipH="1">
            <a:off x="8586572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52"/>
          <p:cNvSpPr/>
          <p:nvPr/>
        </p:nvSpPr>
        <p:spPr>
          <a:xfrm flipH="1">
            <a:off x="8586572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5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52"/>
          <p:cNvSpPr/>
          <p:nvPr/>
        </p:nvSpPr>
        <p:spPr>
          <a:xfrm flipH="1">
            <a:off x="8586572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52"/>
          <p:cNvSpPr/>
          <p:nvPr/>
        </p:nvSpPr>
        <p:spPr>
          <a:xfrm flipH="1">
            <a:off x="8828393" y="61500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52"/>
          <p:cNvSpPr/>
          <p:nvPr/>
        </p:nvSpPr>
        <p:spPr>
          <a:xfrm flipH="1">
            <a:off x="8828393" y="296355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1"/>
                  <a:pt x="82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52"/>
          <p:cNvSpPr/>
          <p:nvPr/>
        </p:nvSpPr>
        <p:spPr>
          <a:xfrm flipH="1">
            <a:off x="8828393" y="530068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52"/>
          <p:cNvSpPr/>
          <p:nvPr/>
        </p:nvSpPr>
        <p:spPr>
          <a:xfrm flipH="1">
            <a:off x="8828393" y="4519856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52"/>
          <p:cNvSpPr/>
          <p:nvPr/>
        </p:nvSpPr>
        <p:spPr>
          <a:xfrm flipH="1">
            <a:off x="8828393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45" y="833"/>
                </a:cubicBezTo>
                <a:cubicBezTo>
                  <a:pt x="1945" y="340"/>
                  <a:pt x="1529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52"/>
          <p:cNvSpPr/>
          <p:nvPr/>
        </p:nvSpPr>
        <p:spPr>
          <a:xfrm flipH="1">
            <a:off x="8828393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45" y="820"/>
                </a:cubicBezTo>
                <a:cubicBezTo>
                  <a:pt x="1945" y="327"/>
                  <a:pt x="1529" y="1"/>
                  <a:pt x="10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52"/>
          <p:cNvSpPr/>
          <p:nvPr/>
        </p:nvSpPr>
        <p:spPr>
          <a:xfrm flipH="1">
            <a:off x="9071356" y="61538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52"/>
          <p:cNvSpPr/>
          <p:nvPr/>
        </p:nvSpPr>
        <p:spPr>
          <a:xfrm flipH="1">
            <a:off x="9071356" y="296127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2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0" y="766"/>
                  <a:pt x="365" y="1648"/>
                  <a:pt x="1095" y="1648"/>
                </a:cubicBezTo>
                <a:cubicBezTo>
                  <a:pt x="1551" y="1648"/>
                  <a:pt x="1915" y="1283"/>
                  <a:pt x="1915" y="827"/>
                </a:cubicBezTo>
                <a:cubicBezTo>
                  <a:pt x="1915" y="319"/>
                  <a:pt x="1507" y="1"/>
                  <a:pt x="108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52"/>
          <p:cNvSpPr/>
          <p:nvPr/>
        </p:nvSpPr>
        <p:spPr>
          <a:xfrm flipH="1">
            <a:off x="9071356" y="530106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52"/>
          <p:cNvSpPr/>
          <p:nvPr/>
        </p:nvSpPr>
        <p:spPr>
          <a:xfrm flipH="1">
            <a:off x="9071356" y="45198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52"/>
          <p:cNvSpPr/>
          <p:nvPr/>
        </p:nvSpPr>
        <p:spPr>
          <a:xfrm flipH="1">
            <a:off x="9071356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22" y="0"/>
                </a:moveTo>
                <a:cubicBezTo>
                  <a:pt x="921" y="0"/>
                  <a:pt x="715" y="78"/>
                  <a:pt x="54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5" y="1289"/>
                  <a:pt x="1945" y="833"/>
                </a:cubicBezTo>
                <a:cubicBezTo>
                  <a:pt x="1945" y="340"/>
                  <a:pt x="1543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52"/>
          <p:cNvSpPr/>
          <p:nvPr/>
        </p:nvSpPr>
        <p:spPr>
          <a:xfrm flipH="1">
            <a:off x="9071356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1"/>
                </a:moveTo>
                <a:cubicBezTo>
                  <a:pt x="920" y="1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1"/>
                  <a:pt x="112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52"/>
          <p:cNvSpPr/>
          <p:nvPr/>
        </p:nvSpPr>
        <p:spPr>
          <a:xfrm flipH="1">
            <a:off x="4463079" y="61576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1"/>
                </a:cubicBezTo>
                <a:cubicBezTo>
                  <a:pt x="1" y="758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52"/>
          <p:cNvSpPr/>
          <p:nvPr/>
        </p:nvSpPr>
        <p:spPr>
          <a:xfrm flipH="1">
            <a:off x="4463079" y="296127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3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51" y="1648"/>
                  <a:pt x="1916" y="1283"/>
                  <a:pt x="1916" y="827"/>
                </a:cubicBezTo>
                <a:cubicBezTo>
                  <a:pt x="1916" y="319"/>
                  <a:pt x="1507" y="1"/>
                  <a:pt x="108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52"/>
          <p:cNvSpPr/>
          <p:nvPr/>
        </p:nvSpPr>
        <p:spPr>
          <a:xfrm flipH="1">
            <a:off x="4463079" y="530106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52"/>
          <p:cNvSpPr/>
          <p:nvPr/>
        </p:nvSpPr>
        <p:spPr>
          <a:xfrm flipH="1">
            <a:off x="4704900" y="61500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52"/>
          <p:cNvSpPr/>
          <p:nvPr/>
        </p:nvSpPr>
        <p:spPr>
          <a:xfrm flipH="1">
            <a:off x="4704900" y="296355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1"/>
                  <a:pt x="82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52"/>
          <p:cNvSpPr/>
          <p:nvPr/>
        </p:nvSpPr>
        <p:spPr>
          <a:xfrm flipH="1">
            <a:off x="4704900" y="530068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52"/>
          <p:cNvSpPr/>
          <p:nvPr/>
        </p:nvSpPr>
        <p:spPr>
          <a:xfrm flipH="1">
            <a:off x="4461954" y="4520364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1"/>
                </a:cubicBezTo>
                <a:cubicBezTo>
                  <a:pt x="1" y="758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52"/>
          <p:cNvSpPr/>
          <p:nvPr/>
        </p:nvSpPr>
        <p:spPr>
          <a:xfrm flipH="1">
            <a:off x="4461954" y="4754914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3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51" y="1648"/>
                  <a:pt x="1916" y="1283"/>
                  <a:pt x="1916" y="827"/>
                </a:cubicBezTo>
                <a:cubicBezTo>
                  <a:pt x="1916" y="319"/>
                  <a:pt x="1507" y="1"/>
                  <a:pt x="108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52"/>
          <p:cNvSpPr/>
          <p:nvPr/>
        </p:nvSpPr>
        <p:spPr>
          <a:xfrm flipH="1">
            <a:off x="4461954" y="4988894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52"/>
          <p:cNvSpPr/>
          <p:nvPr/>
        </p:nvSpPr>
        <p:spPr>
          <a:xfrm flipH="1">
            <a:off x="4703775" y="4520288"/>
            <a:ext cx="63645" cy="63683"/>
          </a:xfrm>
          <a:custGeom>
            <a:avLst/>
            <a:gdLst/>
            <a:ahLst/>
            <a:cxnLst/>
            <a:rect l="l" t="t" r="r" b="b"/>
            <a:pathLst>
              <a:path w="1672" h="1673" extrusionOk="0">
                <a:moveTo>
                  <a:pt x="821" y="0"/>
                </a:moveTo>
                <a:cubicBezTo>
                  <a:pt x="365" y="0"/>
                  <a:pt x="0" y="395"/>
                  <a:pt x="0" y="851"/>
                </a:cubicBezTo>
                <a:cubicBezTo>
                  <a:pt x="0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52"/>
          <p:cNvSpPr/>
          <p:nvPr/>
        </p:nvSpPr>
        <p:spPr>
          <a:xfrm flipH="1">
            <a:off x="4703775" y="4755143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1"/>
                </a:moveTo>
                <a:cubicBezTo>
                  <a:pt x="365" y="1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1"/>
                  <a:pt x="82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52"/>
          <p:cNvSpPr/>
          <p:nvPr/>
        </p:nvSpPr>
        <p:spPr>
          <a:xfrm flipH="1">
            <a:off x="4703775" y="4988856"/>
            <a:ext cx="63645" cy="62503"/>
          </a:xfrm>
          <a:custGeom>
            <a:avLst/>
            <a:gdLst/>
            <a:ahLst/>
            <a:cxnLst/>
            <a:rect l="l" t="t" r="r" b="b"/>
            <a:pathLst>
              <a:path w="1672" h="1642" extrusionOk="0">
                <a:moveTo>
                  <a:pt x="821" y="0"/>
                </a:moveTo>
                <a:cubicBezTo>
                  <a:pt x="365" y="0"/>
                  <a:pt x="0" y="365"/>
                  <a:pt x="0" y="821"/>
                </a:cubicBezTo>
                <a:cubicBezTo>
                  <a:pt x="0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52"/>
          <p:cNvSpPr/>
          <p:nvPr/>
        </p:nvSpPr>
        <p:spPr>
          <a:xfrm flipH="1">
            <a:off x="4221254" y="61576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1"/>
                </a:cubicBezTo>
                <a:cubicBezTo>
                  <a:pt x="1" y="758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52"/>
          <p:cNvSpPr/>
          <p:nvPr/>
        </p:nvSpPr>
        <p:spPr>
          <a:xfrm flipH="1">
            <a:off x="4221254" y="296127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3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51" y="1648"/>
                  <a:pt x="1916" y="1283"/>
                  <a:pt x="1916" y="827"/>
                </a:cubicBezTo>
                <a:cubicBezTo>
                  <a:pt x="1916" y="319"/>
                  <a:pt x="1507" y="1"/>
                  <a:pt x="108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52"/>
          <p:cNvSpPr/>
          <p:nvPr/>
        </p:nvSpPr>
        <p:spPr>
          <a:xfrm flipH="1">
            <a:off x="4221254" y="530106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52"/>
          <p:cNvSpPr/>
          <p:nvPr/>
        </p:nvSpPr>
        <p:spPr>
          <a:xfrm flipH="1">
            <a:off x="4220129" y="4520251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8" y="0"/>
                  <a:pt x="684" y="75"/>
                  <a:pt x="517" y="241"/>
                </a:cubicBezTo>
                <a:cubicBezTo>
                  <a:pt x="1" y="758"/>
                  <a:pt x="365" y="1670"/>
                  <a:pt x="1095" y="1670"/>
                </a:cubicBezTo>
                <a:cubicBezTo>
                  <a:pt x="1551" y="1640"/>
                  <a:pt x="1916" y="1275"/>
                  <a:pt x="1916" y="849"/>
                </a:cubicBezTo>
                <a:cubicBezTo>
                  <a:pt x="1916" y="334"/>
                  <a:pt x="1510" y="0"/>
                  <a:pt x="10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52"/>
          <p:cNvSpPr/>
          <p:nvPr/>
        </p:nvSpPr>
        <p:spPr>
          <a:xfrm flipH="1">
            <a:off x="4220129" y="47548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3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1" y="766"/>
                  <a:pt x="365" y="1648"/>
                  <a:pt x="1095" y="1648"/>
                </a:cubicBezTo>
                <a:cubicBezTo>
                  <a:pt x="1551" y="1648"/>
                  <a:pt x="1916" y="1283"/>
                  <a:pt x="1916" y="827"/>
                </a:cubicBezTo>
                <a:cubicBezTo>
                  <a:pt x="1916" y="319"/>
                  <a:pt x="1507" y="1"/>
                  <a:pt x="108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52"/>
          <p:cNvSpPr/>
          <p:nvPr/>
        </p:nvSpPr>
        <p:spPr>
          <a:xfrm flipH="1">
            <a:off x="4220129" y="49887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1" y="759"/>
                  <a:pt x="365" y="1641"/>
                  <a:pt x="1095" y="1641"/>
                </a:cubicBezTo>
                <a:cubicBezTo>
                  <a:pt x="1551" y="1641"/>
                  <a:pt x="1916" y="1276"/>
                  <a:pt x="1916" y="820"/>
                </a:cubicBezTo>
                <a:cubicBezTo>
                  <a:pt x="1916" y="327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52"/>
          <p:cNvSpPr txBox="1">
            <a:spLocks noGrp="1"/>
          </p:cNvSpPr>
          <p:nvPr>
            <p:ph type="title"/>
          </p:nvPr>
        </p:nvSpPr>
        <p:spPr>
          <a:xfrm>
            <a:off x="5742775" y="3107824"/>
            <a:ext cx="2689500" cy="2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5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04" name="Google Shape;1104;p52"/>
          <p:cNvSpPr txBox="1">
            <a:spLocks noGrp="1"/>
          </p:cNvSpPr>
          <p:nvPr>
            <p:ph type="subTitle" idx="1"/>
          </p:nvPr>
        </p:nvSpPr>
        <p:spPr>
          <a:xfrm>
            <a:off x="4599475" y="1750998"/>
            <a:ext cx="3832800" cy="12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 ExtraBold"/>
              <a:buNone/>
              <a:defRPr sz="21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8_1">
    <p:bg>
      <p:bgPr>
        <a:solidFill>
          <a:schemeClr val="lt1"/>
        </a:solidFill>
        <a:effectLst/>
      </p:bgPr>
    </p:bg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53"/>
          <p:cNvSpPr/>
          <p:nvPr/>
        </p:nvSpPr>
        <p:spPr>
          <a:xfrm>
            <a:off x="7369175" y="4605900"/>
            <a:ext cx="1785900" cy="53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53"/>
          <p:cNvSpPr txBox="1">
            <a:spLocks noGrp="1"/>
          </p:cNvSpPr>
          <p:nvPr>
            <p:ph type="subTitle" idx="1"/>
          </p:nvPr>
        </p:nvSpPr>
        <p:spPr>
          <a:xfrm>
            <a:off x="2324250" y="4184550"/>
            <a:ext cx="4495500" cy="4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108" name="Google Shape;1108;p53"/>
          <p:cNvSpPr txBox="1">
            <a:spLocks noGrp="1"/>
          </p:cNvSpPr>
          <p:nvPr>
            <p:ph type="title"/>
          </p:nvPr>
        </p:nvSpPr>
        <p:spPr>
          <a:xfrm>
            <a:off x="5776925" y="490775"/>
            <a:ext cx="2653500" cy="6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9" name="Google Shape;1109;p53"/>
          <p:cNvSpPr/>
          <p:nvPr/>
        </p:nvSpPr>
        <p:spPr>
          <a:xfrm>
            <a:off x="1012384" y="1945510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0"/>
                  <a:pt x="1094" y="1671"/>
                </a:cubicBezTo>
                <a:cubicBezTo>
                  <a:pt x="1550" y="1671"/>
                  <a:pt x="194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53"/>
          <p:cNvSpPr/>
          <p:nvPr/>
        </p:nvSpPr>
        <p:spPr>
          <a:xfrm>
            <a:off x="1013526" y="2179223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88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59"/>
                  <a:pt x="335" y="1640"/>
                  <a:pt x="1064" y="1640"/>
                </a:cubicBezTo>
                <a:cubicBezTo>
                  <a:pt x="1082" y="1642"/>
                  <a:pt x="1100" y="1642"/>
                  <a:pt x="1117" y="1642"/>
                </a:cubicBezTo>
                <a:cubicBezTo>
                  <a:pt x="1550" y="1642"/>
                  <a:pt x="1915" y="1288"/>
                  <a:pt x="1915" y="850"/>
                </a:cubicBezTo>
                <a:cubicBezTo>
                  <a:pt x="1915" y="335"/>
                  <a:pt x="1510" y="1"/>
                  <a:pt x="108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53"/>
          <p:cNvSpPr/>
          <p:nvPr/>
        </p:nvSpPr>
        <p:spPr>
          <a:xfrm>
            <a:off x="1012384" y="2412936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94" y="1"/>
                </a:moveTo>
                <a:cubicBezTo>
                  <a:pt x="890" y="1"/>
                  <a:pt x="683" y="76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71"/>
                  <a:pt x="1945" y="1306"/>
                  <a:pt x="1915" y="850"/>
                </a:cubicBezTo>
                <a:cubicBezTo>
                  <a:pt x="1936" y="335"/>
                  <a:pt x="1523" y="1"/>
                  <a:pt x="109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53"/>
          <p:cNvSpPr/>
          <p:nvPr/>
        </p:nvSpPr>
        <p:spPr>
          <a:xfrm>
            <a:off x="1012384" y="2647791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53"/>
          <p:cNvSpPr/>
          <p:nvPr/>
        </p:nvSpPr>
        <p:spPr>
          <a:xfrm>
            <a:off x="1012384" y="2881504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8" y="0"/>
                </a:moveTo>
                <a:cubicBezTo>
                  <a:pt x="893" y="0"/>
                  <a:pt x="684" y="75"/>
                  <a:pt x="517" y="242"/>
                </a:cubicBezTo>
                <a:cubicBezTo>
                  <a:pt x="0" y="759"/>
                  <a:pt x="365" y="1640"/>
                  <a:pt x="1094" y="1640"/>
                </a:cubicBezTo>
                <a:cubicBezTo>
                  <a:pt x="1550" y="1640"/>
                  <a:pt x="1945" y="1276"/>
                  <a:pt x="1915" y="820"/>
                </a:cubicBezTo>
                <a:cubicBezTo>
                  <a:pt x="1936" y="327"/>
                  <a:pt x="1525" y="0"/>
                  <a:pt x="109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53"/>
          <p:cNvSpPr/>
          <p:nvPr/>
        </p:nvSpPr>
        <p:spPr>
          <a:xfrm>
            <a:off x="1012384" y="3115218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87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71"/>
                  <a:pt x="1945" y="1276"/>
                  <a:pt x="1915" y="850"/>
                </a:cubicBezTo>
                <a:cubicBezTo>
                  <a:pt x="1915" y="335"/>
                  <a:pt x="1509" y="1"/>
                  <a:pt x="108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53"/>
          <p:cNvSpPr/>
          <p:nvPr/>
        </p:nvSpPr>
        <p:spPr>
          <a:xfrm>
            <a:off x="1012384" y="3350073"/>
            <a:ext cx="72894" cy="62465"/>
          </a:xfrm>
          <a:custGeom>
            <a:avLst/>
            <a:gdLst/>
            <a:ahLst/>
            <a:cxnLst/>
            <a:rect l="l" t="t" r="r" b="b"/>
            <a:pathLst>
              <a:path w="1915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53"/>
          <p:cNvSpPr/>
          <p:nvPr/>
        </p:nvSpPr>
        <p:spPr>
          <a:xfrm>
            <a:off x="1013526" y="3583786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0"/>
                </a:moveTo>
                <a:cubicBezTo>
                  <a:pt x="890" y="0"/>
                  <a:pt x="685" y="75"/>
                  <a:pt x="517" y="242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2"/>
                  <a:pt x="1117" y="1642"/>
                </a:cubicBezTo>
                <a:cubicBezTo>
                  <a:pt x="1577" y="1642"/>
                  <a:pt x="1915" y="1259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53"/>
          <p:cNvSpPr/>
          <p:nvPr/>
        </p:nvSpPr>
        <p:spPr>
          <a:xfrm>
            <a:off x="780955" y="1945472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1"/>
                  <a:pt x="822" y="1641"/>
                </a:cubicBezTo>
                <a:cubicBezTo>
                  <a:pt x="1278" y="1641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53"/>
          <p:cNvSpPr/>
          <p:nvPr/>
        </p:nvSpPr>
        <p:spPr>
          <a:xfrm>
            <a:off x="780955" y="2179147"/>
            <a:ext cx="62541" cy="62541"/>
          </a:xfrm>
          <a:custGeom>
            <a:avLst/>
            <a:gdLst/>
            <a:ahLst/>
            <a:cxnLst/>
            <a:rect l="l" t="t" r="r" b="b"/>
            <a:pathLst>
              <a:path w="1643" h="1643" extrusionOk="0">
                <a:moveTo>
                  <a:pt x="822" y="1"/>
                </a:moveTo>
                <a:cubicBezTo>
                  <a:pt x="366" y="1"/>
                  <a:pt x="1" y="366"/>
                  <a:pt x="1" y="822"/>
                </a:cubicBezTo>
                <a:cubicBezTo>
                  <a:pt x="1" y="1278"/>
                  <a:pt x="366" y="1642"/>
                  <a:pt x="822" y="1642"/>
                </a:cubicBezTo>
                <a:cubicBezTo>
                  <a:pt x="1278" y="1642"/>
                  <a:pt x="1642" y="1278"/>
                  <a:pt x="1642" y="822"/>
                </a:cubicBezTo>
                <a:cubicBezTo>
                  <a:pt x="1642" y="366"/>
                  <a:pt x="1278" y="1"/>
                  <a:pt x="82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53"/>
          <p:cNvSpPr/>
          <p:nvPr/>
        </p:nvSpPr>
        <p:spPr>
          <a:xfrm>
            <a:off x="780955" y="2412860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1"/>
                </a:moveTo>
                <a:cubicBezTo>
                  <a:pt x="366" y="1"/>
                  <a:pt x="1" y="396"/>
                  <a:pt x="1" y="852"/>
                </a:cubicBezTo>
                <a:cubicBezTo>
                  <a:pt x="1" y="1308"/>
                  <a:pt x="366" y="1673"/>
                  <a:pt x="822" y="1673"/>
                </a:cubicBezTo>
                <a:cubicBezTo>
                  <a:pt x="1278" y="1673"/>
                  <a:pt x="1642" y="1308"/>
                  <a:pt x="1642" y="852"/>
                </a:cubicBezTo>
                <a:cubicBezTo>
                  <a:pt x="1642" y="396"/>
                  <a:pt x="1278" y="1"/>
                  <a:pt x="82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53"/>
          <p:cNvSpPr/>
          <p:nvPr/>
        </p:nvSpPr>
        <p:spPr>
          <a:xfrm>
            <a:off x="780955" y="264775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53"/>
          <p:cNvSpPr/>
          <p:nvPr/>
        </p:nvSpPr>
        <p:spPr>
          <a:xfrm>
            <a:off x="780955" y="2881466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1"/>
                  <a:pt x="822" y="1641"/>
                </a:cubicBezTo>
                <a:cubicBezTo>
                  <a:pt x="1278" y="1641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53"/>
          <p:cNvSpPr/>
          <p:nvPr/>
        </p:nvSpPr>
        <p:spPr>
          <a:xfrm>
            <a:off x="769383" y="3115218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1"/>
                </a:moveTo>
                <a:cubicBezTo>
                  <a:pt x="891" y="1"/>
                  <a:pt x="684" y="76"/>
                  <a:pt x="518" y="242"/>
                </a:cubicBezTo>
                <a:cubicBezTo>
                  <a:pt x="1" y="759"/>
                  <a:pt x="366" y="1671"/>
                  <a:pt x="1126" y="1671"/>
                </a:cubicBezTo>
                <a:cubicBezTo>
                  <a:pt x="1551" y="1671"/>
                  <a:pt x="1946" y="1276"/>
                  <a:pt x="1946" y="850"/>
                </a:cubicBezTo>
                <a:cubicBezTo>
                  <a:pt x="1946" y="335"/>
                  <a:pt x="1527" y="1"/>
                  <a:pt x="109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53"/>
          <p:cNvSpPr/>
          <p:nvPr/>
        </p:nvSpPr>
        <p:spPr>
          <a:xfrm>
            <a:off x="769383" y="335007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0"/>
                </a:moveTo>
                <a:cubicBezTo>
                  <a:pt x="894" y="0"/>
                  <a:pt x="685" y="75"/>
                  <a:pt x="518" y="242"/>
                </a:cubicBezTo>
                <a:cubicBezTo>
                  <a:pt x="1" y="759"/>
                  <a:pt x="366" y="1641"/>
                  <a:pt x="1126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53"/>
          <p:cNvSpPr/>
          <p:nvPr/>
        </p:nvSpPr>
        <p:spPr>
          <a:xfrm>
            <a:off x="780955" y="3583748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53"/>
          <p:cNvSpPr/>
          <p:nvPr/>
        </p:nvSpPr>
        <p:spPr>
          <a:xfrm>
            <a:off x="527600" y="1945510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0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53"/>
          <p:cNvSpPr/>
          <p:nvPr/>
        </p:nvSpPr>
        <p:spPr>
          <a:xfrm>
            <a:off x="527600" y="2179185"/>
            <a:ext cx="72933" cy="62503"/>
          </a:xfrm>
          <a:custGeom>
            <a:avLst/>
            <a:gdLst/>
            <a:ahLst/>
            <a:cxnLst/>
            <a:rect l="l" t="t" r="r" b="b"/>
            <a:pathLst>
              <a:path w="1916" h="1642" extrusionOk="0">
                <a:moveTo>
                  <a:pt x="1091" y="1"/>
                </a:moveTo>
                <a:cubicBezTo>
                  <a:pt x="890" y="1"/>
                  <a:pt x="684" y="76"/>
                  <a:pt x="517" y="243"/>
                </a:cubicBezTo>
                <a:cubicBezTo>
                  <a:pt x="0" y="760"/>
                  <a:pt x="365" y="1641"/>
                  <a:pt x="1094" y="1641"/>
                </a:cubicBezTo>
                <a:cubicBezTo>
                  <a:pt x="1550" y="1641"/>
                  <a:pt x="1915" y="1277"/>
                  <a:pt x="1915" y="821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53"/>
          <p:cNvSpPr/>
          <p:nvPr/>
        </p:nvSpPr>
        <p:spPr>
          <a:xfrm>
            <a:off x="527600" y="2412936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7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71"/>
                  <a:pt x="1915" y="1306"/>
                  <a:pt x="1915" y="850"/>
                </a:cubicBezTo>
                <a:cubicBezTo>
                  <a:pt x="1915" y="335"/>
                  <a:pt x="1510" y="1"/>
                  <a:pt x="108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53"/>
          <p:cNvSpPr/>
          <p:nvPr/>
        </p:nvSpPr>
        <p:spPr>
          <a:xfrm>
            <a:off x="527600" y="264779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53"/>
          <p:cNvSpPr/>
          <p:nvPr/>
        </p:nvSpPr>
        <p:spPr>
          <a:xfrm>
            <a:off x="527600" y="2881504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0"/>
                  <a:pt x="1094" y="1640"/>
                </a:cubicBezTo>
                <a:cubicBezTo>
                  <a:pt x="1550" y="1640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53"/>
          <p:cNvSpPr/>
          <p:nvPr/>
        </p:nvSpPr>
        <p:spPr>
          <a:xfrm>
            <a:off x="527600" y="3115218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7" y="1"/>
                </a:moveTo>
                <a:cubicBezTo>
                  <a:pt x="887" y="1"/>
                  <a:pt x="683" y="76"/>
                  <a:pt x="517" y="242"/>
                </a:cubicBezTo>
                <a:cubicBezTo>
                  <a:pt x="0" y="789"/>
                  <a:pt x="365" y="1671"/>
                  <a:pt x="1094" y="1671"/>
                </a:cubicBezTo>
                <a:cubicBezTo>
                  <a:pt x="1550" y="1671"/>
                  <a:pt x="1915" y="1276"/>
                  <a:pt x="1915" y="850"/>
                </a:cubicBezTo>
                <a:cubicBezTo>
                  <a:pt x="1915" y="335"/>
                  <a:pt x="1510" y="1"/>
                  <a:pt x="108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53"/>
          <p:cNvSpPr/>
          <p:nvPr/>
        </p:nvSpPr>
        <p:spPr>
          <a:xfrm>
            <a:off x="527600" y="335007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53"/>
          <p:cNvSpPr/>
          <p:nvPr/>
        </p:nvSpPr>
        <p:spPr>
          <a:xfrm>
            <a:off x="527600" y="3583786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53"/>
          <p:cNvSpPr/>
          <p:nvPr/>
        </p:nvSpPr>
        <p:spPr>
          <a:xfrm>
            <a:off x="295029" y="1945472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1"/>
                  <a:pt x="821" y="1641"/>
                </a:cubicBezTo>
                <a:cubicBezTo>
                  <a:pt x="1277" y="1641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53"/>
          <p:cNvSpPr/>
          <p:nvPr/>
        </p:nvSpPr>
        <p:spPr>
          <a:xfrm>
            <a:off x="295029" y="2179147"/>
            <a:ext cx="63683" cy="62541"/>
          </a:xfrm>
          <a:custGeom>
            <a:avLst/>
            <a:gdLst/>
            <a:ahLst/>
            <a:cxnLst/>
            <a:rect l="l" t="t" r="r" b="b"/>
            <a:pathLst>
              <a:path w="1673" h="1643" extrusionOk="0">
                <a:moveTo>
                  <a:pt x="821" y="1"/>
                </a:moveTo>
                <a:cubicBezTo>
                  <a:pt x="365" y="1"/>
                  <a:pt x="1" y="366"/>
                  <a:pt x="1" y="822"/>
                </a:cubicBezTo>
                <a:cubicBezTo>
                  <a:pt x="1" y="1278"/>
                  <a:pt x="365" y="1642"/>
                  <a:pt x="821" y="1642"/>
                </a:cubicBezTo>
                <a:cubicBezTo>
                  <a:pt x="1277" y="1642"/>
                  <a:pt x="1672" y="1278"/>
                  <a:pt x="1672" y="822"/>
                </a:cubicBezTo>
                <a:cubicBezTo>
                  <a:pt x="1672" y="366"/>
                  <a:pt x="1277" y="1"/>
                  <a:pt x="82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53"/>
          <p:cNvSpPr/>
          <p:nvPr/>
        </p:nvSpPr>
        <p:spPr>
          <a:xfrm>
            <a:off x="295029" y="2412860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1"/>
                </a:moveTo>
                <a:cubicBezTo>
                  <a:pt x="365" y="1"/>
                  <a:pt x="1" y="396"/>
                  <a:pt x="1" y="852"/>
                </a:cubicBezTo>
                <a:cubicBezTo>
                  <a:pt x="1" y="1308"/>
                  <a:pt x="365" y="1673"/>
                  <a:pt x="821" y="1673"/>
                </a:cubicBezTo>
                <a:cubicBezTo>
                  <a:pt x="1277" y="1673"/>
                  <a:pt x="1672" y="1308"/>
                  <a:pt x="1672" y="852"/>
                </a:cubicBezTo>
                <a:cubicBezTo>
                  <a:pt x="1672" y="396"/>
                  <a:pt x="1277" y="1"/>
                  <a:pt x="82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53"/>
          <p:cNvSpPr/>
          <p:nvPr/>
        </p:nvSpPr>
        <p:spPr>
          <a:xfrm>
            <a:off x="295029" y="264775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53"/>
          <p:cNvSpPr/>
          <p:nvPr/>
        </p:nvSpPr>
        <p:spPr>
          <a:xfrm>
            <a:off x="295029" y="2881466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1"/>
                  <a:pt x="821" y="1641"/>
                </a:cubicBezTo>
                <a:cubicBezTo>
                  <a:pt x="1277" y="1641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53"/>
          <p:cNvSpPr/>
          <p:nvPr/>
        </p:nvSpPr>
        <p:spPr>
          <a:xfrm>
            <a:off x="284638" y="3115218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095" y="1"/>
                </a:moveTo>
                <a:cubicBezTo>
                  <a:pt x="890" y="1"/>
                  <a:pt x="683" y="76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71"/>
                  <a:pt x="1945" y="1276"/>
                  <a:pt x="1945" y="850"/>
                </a:cubicBezTo>
                <a:cubicBezTo>
                  <a:pt x="1945" y="335"/>
                  <a:pt x="1526" y="1"/>
                  <a:pt x="109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53"/>
          <p:cNvSpPr/>
          <p:nvPr/>
        </p:nvSpPr>
        <p:spPr>
          <a:xfrm>
            <a:off x="284638" y="335007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0"/>
                </a:moveTo>
                <a:cubicBezTo>
                  <a:pt x="893" y="0"/>
                  <a:pt x="684" y="75"/>
                  <a:pt x="517" y="242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45" y="820"/>
                </a:cubicBezTo>
                <a:cubicBezTo>
                  <a:pt x="1945" y="327"/>
                  <a:pt x="1529" y="0"/>
                  <a:pt x="109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53"/>
          <p:cNvSpPr/>
          <p:nvPr/>
        </p:nvSpPr>
        <p:spPr>
          <a:xfrm>
            <a:off x="295029" y="3583748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53"/>
          <p:cNvSpPr/>
          <p:nvPr/>
        </p:nvSpPr>
        <p:spPr>
          <a:xfrm>
            <a:off x="41675" y="1945510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53"/>
          <p:cNvSpPr/>
          <p:nvPr/>
        </p:nvSpPr>
        <p:spPr>
          <a:xfrm>
            <a:off x="41675" y="217922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18" y="1"/>
                </a:moveTo>
                <a:cubicBezTo>
                  <a:pt x="917" y="1"/>
                  <a:pt x="713" y="76"/>
                  <a:pt x="547" y="242"/>
                </a:cubicBezTo>
                <a:cubicBezTo>
                  <a:pt x="0" y="759"/>
                  <a:pt x="395" y="1640"/>
                  <a:pt x="1125" y="1640"/>
                </a:cubicBezTo>
                <a:cubicBezTo>
                  <a:pt x="1581" y="1640"/>
                  <a:pt x="1945" y="1276"/>
                  <a:pt x="1945" y="850"/>
                </a:cubicBezTo>
                <a:cubicBezTo>
                  <a:pt x="1945" y="335"/>
                  <a:pt x="1540" y="1"/>
                  <a:pt x="111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53"/>
          <p:cNvSpPr/>
          <p:nvPr/>
        </p:nvSpPr>
        <p:spPr>
          <a:xfrm>
            <a:off x="41675" y="2412936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118" y="1"/>
                </a:moveTo>
                <a:cubicBezTo>
                  <a:pt x="917" y="1"/>
                  <a:pt x="713" y="76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306"/>
                  <a:pt x="1945" y="850"/>
                </a:cubicBezTo>
                <a:cubicBezTo>
                  <a:pt x="1945" y="335"/>
                  <a:pt x="1540" y="1"/>
                  <a:pt x="111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53"/>
          <p:cNvSpPr/>
          <p:nvPr/>
        </p:nvSpPr>
        <p:spPr>
          <a:xfrm>
            <a:off x="41675" y="264779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53"/>
          <p:cNvSpPr/>
          <p:nvPr/>
        </p:nvSpPr>
        <p:spPr>
          <a:xfrm>
            <a:off x="41675" y="2881504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40"/>
                  <a:pt x="1125" y="1640"/>
                </a:cubicBezTo>
                <a:cubicBezTo>
                  <a:pt x="1581" y="1640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53"/>
          <p:cNvSpPr/>
          <p:nvPr/>
        </p:nvSpPr>
        <p:spPr>
          <a:xfrm>
            <a:off x="41675" y="3115218"/>
            <a:ext cx="74074" cy="63607"/>
          </a:xfrm>
          <a:custGeom>
            <a:avLst/>
            <a:gdLst/>
            <a:ahLst/>
            <a:cxnLst/>
            <a:rect l="l" t="t" r="r" b="b"/>
            <a:pathLst>
              <a:path w="1946" h="1671" extrusionOk="0">
                <a:moveTo>
                  <a:pt x="1118" y="1"/>
                </a:moveTo>
                <a:cubicBezTo>
                  <a:pt x="917" y="1"/>
                  <a:pt x="713" y="76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50"/>
                </a:cubicBezTo>
                <a:cubicBezTo>
                  <a:pt x="1945" y="335"/>
                  <a:pt x="1540" y="1"/>
                  <a:pt x="111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53"/>
          <p:cNvSpPr/>
          <p:nvPr/>
        </p:nvSpPr>
        <p:spPr>
          <a:xfrm>
            <a:off x="41675" y="335007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53"/>
          <p:cNvSpPr/>
          <p:nvPr/>
        </p:nvSpPr>
        <p:spPr>
          <a:xfrm>
            <a:off x="41675" y="3583786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53"/>
          <p:cNvSpPr/>
          <p:nvPr/>
        </p:nvSpPr>
        <p:spPr>
          <a:xfrm>
            <a:off x="1013526" y="65451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1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53"/>
          <p:cNvSpPr/>
          <p:nvPr/>
        </p:nvSpPr>
        <p:spPr>
          <a:xfrm>
            <a:off x="1013526" y="300268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53"/>
          <p:cNvSpPr/>
          <p:nvPr/>
        </p:nvSpPr>
        <p:spPr>
          <a:xfrm>
            <a:off x="1013526" y="533981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2"/>
                  <a:pt x="1117" y="1642"/>
                </a:cubicBezTo>
                <a:cubicBezTo>
                  <a:pt x="1577" y="1642"/>
                  <a:pt x="1915" y="1260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53"/>
          <p:cNvSpPr/>
          <p:nvPr/>
        </p:nvSpPr>
        <p:spPr>
          <a:xfrm>
            <a:off x="1013526" y="7677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53"/>
          <p:cNvSpPr/>
          <p:nvPr/>
        </p:nvSpPr>
        <p:spPr>
          <a:xfrm>
            <a:off x="1013526" y="1002207"/>
            <a:ext cx="72933" cy="62845"/>
          </a:xfrm>
          <a:custGeom>
            <a:avLst/>
            <a:gdLst/>
            <a:ahLst/>
            <a:cxnLst/>
            <a:rect l="l" t="t" r="r" b="b"/>
            <a:pathLst>
              <a:path w="1916" h="1651" extrusionOk="0">
                <a:moveTo>
                  <a:pt x="1073" y="0"/>
                </a:moveTo>
                <a:cubicBezTo>
                  <a:pt x="877" y="0"/>
                  <a:pt x="679" y="69"/>
                  <a:pt x="517" y="221"/>
                </a:cubicBezTo>
                <a:cubicBezTo>
                  <a:pt x="0" y="738"/>
                  <a:pt x="335" y="1620"/>
                  <a:pt x="1064" y="1650"/>
                </a:cubicBezTo>
                <a:cubicBezTo>
                  <a:pt x="1551" y="1650"/>
                  <a:pt x="1915" y="1285"/>
                  <a:pt x="1915" y="829"/>
                </a:cubicBezTo>
                <a:cubicBezTo>
                  <a:pt x="1915" y="329"/>
                  <a:pt x="1500" y="0"/>
                  <a:pt x="107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53"/>
          <p:cNvSpPr/>
          <p:nvPr/>
        </p:nvSpPr>
        <p:spPr>
          <a:xfrm>
            <a:off x="1013526" y="1236263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3"/>
                  <a:pt x="1117" y="1643"/>
                </a:cubicBezTo>
                <a:cubicBezTo>
                  <a:pt x="1577" y="1643"/>
                  <a:pt x="1915" y="1260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53"/>
          <p:cNvSpPr/>
          <p:nvPr/>
        </p:nvSpPr>
        <p:spPr>
          <a:xfrm>
            <a:off x="1013526" y="1470242"/>
            <a:ext cx="72933" cy="63378"/>
          </a:xfrm>
          <a:custGeom>
            <a:avLst/>
            <a:gdLst/>
            <a:ahLst/>
            <a:cxnLst/>
            <a:rect l="l" t="t" r="r" b="b"/>
            <a:pathLst>
              <a:path w="1916" h="1665" extrusionOk="0">
                <a:moveTo>
                  <a:pt x="1075" y="1"/>
                </a:moveTo>
                <a:cubicBezTo>
                  <a:pt x="879" y="1"/>
                  <a:pt x="680" y="73"/>
                  <a:pt x="517" y="236"/>
                </a:cubicBezTo>
                <a:cubicBezTo>
                  <a:pt x="0" y="752"/>
                  <a:pt x="335" y="1634"/>
                  <a:pt x="1064" y="1664"/>
                </a:cubicBezTo>
                <a:cubicBezTo>
                  <a:pt x="1520" y="1664"/>
                  <a:pt x="1915" y="1300"/>
                  <a:pt x="1915" y="844"/>
                </a:cubicBezTo>
                <a:cubicBezTo>
                  <a:pt x="1915" y="344"/>
                  <a:pt x="1501" y="1"/>
                  <a:pt x="107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53"/>
          <p:cNvSpPr/>
          <p:nvPr/>
        </p:nvSpPr>
        <p:spPr>
          <a:xfrm>
            <a:off x="1012384" y="1704336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098" y="0"/>
                </a:moveTo>
                <a:cubicBezTo>
                  <a:pt x="893" y="0"/>
                  <a:pt x="684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15" y="833"/>
                </a:cubicBezTo>
                <a:cubicBezTo>
                  <a:pt x="1936" y="341"/>
                  <a:pt x="1526" y="0"/>
                  <a:pt x="109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53"/>
          <p:cNvSpPr/>
          <p:nvPr/>
        </p:nvSpPr>
        <p:spPr>
          <a:xfrm>
            <a:off x="780955" y="65375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5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5"/>
                  <a:pt x="1278" y="0"/>
                  <a:pt x="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53"/>
          <p:cNvSpPr/>
          <p:nvPr/>
        </p:nvSpPr>
        <p:spPr>
          <a:xfrm>
            <a:off x="780955" y="300230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1"/>
                </a:moveTo>
                <a:cubicBezTo>
                  <a:pt x="366" y="1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1"/>
                  <a:pt x="82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53"/>
          <p:cNvSpPr/>
          <p:nvPr/>
        </p:nvSpPr>
        <p:spPr>
          <a:xfrm>
            <a:off x="780955" y="53394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53"/>
          <p:cNvSpPr/>
          <p:nvPr/>
        </p:nvSpPr>
        <p:spPr>
          <a:xfrm>
            <a:off x="780955" y="767656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6"/>
                  <a:pt x="1278" y="0"/>
                  <a:pt x="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53"/>
          <p:cNvSpPr/>
          <p:nvPr/>
        </p:nvSpPr>
        <p:spPr>
          <a:xfrm>
            <a:off x="769383" y="10020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8" y="0"/>
                  <a:pt x="695" y="78"/>
                  <a:pt x="518" y="256"/>
                </a:cubicBezTo>
                <a:cubicBezTo>
                  <a:pt x="1" y="773"/>
                  <a:pt x="366" y="1654"/>
                  <a:pt x="1126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53"/>
          <p:cNvSpPr/>
          <p:nvPr/>
        </p:nvSpPr>
        <p:spPr>
          <a:xfrm>
            <a:off x="769383" y="12362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126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53"/>
          <p:cNvSpPr/>
          <p:nvPr/>
        </p:nvSpPr>
        <p:spPr>
          <a:xfrm>
            <a:off x="769383" y="1470014"/>
            <a:ext cx="74113" cy="63607"/>
          </a:xfrm>
          <a:custGeom>
            <a:avLst/>
            <a:gdLst/>
            <a:ahLst/>
            <a:cxnLst/>
            <a:rect l="l" t="t" r="r" b="b"/>
            <a:pathLst>
              <a:path w="1947" h="1671" extrusionOk="0">
                <a:moveTo>
                  <a:pt x="1095" y="0"/>
                </a:moveTo>
                <a:cubicBezTo>
                  <a:pt x="891" y="0"/>
                  <a:pt x="684" y="75"/>
                  <a:pt x="518" y="242"/>
                </a:cubicBezTo>
                <a:cubicBezTo>
                  <a:pt x="1" y="758"/>
                  <a:pt x="366" y="1670"/>
                  <a:pt x="1126" y="1670"/>
                </a:cubicBezTo>
                <a:cubicBezTo>
                  <a:pt x="1551" y="1670"/>
                  <a:pt x="1946" y="1275"/>
                  <a:pt x="1946" y="850"/>
                </a:cubicBezTo>
                <a:cubicBezTo>
                  <a:pt x="1946" y="334"/>
                  <a:pt x="1527" y="0"/>
                  <a:pt x="109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53"/>
          <p:cNvSpPr/>
          <p:nvPr/>
        </p:nvSpPr>
        <p:spPr>
          <a:xfrm>
            <a:off x="769383" y="1704336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8" y="0"/>
                  <a:pt x="695" y="79"/>
                  <a:pt x="518" y="256"/>
                </a:cubicBezTo>
                <a:cubicBezTo>
                  <a:pt x="1" y="773"/>
                  <a:pt x="366" y="1654"/>
                  <a:pt x="1126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1"/>
                  <a:pt x="1544" y="0"/>
                  <a:pt x="111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53"/>
          <p:cNvSpPr/>
          <p:nvPr/>
        </p:nvSpPr>
        <p:spPr>
          <a:xfrm>
            <a:off x="527600" y="654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53"/>
          <p:cNvSpPr/>
          <p:nvPr/>
        </p:nvSpPr>
        <p:spPr>
          <a:xfrm>
            <a:off x="527600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21" y="1"/>
                  <a:pt x="110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53"/>
          <p:cNvSpPr/>
          <p:nvPr/>
        </p:nvSpPr>
        <p:spPr>
          <a:xfrm>
            <a:off x="527600" y="5339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53"/>
          <p:cNvSpPr/>
          <p:nvPr/>
        </p:nvSpPr>
        <p:spPr>
          <a:xfrm>
            <a:off x="527600" y="7676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53"/>
          <p:cNvSpPr/>
          <p:nvPr/>
        </p:nvSpPr>
        <p:spPr>
          <a:xfrm>
            <a:off x="527600" y="10020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5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53"/>
          <p:cNvSpPr/>
          <p:nvPr/>
        </p:nvSpPr>
        <p:spPr>
          <a:xfrm>
            <a:off x="527600" y="12362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53"/>
          <p:cNvSpPr/>
          <p:nvPr/>
        </p:nvSpPr>
        <p:spPr>
          <a:xfrm>
            <a:off x="527600" y="1470014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7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89"/>
                  <a:pt x="365" y="1670"/>
                  <a:pt x="1094" y="1670"/>
                </a:cubicBezTo>
                <a:cubicBezTo>
                  <a:pt x="1550" y="1670"/>
                  <a:pt x="1915" y="1275"/>
                  <a:pt x="1915" y="850"/>
                </a:cubicBezTo>
                <a:cubicBezTo>
                  <a:pt x="1915" y="334"/>
                  <a:pt x="1510" y="0"/>
                  <a:pt x="108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53"/>
          <p:cNvSpPr/>
          <p:nvPr/>
        </p:nvSpPr>
        <p:spPr>
          <a:xfrm>
            <a:off x="527600" y="1704336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5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1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53"/>
          <p:cNvSpPr/>
          <p:nvPr/>
        </p:nvSpPr>
        <p:spPr>
          <a:xfrm>
            <a:off x="295029" y="65375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53"/>
          <p:cNvSpPr/>
          <p:nvPr/>
        </p:nvSpPr>
        <p:spPr>
          <a:xfrm>
            <a:off x="295029" y="300230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1"/>
                  <a:pt x="82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53"/>
          <p:cNvSpPr/>
          <p:nvPr/>
        </p:nvSpPr>
        <p:spPr>
          <a:xfrm>
            <a:off x="295029" y="53394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53"/>
          <p:cNvSpPr/>
          <p:nvPr/>
        </p:nvSpPr>
        <p:spPr>
          <a:xfrm>
            <a:off x="295029" y="767656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53"/>
          <p:cNvSpPr/>
          <p:nvPr/>
        </p:nvSpPr>
        <p:spPr>
          <a:xfrm>
            <a:off x="284638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45" y="833"/>
                </a:cubicBezTo>
                <a:cubicBezTo>
                  <a:pt x="1945" y="340"/>
                  <a:pt x="1529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53"/>
          <p:cNvSpPr/>
          <p:nvPr/>
        </p:nvSpPr>
        <p:spPr>
          <a:xfrm>
            <a:off x="284638" y="12362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45" y="820"/>
                </a:cubicBezTo>
                <a:cubicBezTo>
                  <a:pt x="1945" y="327"/>
                  <a:pt x="1529" y="1"/>
                  <a:pt x="10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53"/>
          <p:cNvSpPr/>
          <p:nvPr/>
        </p:nvSpPr>
        <p:spPr>
          <a:xfrm>
            <a:off x="284638" y="1470242"/>
            <a:ext cx="74074" cy="63378"/>
          </a:xfrm>
          <a:custGeom>
            <a:avLst/>
            <a:gdLst/>
            <a:ahLst/>
            <a:cxnLst/>
            <a:rect l="l" t="t" r="r" b="b"/>
            <a:pathLst>
              <a:path w="1946" h="1665" extrusionOk="0">
                <a:moveTo>
                  <a:pt x="1095" y="1"/>
                </a:moveTo>
                <a:cubicBezTo>
                  <a:pt x="894" y="1"/>
                  <a:pt x="689" y="73"/>
                  <a:pt x="517" y="236"/>
                </a:cubicBezTo>
                <a:cubicBezTo>
                  <a:pt x="0" y="752"/>
                  <a:pt x="365" y="1664"/>
                  <a:pt x="1094" y="1664"/>
                </a:cubicBezTo>
                <a:cubicBezTo>
                  <a:pt x="1550" y="1664"/>
                  <a:pt x="1915" y="1300"/>
                  <a:pt x="1945" y="844"/>
                </a:cubicBezTo>
                <a:cubicBezTo>
                  <a:pt x="1945" y="344"/>
                  <a:pt x="1531" y="1"/>
                  <a:pt x="109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53"/>
          <p:cNvSpPr/>
          <p:nvPr/>
        </p:nvSpPr>
        <p:spPr>
          <a:xfrm>
            <a:off x="284638" y="1704336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4" y="79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45" y="833"/>
                </a:cubicBezTo>
                <a:cubicBezTo>
                  <a:pt x="1945" y="341"/>
                  <a:pt x="1529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53"/>
          <p:cNvSpPr/>
          <p:nvPr/>
        </p:nvSpPr>
        <p:spPr>
          <a:xfrm>
            <a:off x="41675" y="654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53"/>
          <p:cNvSpPr/>
          <p:nvPr/>
        </p:nvSpPr>
        <p:spPr>
          <a:xfrm>
            <a:off x="42817" y="3000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2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0" y="766"/>
                  <a:pt x="365" y="1648"/>
                  <a:pt x="1095" y="1648"/>
                </a:cubicBezTo>
                <a:cubicBezTo>
                  <a:pt x="1551" y="1648"/>
                  <a:pt x="1915" y="1283"/>
                  <a:pt x="1915" y="827"/>
                </a:cubicBezTo>
                <a:cubicBezTo>
                  <a:pt x="1915" y="319"/>
                  <a:pt x="1507" y="1"/>
                  <a:pt x="108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53"/>
          <p:cNvSpPr/>
          <p:nvPr/>
        </p:nvSpPr>
        <p:spPr>
          <a:xfrm>
            <a:off x="41675" y="5339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53"/>
          <p:cNvSpPr/>
          <p:nvPr/>
        </p:nvSpPr>
        <p:spPr>
          <a:xfrm>
            <a:off x="41675" y="7676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53"/>
          <p:cNvSpPr/>
          <p:nvPr/>
        </p:nvSpPr>
        <p:spPr>
          <a:xfrm>
            <a:off x="41675" y="10020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22" y="0"/>
                </a:moveTo>
                <a:cubicBezTo>
                  <a:pt x="921" y="0"/>
                  <a:pt x="715" y="78"/>
                  <a:pt x="54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5" y="1289"/>
                  <a:pt x="1945" y="833"/>
                </a:cubicBezTo>
                <a:cubicBezTo>
                  <a:pt x="1945" y="340"/>
                  <a:pt x="1543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53"/>
          <p:cNvSpPr/>
          <p:nvPr/>
        </p:nvSpPr>
        <p:spPr>
          <a:xfrm>
            <a:off x="41675" y="12362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1"/>
                </a:moveTo>
                <a:cubicBezTo>
                  <a:pt x="920" y="1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1"/>
                  <a:pt x="112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53"/>
          <p:cNvSpPr/>
          <p:nvPr/>
        </p:nvSpPr>
        <p:spPr>
          <a:xfrm>
            <a:off x="41675" y="1470242"/>
            <a:ext cx="74074" cy="63378"/>
          </a:xfrm>
          <a:custGeom>
            <a:avLst/>
            <a:gdLst/>
            <a:ahLst/>
            <a:cxnLst/>
            <a:rect l="l" t="t" r="r" b="b"/>
            <a:pathLst>
              <a:path w="1946" h="1665" extrusionOk="0">
                <a:moveTo>
                  <a:pt x="1105" y="1"/>
                </a:moveTo>
                <a:cubicBezTo>
                  <a:pt x="909" y="1"/>
                  <a:pt x="710" y="73"/>
                  <a:pt x="547" y="236"/>
                </a:cubicBezTo>
                <a:cubicBezTo>
                  <a:pt x="0" y="752"/>
                  <a:pt x="365" y="1664"/>
                  <a:pt x="1125" y="1664"/>
                </a:cubicBezTo>
                <a:cubicBezTo>
                  <a:pt x="1581" y="1664"/>
                  <a:pt x="1945" y="1300"/>
                  <a:pt x="1945" y="844"/>
                </a:cubicBezTo>
                <a:cubicBezTo>
                  <a:pt x="1945" y="344"/>
                  <a:pt x="1531" y="1"/>
                  <a:pt x="110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53"/>
          <p:cNvSpPr/>
          <p:nvPr/>
        </p:nvSpPr>
        <p:spPr>
          <a:xfrm>
            <a:off x="41675" y="1704336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22" y="0"/>
                </a:moveTo>
                <a:cubicBezTo>
                  <a:pt x="921" y="0"/>
                  <a:pt x="715" y="79"/>
                  <a:pt x="54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5" y="1289"/>
                  <a:pt x="1945" y="833"/>
                </a:cubicBezTo>
                <a:cubicBezTo>
                  <a:pt x="1945" y="341"/>
                  <a:pt x="1543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53"/>
          <p:cNvSpPr/>
          <p:nvPr/>
        </p:nvSpPr>
        <p:spPr>
          <a:xfrm>
            <a:off x="1014663" y="3817651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1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53"/>
          <p:cNvSpPr/>
          <p:nvPr/>
        </p:nvSpPr>
        <p:spPr>
          <a:xfrm>
            <a:off x="1014663" y="4052468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551" y="1641"/>
                  <a:pt x="1915" y="1276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53"/>
          <p:cNvSpPr/>
          <p:nvPr/>
        </p:nvSpPr>
        <p:spPr>
          <a:xfrm>
            <a:off x="1014663" y="4286181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0"/>
                </a:moveTo>
                <a:cubicBezTo>
                  <a:pt x="890" y="0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2"/>
                  <a:pt x="1117" y="1642"/>
                </a:cubicBezTo>
                <a:cubicBezTo>
                  <a:pt x="1577" y="1642"/>
                  <a:pt x="1915" y="1260"/>
                  <a:pt x="1915" y="820"/>
                </a:cubicBezTo>
                <a:cubicBezTo>
                  <a:pt x="1915" y="327"/>
                  <a:pt x="1512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53"/>
          <p:cNvSpPr/>
          <p:nvPr/>
        </p:nvSpPr>
        <p:spPr>
          <a:xfrm>
            <a:off x="1014663" y="4519933"/>
            <a:ext cx="72933" cy="63607"/>
          </a:xfrm>
          <a:custGeom>
            <a:avLst/>
            <a:gdLst/>
            <a:ahLst/>
            <a:cxnLst/>
            <a:rect l="l" t="t" r="r" b="b"/>
            <a:pathLst>
              <a:path w="1916" h="1671" extrusionOk="0">
                <a:moveTo>
                  <a:pt x="1088" y="0"/>
                </a:moveTo>
                <a:cubicBezTo>
                  <a:pt x="887" y="0"/>
                  <a:pt x="683" y="75"/>
                  <a:pt x="517" y="242"/>
                </a:cubicBezTo>
                <a:cubicBezTo>
                  <a:pt x="0" y="758"/>
                  <a:pt x="335" y="1640"/>
                  <a:pt x="1064" y="1670"/>
                </a:cubicBezTo>
                <a:cubicBezTo>
                  <a:pt x="1551" y="1670"/>
                  <a:pt x="1915" y="1305"/>
                  <a:pt x="1915" y="849"/>
                </a:cubicBezTo>
                <a:cubicBezTo>
                  <a:pt x="1915" y="334"/>
                  <a:pt x="1510" y="0"/>
                  <a:pt x="10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53"/>
          <p:cNvSpPr/>
          <p:nvPr/>
        </p:nvSpPr>
        <p:spPr>
          <a:xfrm>
            <a:off x="1014663" y="4754407"/>
            <a:ext cx="72933" cy="62845"/>
          </a:xfrm>
          <a:custGeom>
            <a:avLst/>
            <a:gdLst/>
            <a:ahLst/>
            <a:cxnLst/>
            <a:rect l="l" t="t" r="r" b="b"/>
            <a:pathLst>
              <a:path w="1916" h="1651" extrusionOk="0">
                <a:moveTo>
                  <a:pt x="1073" y="0"/>
                </a:moveTo>
                <a:cubicBezTo>
                  <a:pt x="877" y="0"/>
                  <a:pt x="679" y="69"/>
                  <a:pt x="517" y="221"/>
                </a:cubicBezTo>
                <a:cubicBezTo>
                  <a:pt x="0" y="738"/>
                  <a:pt x="335" y="1620"/>
                  <a:pt x="1064" y="1650"/>
                </a:cubicBezTo>
                <a:cubicBezTo>
                  <a:pt x="1551" y="1650"/>
                  <a:pt x="1915" y="1285"/>
                  <a:pt x="1915" y="829"/>
                </a:cubicBezTo>
                <a:cubicBezTo>
                  <a:pt x="1915" y="329"/>
                  <a:pt x="1500" y="0"/>
                  <a:pt x="107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53"/>
          <p:cNvSpPr/>
          <p:nvPr/>
        </p:nvSpPr>
        <p:spPr>
          <a:xfrm>
            <a:off x="1014663" y="4988463"/>
            <a:ext cx="72933" cy="62541"/>
          </a:xfrm>
          <a:custGeom>
            <a:avLst/>
            <a:gdLst/>
            <a:ahLst/>
            <a:cxnLst/>
            <a:rect l="l" t="t" r="r" b="b"/>
            <a:pathLst>
              <a:path w="1916" h="1643" extrusionOk="0">
                <a:moveTo>
                  <a:pt x="1092" y="1"/>
                </a:moveTo>
                <a:cubicBezTo>
                  <a:pt x="890" y="1"/>
                  <a:pt x="685" y="75"/>
                  <a:pt x="517" y="243"/>
                </a:cubicBezTo>
                <a:cubicBezTo>
                  <a:pt x="0" y="759"/>
                  <a:pt x="335" y="1641"/>
                  <a:pt x="1064" y="1641"/>
                </a:cubicBezTo>
                <a:cubicBezTo>
                  <a:pt x="1082" y="1642"/>
                  <a:pt x="1099" y="1643"/>
                  <a:pt x="1117" y="1643"/>
                </a:cubicBezTo>
                <a:cubicBezTo>
                  <a:pt x="1577" y="1643"/>
                  <a:pt x="1915" y="1260"/>
                  <a:pt x="1915" y="820"/>
                </a:cubicBezTo>
                <a:cubicBezTo>
                  <a:pt x="1915" y="327"/>
                  <a:pt x="1512" y="1"/>
                  <a:pt x="109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53"/>
          <p:cNvSpPr/>
          <p:nvPr/>
        </p:nvSpPr>
        <p:spPr>
          <a:xfrm>
            <a:off x="782092" y="3817575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5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5"/>
                  <a:pt x="1278" y="0"/>
                  <a:pt x="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53"/>
          <p:cNvSpPr/>
          <p:nvPr/>
        </p:nvSpPr>
        <p:spPr>
          <a:xfrm>
            <a:off x="782092" y="4052430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1"/>
                </a:moveTo>
                <a:cubicBezTo>
                  <a:pt x="366" y="1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1"/>
                  <a:pt x="82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53"/>
          <p:cNvSpPr/>
          <p:nvPr/>
        </p:nvSpPr>
        <p:spPr>
          <a:xfrm>
            <a:off x="782092" y="4286143"/>
            <a:ext cx="62541" cy="62503"/>
          </a:xfrm>
          <a:custGeom>
            <a:avLst/>
            <a:gdLst/>
            <a:ahLst/>
            <a:cxnLst/>
            <a:rect l="l" t="t" r="r" b="b"/>
            <a:pathLst>
              <a:path w="1643" h="1642" extrusionOk="0">
                <a:moveTo>
                  <a:pt x="822" y="0"/>
                </a:moveTo>
                <a:cubicBezTo>
                  <a:pt x="366" y="0"/>
                  <a:pt x="1" y="365"/>
                  <a:pt x="1" y="821"/>
                </a:cubicBezTo>
                <a:cubicBezTo>
                  <a:pt x="1" y="1277"/>
                  <a:pt x="366" y="1642"/>
                  <a:pt x="822" y="1642"/>
                </a:cubicBezTo>
                <a:cubicBezTo>
                  <a:pt x="1278" y="1642"/>
                  <a:pt x="1642" y="1277"/>
                  <a:pt x="1642" y="821"/>
                </a:cubicBezTo>
                <a:cubicBezTo>
                  <a:pt x="1642" y="365"/>
                  <a:pt x="1278" y="0"/>
                  <a:pt x="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53"/>
          <p:cNvSpPr/>
          <p:nvPr/>
        </p:nvSpPr>
        <p:spPr>
          <a:xfrm>
            <a:off x="782092" y="4519856"/>
            <a:ext cx="62541" cy="63683"/>
          </a:xfrm>
          <a:custGeom>
            <a:avLst/>
            <a:gdLst/>
            <a:ahLst/>
            <a:cxnLst/>
            <a:rect l="l" t="t" r="r" b="b"/>
            <a:pathLst>
              <a:path w="1643" h="1673" extrusionOk="0">
                <a:moveTo>
                  <a:pt x="822" y="0"/>
                </a:moveTo>
                <a:cubicBezTo>
                  <a:pt x="366" y="0"/>
                  <a:pt x="1" y="396"/>
                  <a:pt x="1" y="851"/>
                </a:cubicBezTo>
                <a:cubicBezTo>
                  <a:pt x="1" y="1277"/>
                  <a:pt x="366" y="1672"/>
                  <a:pt x="822" y="1672"/>
                </a:cubicBezTo>
                <a:cubicBezTo>
                  <a:pt x="1278" y="1672"/>
                  <a:pt x="1642" y="1277"/>
                  <a:pt x="1642" y="851"/>
                </a:cubicBezTo>
                <a:cubicBezTo>
                  <a:pt x="1642" y="396"/>
                  <a:pt x="1278" y="0"/>
                  <a:pt x="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53"/>
          <p:cNvSpPr/>
          <p:nvPr/>
        </p:nvSpPr>
        <p:spPr>
          <a:xfrm>
            <a:off x="770521" y="4754255"/>
            <a:ext cx="74113" cy="62998"/>
          </a:xfrm>
          <a:custGeom>
            <a:avLst/>
            <a:gdLst/>
            <a:ahLst/>
            <a:cxnLst/>
            <a:rect l="l" t="t" r="r" b="b"/>
            <a:pathLst>
              <a:path w="1947" h="1655" extrusionOk="0">
                <a:moveTo>
                  <a:pt x="1114" y="0"/>
                </a:moveTo>
                <a:cubicBezTo>
                  <a:pt x="908" y="0"/>
                  <a:pt x="695" y="78"/>
                  <a:pt x="518" y="256"/>
                </a:cubicBezTo>
                <a:cubicBezTo>
                  <a:pt x="1" y="773"/>
                  <a:pt x="366" y="1654"/>
                  <a:pt x="1126" y="1654"/>
                </a:cubicBezTo>
                <a:cubicBezTo>
                  <a:pt x="1551" y="1654"/>
                  <a:pt x="1946" y="1289"/>
                  <a:pt x="1946" y="833"/>
                </a:cubicBezTo>
                <a:cubicBezTo>
                  <a:pt x="1946" y="340"/>
                  <a:pt x="1544" y="0"/>
                  <a:pt x="111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53"/>
          <p:cNvSpPr/>
          <p:nvPr/>
        </p:nvSpPr>
        <p:spPr>
          <a:xfrm>
            <a:off x="770521" y="4988463"/>
            <a:ext cx="74113" cy="62465"/>
          </a:xfrm>
          <a:custGeom>
            <a:avLst/>
            <a:gdLst/>
            <a:ahLst/>
            <a:cxnLst/>
            <a:rect l="l" t="t" r="r" b="b"/>
            <a:pathLst>
              <a:path w="1947" h="1641" extrusionOk="0">
                <a:moveTo>
                  <a:pt x="1100" y="1"/>
                </a:moveTo>
                <a:cubicBezTo>
                  <a:pt x="894" y="1"/>
                  <a:pt x="685" y="75"/>
                  <a:pt x="518" y="243"/>
                </a:cubicBezTo>
                <a:cubicBezTo>
                  <a:pt x="1" y="759"/>
                  <a:pt x="366" y="1641"/>
                  <a:pt x="1126" y="1641"/>
                </a:cubicBezTo>
                <a:cubicBezTo>
                  <a:pt x="1551" y="1641"/>
                  <a:pt x="1946" y="1276"/>
                  <a:pt x="1946" y="820"/>
                </a:cubicBezTo>
                <a:cubicBezTo>
                  <a:pt x="1946" y="327"/>
                  <a:pt x="1529" y="1"/>
                  <a:pt x="110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53"/>
          <p:cNvSpPr/>
          <p:nvPr/>
        </p:nvSpPr>
        <p:spPr>
          <a:xfrm>
            <a:off x="528738" y="3817613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2"/>
                </a:cubicBezTo>
                <a:cubicBezTo>
                  <a:pt x="0" y="759"/>
                  <a:pt x="365" y="1671"/>
                  <a:pt x="1094" y="167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53"/>
          <p:cNvSpPr/>
          <p:nvPr/>
        </p:nvSpPr>
        <p:spPr>
          <a:xfrm>
            <a:off x="528738" y="40522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105" y="1"/>
                </a:moveTo>
                <a:cubicBezTo>
                  <a:pt x="899" y="1"/>
                  <a:pt x="688" y="79"/>
                  <a:pt x="517" y="250"/>
                </a:cubicBezTo>
                <a:cubicBezTo>
                  <a:pt x="0" y="766"/>
                  <a:pt x="365" y="1648"/>
                  <a:pt x="1094" y="1648"/>
                </a:cubicBezTo>
                <a:cubicBezTo>
                  <a:pt x="1550" y="1648"/>
                  <a:pt x="1915" y="1283"/>
                  <a:pt x="1915" y="827"/>
                </a:cubicBezTo>
                <a:cubicBezTo>
                  <a:pt x="1915" y="319"/>
                  <a:pt x="1521" y="1"/>
                  <a:pt x="110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53"/>
          <p:cNvSpPr/>
          <p:nvPr/>
        </p:nvSpPr>
        <p:spPr>
          <a:xfrm>
            <a:off x="528738" y="4286181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53"/>
          <p:cNvSpPr/>
          <p:nvPr/>
        </p:nvSpPr>
        <p:spPr>
          <a:xfrm>
            <a:off x="528738" y="4519894"/>
            <a:ext cx="72933" cy="63645"/>
          </a:xfrm>
          <a:custGeom>
            <a:avLst/>
            <a:gdLst/>
            <a:ahLst/>
            <a:cxnLst/>
            <a:rect l="l" t="t" r="r" b="b"/>
            <a:pathLst>
              <a:path w="1916" h="1672" extrusionOk="0">
                <a:moveTo>
                  <a:pt x="1091" y="0"/>
                </a:moveTo>
                <a:cubicBezTo>
                  <a:pt x="890" y="0"/>
                  <a:pt x="684" y="75"/>
                  <a:pt x="517" y="243"/>
                </a:cubicBezTo>
                <a:cubicBezTo>
                  <a:pt x="0" y="790"/>
                  <a:pt x="365" y="1671"/>
                  <a:pt x="1094" y="1671"/>
                </a:cubicBezTo>
                <a:cubicBezTo>
                  <a:pt x="1550" y="1671"/>
                  <a:pt x="1915" y="1276"/>
                  <a:pt x="1915" y="820"/>
                </a:cubicBezTo>
                <a:cubicBezTo>
                  <a:pt x="1915" y="327"/>
                  <a:pt x="1512" y="0"/>
                  <a:pt x="10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53"/>
          <p:cNvSpPr/>
          <p:nvPr/>
        </p:nvSpPr>
        <p:spPr>
          <a:xfrm>
            <a:off x="528738" y="4754255"/>
            <a:ext cx="72933" cy="62998"/>
          </a:xfrm>
          <a:custGeom>
            <a:avLst/>
            <a:gdLst/>
            <a:ahLst/>
            <a:cxnLst/>
            <a:rect l="l" t="t" r="r" b="b"/>
            <a:pathLst>
              <a:path w="1916" h="1655" extrusionOk="0">
                <a:moveTo>
                  <a:pt x="1092" y="0"/>
                </a:moveTo>
                <a:cubicBezTo>
                  <a:pt x="890" y="0"/>
                  <a:pt x="685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15" y="1289"/>
                  <a:pt x="1915" y="833"/>
                </a:cubicBezTo>
                <a:cubicBezTo>
                  <a:pt x="1915" y="340"/>
                  <a:pt x="1513" y="0"/>
                  <a:pt x="10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53"/>
          <p:cNvSpPr/>
          <p:nvPr/>
        </p:nvSpPr>
        <p:spPr>
          <a:xfrm>
            <a:off x="528738" y="4988463"/>
            <a:ext cx="72933" cy="62465"/>
          </a:xfrm>
          <a:custGeom>
            <a:avLst/>
            <a:gdLst/>
            <a:ahLst/>
            <a:cxnLst/>
            <a:rect l="l" t="t" r="r" b="b"/>
            <a:pathLst>
              <a:path w="1916" h="1641" extrusionOk="0">
                <a:moveTo>
                  <a:pt x="1091" y="1"/>
                </a:moveTo>
                <a:cubicBezTo>
                  <a:pt x="890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15" y="820"/>
                </a:cubicBezTo>
                <a:cubicBezTo>
                  <a:pt x="1915" y="327"/>
                  <a:pt x="1512" y="1"/>
                  <a:pt x="10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53"/>
          <p:cNvSpPr/>
          <p:nvPr/>
        </p:nvSpPr>
        <p:spPr>
          <a:xfrm>
            <a:off x="296167" y="3817575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5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53"/>
          <p:cNvSpPr/>
          <p:nvPr/>
        </p:nvSpPr>
        <p:spPr>
          <a:xfrm>
            <a:off x="296167" y="4052430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1"/>
                </a:moveTo>
                <a:cubicBezTo>
                  <a:pt x="365" y="1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1"/>
                  <a:pt x="82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53"/>
          <p:cNvSpPr/>
          <p:nvPr/>
        </p:nvSpPr>
        <p:spPr>
          <a:xfrm>
            <a:off x="296167" y="4286143"/>
            <a:ext cx="63683" cy="62503"/>
          </a:xfrm>
          <a:custGeom>
            <a:avLst/>
            <a:gdLst/>
            <a:ahLst/>
            <a:cxnLst/>
            <a:rect l="l" t="t" r="r" b="b"/>
            <a:pathLst>
              <a:path w="1673" h="1642" extrusionOk="0">
                <a:moveTo>
                  <a:pt x="821" y="0"/>
                </a:moveTo>
                <a:cubicBezTo>
                  <a:pt x="365" y="0"/>
                  <a:pt x="1" y="365"/>
                  <a:pt x="1" y="821"/>
                </a:cubicBezTo>
                <a:cubicBezTo>
                  <a:pt x="1" y="1277"/>
                  <a:pt x="365" y="1642"/>
                  <a:pt x="821" y="1642"/>
                </a:cubicBezTo>
                <a:cubicBezTo>
                  <a:pt x="1277" y="1642"/>
                  <a:pt x="1672" y="1277"/>
                  <a:pt x="1672" y="821"/>
                </a:cubicBezTo>
                <a:cubicBezTo>
                  <a:pt x="1672" y="365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53"/>
          <p:cNvSpPr/>
          <p:nvPr/>
        </p:nvSpPr>
        <p:spPr>
          <a:xfrm>
            <a:off x="296167" y="4519856"/>
            <a:ext cx="63683" cy="63683"/>
          </a:xfrm>
          <a:custGeom>
            <a:avLst/>
            <a:gdLst/>
            <a:ahLst/>
            <a:cxnLst/>
            <a:rect l="l" t="t" r="r" b="b"/>
            <a:pathLst>
              <a:path w="1673" h="1673" extrusionOk="0">
                <a:moveTo>
                  <a:pt x="821" y="0"/>
                </a:moveTo>
                <a:cubicBezTo>
                  <a:pt x="365" y="0"/>
                  <a:pt x="1" y="396"/>
                  <a:pt x="1" y="851"/>
                </a:cubicBezTo>
                <a:cubicBezTo>
                  <a:pt x="1" y="1277"/>
                  <a:pt x="365" y="1672"/>
                  <a:pt x="821" y="1672"/>
                </a:cubicBezTo>
                <a:cubicBezTo>
                  <a:pt x="1277" y="1672"/>
                  <a:pt x="1672" y="1277"/>
                  <a:pt x="1672" y="851"/>
                </a:cubicBezTo>
                <a:cubicBezTo>
                  <a:pt x="1672" y="396"/>
                  <a:pt x="1277" y="0"/>
                  <a:pt x="8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53"/>
          <p:cNvSpPr/>
          <p:nvPr/>
        </p:nvSpPr>
        <p:spPr>
          <a:xfrm>
            <a:off x="285775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00" y="0"/>
                </a:moveTo>
                <a:cubicBezTo>
                  <a:pt x="894" y="0"/>
                  <a:pt x="684" y="78"/>
                  <a:pt x="517" y="256"/>
                </a:cubicBezTo>
                <a:cubicBezTo>
                  <a:pt x="0" y="773"/>
                  <a:pt x="365" y="1654"/>
                  <a:pt x="1094" y="1654"/>
                </a:cubicBezTo>
                <a:cubicBezTo>
                  <a:pt x="1550" y="1654"/>
                  <a:pt x="1945" y="1289"/>
                  <a:pt x="1945" y="833"/>
                </a:cubicBezTo>
                <a:cubicBezTo>
                  <a:pt x="1945" y="340"/>
                  <a:pt x="1529" y="0"/>
                  <a:pt x="1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53"/>
          <p:cNvSpPr/>
          <p:nvPr/>
        </p:nvSpPr>
        <p:spPr>
          <a:xfrm>
            <a:off x="285775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099" y="1"/>
                </a:moveTo>
                <a:cubicBezTo>
                  <a:pt x="893" y="1"/>
                  <a:pt x="684" y="75"/>
                  <a:pt x="517" y="243"/>
                </a:cubicBezTo>
                <a:cubicBezTo>
                  <a:pt x="0" y="759"/>
                  <a:pt x="365" y="1641"/>
                  <a:pt x="1094" y="1641"/>
                </a:cubicBezTo>
                <a:cubicBezTo>
                  <a:pt x="1550" y="1641"/>
                  <a:pt x="1915" y="1276"/>
                  <a:pt x="1945" y="820"/>
                </a:cubicBezTo>
                <a:cubicBezTo>
                  <a:pt x="1945" y="327"/>
                  <a:pt x="1529" y="1"/>
                  <a:pt x="10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53"/>
          <p:cNvSpPr/>
          <p:nvPr/>
        </p:nvSpPr>
        <p:spPr>
          <a:xfrm>
            <a:off x="42813" y="3817613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2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53"/>
          <p:cNvSpPr/>
          <p:nvPr/>
        </p:nvSpPr>
        <p:spPr>
          <a:xfrm>
            <a:off x="43954" y="4052202"/>
            <a:ext cx="72933" cy="62731"/>
          </a:xfrm>
          <a:custGeom>
            <a:avLst/>
            <a:gdLst/>
            <a:ahLst/>
            <a:cxnLst/>
            <a:rect l="l" t="t" r="r" b="b"/>
            <a:pathLst>
              <a:path w="1916" h="1648" extrusionOk="0">
                <a:moveTo>
                  <a:pt x="1082" y="1"/>
                </a:moveTo>
                <a:cubicBezTo>
                  <a:pt x="872" y="1"/>
                  <a:pt x="658" y="79"/>
                  <a:pt x="487" y="250"/>
                </a:cubicBezTo>
                <a:cubicBezTo>
                  <a:pt x="0" y="766"/>
                  <a:pt x="365" y="1648"/>
                  <a:pt x="1095" y="1648"/>
                </a:cubicBezTo>
                <a:cubicBezTo>
                  <a:pt x="1551" y="1648"/>
                  <a:pt x="1915" y="1283"/>
                  <a:pt x="1915" y="827"/>
                </a:cubicBezTo>
                <a:cubicBezTo>
                  <a:pt x="1915" y="319"/>
                  <a:pt x="1507" y="1"/>
                  <a:pt x="108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53"/>
          <p:cNvSpPr/>
          <p:nvPr/>
        </p:nvSpPr>
        <p:spPr>
          <a:xfrm>
            <a:off x="42813" y="4286181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53"/>
          <p:cNvSpPr/>
          <p:nvPr/>
        </p:nvSpPr>
        <p:spPr>
          <a:xfrm>
            <a:off x="42813" y="4519894"/>
            <a:ext cx="74074" cy="63645"/>
          </a:xfrm>
          <a:custGeom>
            <a:avLst/>
            <a:gdLst/>
            <a:ahLst/>
            <a:cxnLst/>
            <a:rect l="l" t="t" r="r" b="b"/>
            <a:pathLst>
              <a:path w="1946" h="1672" extrusionOk="0">
                <a:moveTo>
                  <a:pt x="1122" y="0"/>
                </a:moveTo>
                <a:cubicBezTo>
                  <a:pt x="920" y="0"/>
                  <a:pt x="715" y="75"/>
                  <a:pt x="547" y="243"/>
                </a:cubicBezTo>
                <a:cubicBezTo>
                  <a:pt x="0" y="759"/>
                  <a:pt x="395" y="1671"/>
                  <a:pt x="1125" y="1671"/>
                </a:cubicBezTo>
                <a:cubicBezTo>
                  <a:pt x="1581" y="1671"/>
                  <a:pt x="1945" y="1276"/>
                  <a:pt x="1945" y="820"/>
                </a:cubicBezTo>
                <a:cubicBezTo>
                  <a:pt x="1945" y="327"/>
                  <a:pt x="1542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53"/>
          <p:cNvSpPr/>
          <p:nvPr/>
        </p:nvSpPr>
        <p:spPr>
          <a:xfrm>
            <a:off x="42813" y="4754255"/>
            <a:ext cx="74074" cy="62998"/>
          </a:xfrm>
          <a:custGeom>
            <a:avLst/>
            <a:gdLst/>
            <a:ahLst/>
            <a:cxnLst/>
            <a:rect l="l" t="t" r="r" b="b"/>
            <a:pathLst>
              <a:path w="1946" h="1655" extrusionOk="0">
                <a:moveTo>
                  <a:pt x="1122" y="0"/>
                </a:moveTo>
                <a:cubicBezTo>
                  <a:pt x="921" y="0"/>
                  <a:pt x="715" y="78"/>
                  <a:pt x="547" y="256"/>
                </a:cubicBezTo>
                <a:cubicBezTo>
                  <a:pt x="0" y="773"/>
                  <a:pt x="395" y="1654"/>
                  <a:pt x="1125" y="1654"/>
                </a:cubicBezTo>
                <a:cubicBezTo>
                  <a:pt x="1581" y="1654"/>
                  <a:pt x="1945" y="1289"/>
                  <a:pt x="1945" y="833"/>
                </a:cubicBezTo>
                <a:cubicBezTo>
                  <a:pt x="1945" y="340"/>
                  <a:pt x="1543" y="0"/>
                  <a:pt x="1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53"/>
          <p:cNvSpPr/>
          <p:nvPr/>
        </p:nvSpPr>
        <p:spPr>
          <a:xfrm>
            <a:off x="42813" y="4988463"/>
            <a:ext cx="74074" cy="62465"/>
          </a:xfrm>
          <a:custGeom>
            <a:avLst/>
            <a:gdLst/>
            <a:ahLst/>
            <a:cxnLst/>
            <a:rect l="l" t="t" r="r" b="b"/>
            <a:pathLst>
              <a:path w="1946" h="1641" extrusionOk="0">
                <a:moveTo>
                  <a:pt x="1122" y="1"/>
                </a:moveTo>
                <a:cubicBezTo>
                  <a:pt x="920" y="1"/>
                  <a:pt x="715" y="75"/>
                  <a:pt x="547" y="243"/>
                </a:cubicBezTo>
                <a:cubicBezTo>
                  <a:pt x="0" y="759"/>
                  <a:pt x="395" y="1641"/>
                  <a:pt x="1125" y="1641"/>
                </a:cubicBezTo>
                <a:cubicBezTo>
                  <a:pt x="1581" y="1641"/>
                  <a:pt x="1945" y="1276"/>
                  <a:pt x="1945" y="820"/>
                </a:cubicBezTo>
                <a:cubicBezTo>
                  <a:pt x="1945" y="327"/>
                  <a:pt x="1542" y="1"/>
                  <a:pt x="112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5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25" name="Google Shape;1225;p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26" name="Google Shape;1226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5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29" name="Google Shape;1229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32" name="Google Shape;1232;p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33" name="Google Shape;1233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36" name="Google Shape;1236;p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37" name="Google Shape;1237;p5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38" name="Google Shape;1238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1" name="Google Shape;1241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6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44" name="Google Shape;1244;p6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45" name="Google Shape;1245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6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48" name="Google Shape;1248;p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6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6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52" name="Google Shape;1252;p6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53" name="Google Shape;1253;p6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54" name="Google Shape;1254;p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261000" y="199025"/>
            <a:ext cx="8659500" cy="4744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1579525" y="1503750"/>
            <a:ext cx="6987000" cy="29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naheim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667500" y="445025"/>
            <a:ext cx="780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6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257" name="Google Shape;1257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6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60" name="Google Shape;1260;p6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61" name="Google Shape;1261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">
  <p:cSld name="AUTOLAYOUT_13">
    <p:bg>
      <p:bgPr>
        <a:solidFill>
          <a:srgbClr val="FFFFFF"/>
        </a:solidFill>
        <a:effectLst/>
      </p:bgPr>
    </p:bg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6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66"/>
          <p:cNvSpPr txBox="1">
            <a:spLocks noGrp="1"/>
          </p:cNvSpPr>
          <p:nvPr>
            <p:ph type="title"/>
          </p:nvPr>
        </p:nvSpPr>
        <p:spPr>
          <a:xfrm>
            <a:off x="351600" y="2736850"/>
            <a:ext cx="3997500" cy="13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1267" name="Google Shape;1267;p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/>
          <p:nvPr/>
        </p:nvSpPr>
        <p:spPr>
          <a:xfrm>
            <a:off x="261000" y="199025"/>
            <a:ext cx="8659500" cy="4744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67500" y="1265250"/>
            <a:ext cx="7809000" cy="26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10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261000" y="199025"/>
            <a:ext cx="8659500" cy="4744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311950" y="1516325"/>
            <a:ext cx="4520100" cy="4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1521750" y="2320975"/>
            <a:ext cx="6100500" cy="13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4941650" y="3315375"/>
            <a:ext cx="3706500" cy="958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800" b="1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67500" y="445025"/>
            <a:ext cx="7809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67500" y="1152475"/>
            <a:ext cx="7809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●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34" name="Google Shape;734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5" name="Google Shape;735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21" name="Google Shape;1221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2" name="Google Shape;1222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jpg"/><Relationship Id="rId4" Type="http://schemas.openxmlformats.org/officeDocument/2006/relationships/hyperlink" Target="http://www.youtube.com/watch?v=9d2zPypEiok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f23mdWD7os" TargetMode="External"/><Relationship Id="rId7" Type="http://schemas.openxmlformats.org/officeDocument/2006/relationships/hyperlink" Target="https://tech.ed.gov/files/2022/09/DEER-Resource-Guide_FINAL.pd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www.digitalequityact.org/" TargetMode="External"/><Relationship Id="rId5" Type="http://schemas.openxmlformats.org/officeDocument/2006/relationships/hyperlink" Target="https://www.nysl.nysed.gov/libdev/Digital-Inclusion-Toolkit.pdf" TargetMode="External"/><Relationship Id="rId4" Type="http://schemas.openxmlformats.org/officeDocument/2006/relationships/hyperlink" Target="https://www.youtube.com/watch?v=SLbkpUjyQt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pic.org/publication/californias-digital-divide/" TargetMode="External"/><Relationship Id="rId3" Type="http://schemas.openxmlformats.org/officeDocument/2006/relationships/hyperlink" Target="https://stars.library.ucf.edu/cgi/viewcontent.cgi?article=1280&amp;context=etd2020" TargetMode="External"/><Relationship Id="rId7" Type="http://schemas.openxmlformats.org/officeDocument/2006/relationships/hyperlink" Target="https://www.fcc.gov/acp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www.ppic.org/blog/commentary-narrowing-the-digital-divide-with-pandemic-benefits/" TargetMode="External"/><Relationship Id="rId5" Type="http://schemas.openxmlformats.org/officeDocument/2006/relationships/hyperlink" Target="https://www.goodfirms.co/blog/best-free-open-source-library-management-software-solutions" TargetMode="External"/><Relationship Id="rId4" Type="http://schemas.openxmlformats.org/officeDocument/2006/relationships/hyperlink" Target="https://scholarworks.wmich.edu/cgi/viewcontent.cgi?article=1209&amp;context=jcp" TargetMode="External"/><Relationship Id="rId9" Type="http://schemas.openxmlformats.org/officeDocument/2006/relationships/hyperlink" Target="https://docs.google.com/presentation/d/1LgtHdbH3Xyx9SHE7ph7PI8363zmrVu84gvA7nZTdf14/edit#slide=id.gf9f96dbc7d_0_19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57073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3.xml"/><Relationship Id="rId6" Type="http://schemas.openxmlformats.org/officeDocument/2006/relationships/hyperlink" Target="https://drive.google.com/file/d/1WLqCpL1eV2NVE4_0qrGWl7e1iU2RGVyA/view" TargetMode="External"/><Relationship Id="rId5" Type="http://schemas.openxmlformats.org/officeDocument/2006/relationships/hyperlink" Target="https://drive.google.com/file/d/1mWCcdoxETZHSJdvQOg1zpK_FEBahxbNH/view" TargetMode="External"/><Relationship Id="rId4" Type="http://schemas.openxmlformats.org/officeDocument/2006/relationships/hyperlink" Target="https://drive.google.com/file/d/1VIJvbkSoCDUFj4ZhFk4gZ13QASp2qkmv/vie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2" name="Google Shape;1272;p67" descr="A couple of women sitting at a table with a computer and papers&#10;&#10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1657" y="0"/>
            <a:ext cx="33738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67"/>
          <p:cNvSpPr txBox="1">
            <a:spLocks noGrp="1"/>
          </p:cNvSpPr>
          <p:nvPr>
            <p:ph type="ctrTitle"/>
          </p:nvPr>
        </p:nvSpPr>
        <p:spPr>
          <a:xfrm>
            <a:off x="507450" y="1055275"/>
            <a:ext cx="4446000" cy="24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3700" dirty="0" err="1">
                <a:latin typeface="Poppins"/>
                <a:ea typeface="Poppins"/>
                <a:cs typeface="Poppins"/>
                <a:sym typeface="Poppins"/>
              </a:rPr>
              <a:t>Advancing</a:t>
            </a:r>
            <a:r>
              <a:rPr lang="de" sz="3700" dirty="0">
                <a:latin typeface="Poppins"/>
                <a:ea typeface="Poppins"/>
                <a:cs typeface="Poppins"/>
                <a:sym typeface="Poppins"/>
              </a:rPr>
              <a:t> </a:t>
            </a:r>
            <a:endParaRPr sz="37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3700" dirty="0">
                <a:latin typeface="Poppins"/>
                <a:ea typeface="Poppins"/>
                <a:cs typeface="Poppins"/>
                <a:sym typeface="Poppins"/>
              </a:rPr>
              <a:t>Digital Equity </a:t>
            </a:r>
            <a:endParaRPr sz="37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3700" dirty="0">
                <a:latin typeface="Poppins"/>
                <a:ea typeface="Poppins"/>
                <a:cs typeface="Poppins"/>
                <a:sym typeface="Poppins"/>
              </a:rPr>
              <a:t>&amp; </a:t>
            </a:r>
            <a:endParaRPr sz="37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3700" dirty="0" err="1">
                <a:latin typeface="Poppins"/>
                <a:ea typeface="Poppins"/>
                <a:cs typeface="Poppins"/>
                <a:sym typeface="Poppins"/>
              </a:rPr>
              <a:t>Social</a:t>
            </a:r>
            <a:r>
              <a:rPr lang="de" sz="3700" dirty="0">
                <a:latin typeface="Poppins"/>
                <a:ea typeface="Poppins"/>
                <a:cs typeface="Poppins"/>
                <a:sym typeface="Poppins"/>
              </a:rPr>
              <a:t> Justice in Adult Education</a:t>
            </a:r>
            <a:endParaRPr sz="37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74" name="Google Shape;1274;p67"/>
          <p:cNvSpPr txBox="1">
            <a:spLocks noGrp="1"/>
          </p:cNvSpPr>
          <p:nvPr>
            <p:ph type="subTitle" idx="1"/>
          </p:nvPr>
        </p:nvSpPr>
        <p:spPr>
          <a:xfrm>
            <a:off x="307050" y="3951100"/>
            <a:ext cx="4846800" cy="5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Veronica N. Parker, </a:t>
            </a:r>
            <a:r>
              <a:rPr lang="de" dirty="0" err="1"/>
              <a:t>Ed.D</a:t>
            </a:r>
            <a:r>
              <a:rPr lang="de" dirty="0"/>
              <a:t>. &amp; Mandilee Gonzales </a:t>
            </a:r>
            <a:endParaRPr dirty="0"/>
          </a:p>
        </p:txBody>
      </p:sp>
      <p:sp>
        <p:nvSpPr>
          <p:cNvPr id="1275" name="Google Shape;1275;p6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60050" y="0"/>
            <a:ext cx="741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76"/>
          <p:cNvSpPr txBox="1">
            <a:spLocks noGrp="1"/>
          </p:cNvSpPr>
          <p:nvPr>
            <p:ph type="title"/>
          </p:nvPr>
        </p:nvSpPr>
        <p:spPr>
          <a:xfrm>
            <a:off x="667500" y="1758225"/>
            <a:ext cx="7809000" cy="146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4000" dirty="0" err="1"/>
              <a:t>Social</a:t>
            </a:r>
            <a:r>
              <a:rPr lang="de" sz="4000" dirty="0"/>
              <a:t> Justice and Equity</a:t>
            </a:r>
            <a:endParaRPr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p7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0950" y="327750"/>
            <a:ext cx="2961900" cy="448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77"/>
          <p:cNvSpPr txBox="1">
            <a:spLocks noGrp="1"/>
          </p:cNvSpPr>
          <p:nvPr>
            <p:ph type="title"/>
          </p:nvPr>
        </p:nvSpPr>
        <p:spPr>
          <a:xfrm>
            <a:off x="556125" y="2126825"/>
            <a:ext cx="2755200" cy="10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 err="1">
                <a:latin typeface="Poppins"/>
                <a:ea typeface="Poppins"/>
                <a:cs typeface="Poppins"/>
                <a:sym typeface="Poppins"/>
              </a:rPr>
              <a:t>What</a:t>
            </a:r>
            <a:r>
              <a:rPr lang="de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de" dirty="0" err="1">
                <a:latin typeface="Poppins"/>
                <a:ea typeface="Poppins"/>
                <a:cs typeface="Poppins"/>
                <a:sym typeface="Poppins"/>
              </a:rPr>
              <a:t>is</a:t>
            </a:r>
            <a:r>
              <a:rPr lang="de" dirty="0">
                <a:latin typeface="Poppins"/>
                <a:ea typeface="Poppins"/>
                <a:cs typeface="Poppins"/>
                <a:sym typeface="Poppins"/>
              </a:rPr>
              <a:t> </a:t>
            </a:r>
            <a:endParaRPr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 err="1">
                <a:latin typeface="Poppins"/>
                <a:ea typeface="Poppins"/>
                <a:cs typeface="Poppins"/>
                <a:sym typeface="Poppins"/>
              </a:rPr>
              <a:t>Social</a:t>
            </a:r>
            <a:r>
              <a:rPr lang="de" dirty="0">
                <a:latin typeface="Poppins"/>
                <a:ea typeface="Poppins"/>
                <a:cs typeface="Poppins"/>
                <a:sym typeface="Poppins"/>
              </a:rPr>
              <a:t> Justice?</a:t>
            </a:r>
            <a:endParaRPr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1" name="Google Shape;1341;p77"/>
          <p:cNvSpPr txBox="1">
            <a:spLocks noGrp="1"/>
          </p:cNvSpPr>
          <p:nvPr>
            <p:ph type="subTitle" idx="1"/>
          </p:nvPr>
        </p:nvSpPr>
        <p:spPr>
          <a:xfrm>
            <a:off x="3595500" y="715750"/>
            <a:ext cx="5315700" cy="3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850" dirty="0" err="1">
                <a:solidFill>
                  <a:schemeClr val="dk1"/>
                </a:solidFill>
              </a:rPr>
              <a:t>Social</a:t>
            </a:r>
            <a:r>
              <a:rPr lang="de" sz="1850" dirty="0">
                <a:solidFill>
                  <a:schemeClr val="dk1"/>
                </a:solidFill>
              </a:rPr>
              <a:t> </a:t>
            </a:r>
            <a:r>
              <a:rPr lang="de" sz="1850" dirty="0" err="1">
                <a:solidFill>
                  <a:schemeClr val="dk1"/>
                </a:solidFill>
              </a:rPr>
              <a:t>justice</a:t>
            </a:r>
            <a:r>
              <a:rPr lang="de" sz="1850" dirty="0">
                <a:solidFill>
                  <a:schemeClr val="dk1"/>
                </a:solidFill>
              </a:rPr>
              <a:t> </a:t>
            </a:r>
            <a:r>
              <a:rPr lang="de" sz="1850" dirty="0" err="1">
                <a:solidFill>
                  <a:schemeClr val="dk1"/>
                </a:solidFill>
              </a:rPr>
              <a:t>is</a:t>
            </a:r>
            <a:r>
              <a:rPr lang="de" sz="1850" dirty="0">
                <a:solidFill>
                  <a:schemeClr val="dk1"/>
                </a:solidFill>
              </a:rPr>
              <a:t> </a:t>
            </a:r>
            <a:r>
              <a:rPr lang="de" sz="1850" dirty="0" err="1">
                <a:solidFill>
                  <a:schemeClr val="dk1"/>
                </a:solidFill>
              </a:rPr>
              <a:t>about</a:t>
            </a:r>
            <a:r>
              <a:rPr lang="de" sz="1850" dirty="0">
                <a:solidFill>
                  <a:schemeClr val="dk1"/>
                </a:solidFill>
              </a:rPr>
              <a:t> </a:t>
            </a:r>
            <a:r>
              <a:rPr lang="de" sz="1850" dirty="0" err="1">
                <a:solidFill>
                  <a:schemeClr val="dk1"/>
                </a:solidFill>
              </a:rPr>
              <a:t>distributing</a:t>
            </a:r>
            <a:r>
              <a:rPr lang="de" sz="1850" dirty="0">
                <a:solidFill>
                  <a:schemeClr val="dk1"/>
                </a:solidFill>
              </a:rPr>
              <a:t> </a:t>
            </a:r>
            <a:r>
              <a:rPr lang="de" sz="1850" dirty="0" err="1">
                <a:solidFill>
                  <a:schemeClr val="dk1"/>
                </a:solidFill>
              </a:rPr>
              <a:t>resources</a:t>
            </a:r>
            <a:r>
              <a:rPr lang="de" sz="1850" dirty="0">
                <a:solidFill>
                  <a:schemeClr val="dk1"/>
                </a:solidFill>
              </a:rPr>
              <a:t> </a:t>
            </a:r>
            <a:r>
              <a:rPr lang="de" sz="1850" dirty="0" err="1">
                <a:solidFill>
                  <a:schemeClr val="dk1"/>
                </a:solidFill>
              </a:rPr>
              <a:t>fairly</a:t>
            </a:r>
            <a:r>
              <a:rPr lang="de" sz="1850" dirty="0">
                <a:solidFill>
                  <a:schemeClr val="dk1"/>
                </a:solidFill>
              </a:rPr>
              <a:t> and </a:t>
            </a:r>
            <a:r>
              <a:rPr lang="de" sz="1850" dirty="0" err="1">
                <a:solidFill>
                  <a:schemeClr val="dk1"/>
                </a:solidFill>
              </a:rPr>
              <a:t>treating</a:t>
            </a:r>
            <a:r>
              <a:rPr lang="de" sz="1850" dirty="0">
                <a:solidFill>
                  <a:schemeClr val="dk1"/>
                </a:solidFill>
              </a:rPr>
              <a:t> all </a:t>
            </a:r>
            <a:r>
              <a:rPr lang="de" sz="1850" dirty="0" err="1">
                <a:solidFill>
                  <a:schemeClr val="dk1"/>
                </a:solidFill>
              </a:rPr>
              <a:t>students</a:t>
            </a:r>
            <a:r>
              <a:rPr lang="de" sz="1850" dirty="0">
                <a:solidFill>
                  <a:schemeClr val="dk1"/>
                </a:solidFill>
              </a:rPr>
              <a:t> </a:t>
            </a:r>
            <a:r>
              <a:rPr lang="de" sz="1850" dirty="0" err="1">
                <a:solidFill>
                  <a:schemeClr val="dk1"/>
                </a:solidFill>
              </a:rPr>
              <a:t>equitably</a:t>
            </a:r>
            <a:r>
              <a:rPr lang="de" sz="1850" dirty="0">
                <a:solidFill>
                  <a:schemeClr val="dk1"/>
                </a:solidFill>
              </a:rPr>
              <a:t> so </a:t>
            </a:r>
            <a:r>
              <a:rPr lang="de" sz="1850" dirty="0" err="1">
                <a:solidFill>
                  <a:schemeClr val="dk1"/>
                </a:solidFill>
              </a:rPr>
              <a:t>that</a:t>
            </a:r>
            <a:r>
              <a:rPr lang="de" sz="1850" dirty="0">
                <a:solidFill>
                  <a:schemeClr val="dk1"/>
                </a:solidFill>
              </a:rPr>
              <a:t> </a:t>
            </a:r>
            <a:r>
              <a:rPr lang="de" sz="1850" dirty="0" err="1">
                <a:solidFill>
                  <a:schemeClr val="dk1"/>
                </a:solidFill>
              </a:rPr>
              <a:t>they</a:t>
            </a:r>
            <a:r>
              <a:rPr lang="de" sz="1850" dirty="0">
                <a:solidFill>
                  <a:schemeClr val="dk1"/>
                </a:solidFill>
              </a:rPr>
              <a:t> </a:t>
            </a:r>
            <a:r>
              <a:rPr lang="de" sz="1850" dirty="0" err="1">
                <a:solidFill>
                  <a:schemeClr val="dk1"/>
                </a:solidFill>
              </a:rPr>
              <a:t>feel</a:t>
            </a:r>
            <a:r>
              <a:rPr lang="de" sz="1850" dirty="0">
                <a:solidFill>
                  <a:schemeClr val="dk1"/>
                </a:solidFill>
              </a:rPr>
              <a:t> </a:t>
            </a:r>
            <a:r>
              <a:rPr lang="de" sz="1850" dirty="0" err="1">
                <a:solidFill>
                  <a:schemeClr val="dk1"/>
                </a:solidFill>
              </a:rPr>
              <a:t>safe</a:t>
            </a:r>
            <a:r>
              <a:rPr lang="de" sz="1850" dirty="0">
                <a:solidFill>
                  <a:schemeClr val="dk1"/>
                </a:solidFill>
              </a:rPr>
              <a:t> and </a:t>
            </a:r>
            <a:r>
              <a:rPr lang="de" sz="1850" dirty="0" err="1">
                <a:solidFill>
                  <a:schemeClr val="dk1"/>
                </a:solidFill>
              </a:rPr>
              <a:t>secure</a:t>
            </a:r>
            <a:r>
              <a:rPr lang="de" sz="1850" dirty="0">
                <a:solidFill>
                  <a:schemeClr val="dk1"/>
                </a:solidFill>
              </a:rPr>
              <a:t>—</a:t>
            </a:r>
            <a:r>
              <a:rPr lang="de" sz="1850" dirty="0" err="1">
                <a:solidFill>
                  <a:schemeClr val="dk1"/>
                </a:solidFill>
              </a:rPr>
              <a:t>physically</a:t>
            </a:r>
            <a:r>
              <a:rPr lang="de" sz="1850" dirty="0">
                <a:solidFill>
                  <a:schemeClr val="dk1"/>
                </a:solidFill>
              </a:rPr>
              <a:t> and </a:t>
            </a:r>
            <a:r>
              <a:rPr lang="de" sz="1850" dirty="0" err="1">
                <a:solidFill>
                  <a:schemeClr val="dk1"/>
                </a:solidFill>
              </a:rPr>
              <a:t>psychologically</a:t>
            </a:r>
            <a:r>
              <a:rPr lang="de" sz="1850" dirty="0">
                <a:solidFill>
                  <a:schemeClr val="dk1"/>
                </a:solidFill>
              </a:rPr>
              <a:t>.</a:t>
            </a:r>
            <a:endParaRPr sz="185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850" dirty="0">
                <a:solidFill>
                  <a:schemeClr val="dk1"/>
                </a:solidFill>
              </a:rPr>
              <a:t>(National Education </a:t>
            </a:r>
            <a:r>
              <a:rPr lang="de" sz="1850" dirty="0" err="1">
                <a:solidFill>
                  <a:schemeClr val="dk1"/>
                </a:solidFill>
              </a:rPr>
              <a:t>Association</a:t>
            </a:r>
            <a:r>
              <a:rPr lang="de" sz="1850" dirty="0">
                <a:solidFill>
                  <a:schemeClr val="dk1"/>
                </a:solidFill>
              </a:rPr>
              <a:t>, 2019)</a:t>
            </a:r>
            <a:endParaRPr sz="185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p78"/>
          <p:cNvSpPr txBox="1">
            <a:spLocks noGrp="1"/>
          </p:cNvSpPr>
          <p:nvPr>
            <p:ph type="title" idx="4294967295"/>
          </p:nvPr>
        </p:nvSpPr>
        <p:spPr>
          <a:xfrm>
            <a:off x="913775" y="371850"/>
            <a:ext cx="2351400" cy="43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 err="1">
                <a:latin typeface="Poppins"/>
                <a:ea typeface="Poppins"/>
                <a:cs typeface="Poppins"/>
                <a:sym typeface="Poppins"/>
              </a:rPr>
              <a:t>Social</a:t>
            </a:r>
            <a:r>
              <a:rPr lang="de" dirty="0">
                <a:latin typeface="Poppins"/>
                <a:ea typeface="Poppins"/>
                <a:cs typeface="Poppins"/>
                <a:sym typeface="Poppins"/>
              </a:rPr>
              <a:t> Justice </a:t>
            </a:r>
            <a:r>
              <a:rPr lang="de" dirty="0" err="1">
                <a:latin typeface="Poppins"/>
                <a:ea typeface="Poppins"/>
                <a:cs typeface="Poppins"/>
                <a:sym typeface="Poppins"/>
              </a:rPr>
              <a:t>Principles</a:t>
            </a:r>
            <a:endParaRPr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7" name="Google Shape;1347;p78"/>
          <p:cNvSpPr txBox="1">
            <a:spLocks noGrp="1"/>
          </p:cNvSpPr>
          <p:nvPr>
            <p:ph type="body" idx="4294967295"/>
          </p:nvPr>
        </p:nvSpPr>
        <p:spPr>
          <a:xfrm>
            <a:off x="3555475" y="302875"/>
            <a:ext cx="5090400" cy="40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de" sz="1500">
                <a:solidFill>
                  <a:schemeClr val="dk1"/>
                </a:solidFill>
              </a:rPr>
              <a:t>Work continuously to understand historic patterns of injustice and hold ourselves accountable for our actions in perpetuating, disrupting, and ameliorating those patterns in our education system.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de" sz="1500">
                <a:solidFill>
                  <a:schemeClr val="dk1"/>
                </a:solidFill>
              </a:rPr>
              <a:t>Celebrate/Acknowledge diversity. 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de" sz="1500">
                <a:solidFill>
                  <a:schemeClr val="dk1"/>
                </a:solidFill>
              </a:rPr>
              <a:t>Understand mechanisms that perpetuate social oppression. 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de" sz="1500">
                <a:solidFill>
                  <a:schemeClr val="dk1"/>
                </a:solidFill>
              </a:rPr>
              <a:t>Address oppression and discrimination head-on. 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de" sz="1500">
                <a:solidFill>
                  <a:schemeClr val="dk1"/>
                </a:solidFill>
              </a:rPr>
              <a:t>Take positive actions to eliminate discrimination and social oppression.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de" sz="1500">
                <a:solidFill>
                  <a:schemeClr val="dk1"/>
                </a:solidFill>
              </a:rPr>
              <a:t>(National Education Association, 2019)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79"/>
          <p:cNvSpPr txBox="1">
            <a:spLocks noGrp="1"/>
          </p:cNvSpPr>
          <p:nvPr>
            <p:ph type="title"/>
          </p:nvPr>
        </p:nvSpPr>
        <p:spPr>
          <a:xfrm>
            <a:off x="478550" y="763225"/>
            <a:ext cx="40998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oppins"/>
                <a:ea typeface="Poppins"/>
                <a:cs typeface="Poppins"/>
                <a:sym typeface="Poppins"/>
              </a:rPr>
              <a:t>What is Equity?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53" name="Google Shape;1353;p79" descr="A group of diverse men sitting around a table working together. &#10;&#10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260" t="4077" r="15629" b="4086"/>
          <a:stretch/>
        </p:blipFill>
        <p:spPr>
          <a:xfrm>
            <a:off x="5801650" y="0"/>
            <a:ext cx="33738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4" name="Google Shape;1354;p7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60050" y="0"/>
            <a:ext cx="741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79"/>
          <p:cNvSpPr txBox="1">
            <a:spLocks noGrp="1"/>
          </p:cNvSpPr>
          <p:nvPr>
            <p:ph type="subTitle" idx="1"/>
          </p:nvPr>
        </p:nvSpPr>
        <p:spPr>
          <a:xfrm>
            <a:off x="478550" y="1428375"/>
            <a:ext cx="4514400" cy="34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600">
                <a:solidFill>
                  <a:schemeClr val="dk1"/>
                </a:solidFill>
              </a:rPr>
              <a:t>Equity means that every learner receives what they need to develop their full and societal potential.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600">
                <a:solidFill>
                  <a:schemeClr val="dk1"/>
                </a:solidFill>
              </a:rPr>
              <a:t>(National Equity Project, 2021)</a:t>
            </a: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8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0950" y="327750"/>
            <a:ext cx="2961900" cy="448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80"/>
          <p:cNvSpPr txBox="1">
            <a:spLocks noGrp="1"/>
          </p:cNvSpPr>
          <p:nvPr>
            <p:ph type="title"/>
          </p:nvPr>
        </p:nvSpPr>
        <p:spPr>
          <a:xfrm>
            <a:off x="556125" y="2126825"/>
            <a:ext cx="2755200" cy="10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oppins"/>
                <a:ea typeface="Poppins"/>
                <a:cs typeface="Poppins"/>
                <a:sym typeface="Poppins"/>
              </a:rPr>
              <a:t>What is 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oppins"/>
                <a:ea typeface="Poppins"/>
                <a:cs typeface="Poppins"/>
                <a:sym typeface="Poppins"/>
              </a:rPr>
              <a:t>Digital 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oppins"/>
                <a:ea typeface="Poppins"/>
                <a:cs typeface="Poppins"/>
                <a:sym typeface="Poppins"/>
              </a:rPr>
              <a:t>Equity?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2" name="Google Shape;1362;p80"/>
          <p:cNvSpPr txBox="1">
            <a:spLocks noGrp="1"/>
          </p:cNvSpPr>
          <p:nvPr>
            <p:ph type="subTitle" idx="1"/>
          </p:nvPr>
        </p:nvSpPr>
        <p:spPr>
          <a:xfrm>
            <a:off x="3595500" y="715750"/>
            <a:ext cx="5315700" cy="3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100"/>
              <a:t>Digital Equity is a condition in which all individuals and communities have the information technology capacity needed for </a:t>
            </a:r>
            <a:r>
              <a:rPr lang="de" sz="2100" b="1"/>
              <a:t>FULL participation</a:t>
            </a:r>
            <a:r>
              <a:rPr lang="de" sz="2100"/>
              <a:t> in our society, democracy and economy. </a:t>
            </a:r>
            <a:br>
              <a:rPr lang="de" sz="2100"/>
            </a:br>
            <a:br>
              <a:rPr lang="de" sz="2100"/>
            </a:br>
            <a:r>
              <a:rPr lang="de" sz="2100"/>
              <a:t>Digital Equity is </a:t>
            </a:r>
            <a:r>
              <a:rPr lang="de" sz="2100" b="1"/>
              <a:t>necessary</a:t>
            </a:r>
            <a:r>
              <a:rPr lang="de" sz="2100"/>
              <a:t> for civic and cultural participation, employment, lifelong learning, and access to essential services.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(North Carolina Department of Information Technology, 2017)</a:t>
            </a:r>
            <a:endParaRPr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81"/>
          <p:cNvSpPr txBox="1">
            <a:spLocks noGrp="1"/>
          </p:cNvSpPr>
          <p:nvPr>
            <p:ph type="title"/>
          </p:nvPr>
        </p:nvSpPr>
        <p:spPr>
          <a:xfrm>
            <a:off x="667500" y="1758225"/>
            <a:ext cx="7809000" cy="146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4000"/>
              <a:t>Teacher Agency and Positionality</a:t>
            </a:r>
            <a:endParaRPr sz="4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p82"/>
          <p:cNvSpPr txBox="1"/>
          <p:nvPr/>
        </p:nvSpPr>
        <p:spPr>
          <a:xfrm>
            <a:off x="452350" y="1599400"/>
            <a:ext cx="6551100" cy="27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800" dirty="0" err="1">
                <a:solidFill>
                  <a:srgbClr val="FCBF49"/>
                </a:solidFill>
                <a:latin typeface="Poppins"/>
                <a:ea typeface="Poppins"/>
                <a:cs typeface="Poppins"/>
                <a:sym typeface="Poppins"/>
              </a:rPr>
              <a:t>Positionality</a:t>
            </a:r>
            <a:r>
              <a:rPr lang="de" sz="2800" dirty="0">
                <a:solidFill>
                  <a:srgbClr val="FCBF4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de" sz="2800" dirty="0" err="1">
                <a:solidFill>
                  <a:srgbClr val="FCBF49"/>
                </a:solidFill>
                <a:latin typeface="Poppins"/>
                <a:ea typeface="Poppins"/>
                <a:cs typeface="Poppins"/>
                <a:sym typeface="Poppins"/>
              </a:rPr>
              <a:t>is</a:t>
            </a:r>
            <a:r>
              <a:rPr lang="de" sz="2800" dirty="0">
                <a:solidFill>
                  <a:srgbClr val="FCBF4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de" sz="2800" dirty="0" err="1">
                <a:solidFill>
                  <a:srgbClr val="FCBF49"/>
                </a:solidFill>
                <a:latin typeface="Poppins"/>
                <a:ea typeface="Poppins"/>
                <a:cs typeface="Poppins"/>
                <a:sym typeface="Poppins"/>
              </a:rPr>
              <a:t>how</a:t>
            </a:r>
            <a:r>
              <a:rPr lang="de" sz="2800" dirty="0">
                <a:solidFill>
                  <a:srgbClr val="FCBF4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de" sz="2800" dirty="0" err="1">
                <a:solidFill>
                  <a:srgbClr val="FCBF49"/>
                </a:solidFill>
                <a:latin typeface="Poppins"/>
                <a:ea typeface="Poppins"/>
                <a:cs typeface="Poppins"/>
                <a:sym typeface="Poppins"/>
              </a:rPr>
              <a:t>one</a:t>
            </a:r>
            <a:r>
              <a:rPr lang="de" sz="2800" dirty="0">
                <a:solidFill>
                  <a:srgbClr val="FCBF4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de" sz="2800" dirty="0" err="1">
                <a:solidFill>
                  <a:srgbClr val="FCBF49"/>
                </a:solidFill>
                <a:latin typeface="Poppins"/>
                <a:ea typeface="Poppins"/>
                <a:cs typeface="Poppins"/>
                <a:sym typeface="Poppins"/>
              </a:rPr>
              <a:t>fits</a:t>
            </a:r>
            <a:r>
              <a:rPr lang="de" sz="2800" dirty="0">
                <a:solidFill>
                  <a:srgbClr val="FCBF49"/>
                </a:solidFill>
                <a:latin typeface="Poppins"/>
                <a:ea typeface="Poppins"/>
                <a:cs typeface="Poppins"/>
                <a:sym typeface="Poppins"/>
              </a:rPr>
              <a:t> in </a:t>
            </a:r>
            <a:r>
              <a:rPr lang="de" sz="2800" dirty="0" err="1">
                <a:solidFill>
                  <a:srgbClr val="FCBF49"/>
                </a:solidFill>
                <a:latin typeface="Poppins"/>
                <a:ea typeface="Poppins"/>
                <a:cs typeface="Poppins"/>
                <a:sym typeface="Poppins"/>
              </a:rPr>
              <a:t>based</a:t>
            </a:r>
            <a:r>
              <a:rPr lang="de" sz="2800" dirty="0">
                <a:solidFill>
                  <a:srgbClr val="FCBF49"/>
                </a:solidFill>
                <a:latin typeface="Poppins"/>
                <a:ea typeface="Poppins"/>
                <a:cs typeface="Poppins"/>
                <a:sym typeface="Poppins"/>
              </a:rPr>
              <a:t> on </a:t>
            </a:r>
            <a:r>
              <a:rPr lang="de" sz="2800" dirty="0" err="1">
                <a:solidFill>
                  <a:srgbClr val="FCBF49"/>
                </a:solidFill>
                <a:latin typeface="Poppins"/>
                <a:ea typeface="Poppins"/>
                <a:cs typeface="Poppins"/>
                <a:sym typeface="Poppins"/>
              </a:rPr>
              <a:t>gender</a:t>
            </a:r>
            <a:r>
              <a:rPr lang="de" sz="2800" dirty="0">
                <a:solidFill>
                  <a:srgbClr val="FCBF49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de" sz="2800" dirty="0" err="1">
                <a:solidFill>
                  <a:srgbClr val="FCBF49"/>
                </a:solidFill>
                <a:latin typeface="Poppins"/>
                <a:ea typeface="Poppins"/>
                <a:cs typeface="Poppins"/>
                <a:sym typeface="Poppins"/>
              </a:rPr>
              <a:t>race</a:t>
            </a:r>
            <a:r>
              <a:rPr lang="de" sz="2800" dirty="0">
                <a:solidFill>
                  <a:srgbClr val="FCBF49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de" sz="2800" dirty="0" err="1">
                <a:solidFill>
                  <a:srgbClr val="FCBF49"/>
                </a:solidFill>
                <a:latin typeface="Poppins"/>
                <a:ea typeface="Poppins"/>
                <a:cs typeface="Poppins"/>
                <a:sym typeface="Poppins"/>
              </a:rPr>
              <a:t>class</a:t>
            </a:r>
            <a:r>
              <a:rPr lang="de" sz="2800" dirty="0">
                <a:solidFill>
                  <a:srgbClr val="FCBF49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de" sz="2800" dirty="0" err="1">
                <a:solidFill>
                  <a:srgbClr val="FCBF49"/>
                </a:solidFill>
                <a:latin typeface="Poppins"/>
                <a:ea typeface="Poppins"/>
                <a:cs typeface="Poppins"/>
                <a:sym typeface="Poppins"/>
              </a:rPr>
              <a:t>sexuality</a:t>
            </a:r>
            <a:r>
              <a:rPr lang="de" sz="2800" dirty="0">
                <a:solidFill>
                  <a:srgbClr val="FCBF49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de" sz="2800" dirty="0" err="1">
                <a:solidFill>
                  <a:srgbClr val="FCBF49"/>
                </a:solidFill>
                <a:latin typeface="Poppins"/>
                <a:ea typeface="Poppins"/>
                <a:cs typeface="Poppins"/>
                <a:sym typeface="Poppins"/>
              </a:rPr>
              <a:t>ethnicity</a:t>
            </a:r>
            <a:r>
              <a:rPr lang="de" sz="2800" dirty="0">
                <a:solidFill>
                  <a:srgbClr val="FCBF49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de" sz="2800" dirty="0" err="1">
                <a:solidFill>
                  <a:srgbClr val="FCBF49"/>
                </a:solidFill>
                <a:latin typeface="Poppins"/>
                <a:ea typeface="Poppins"/>
                <a:cs typeface="Poppins"/>
                <a:sym typeface="Poppins"/>
              </a:rPr>
              <a:t>culture</a:t>
            </a:r>
            <a:r>
              <a:rPr lang="de" sz="2800" dirty="0">
                <a:solidFill>
                  <a:srgbClr val="FCBF49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de" sz="2800" dirty="0" err="1">
                <a:solidFill>
                  <a:srgbClr val="FCBF49"/>
                </a:solidFill>
                <a:latin typeface="Poppins"/>
                <a:ea typeface="Poppins"/>
                <a:cs typeface="Poppins"/>
                <a:sym typeface="Poppins"/>
              </a:rPr>
              <a:t>language</a:t>
            </a:r>
            <a:r>
              <a:rPr lang="de" sz="2800" dirty="0">
                <a:solidFill>
                  <a:srgbClr val="FCBF49"/>
                </a:solidFill>
                <a:latin typeface="Poppins"/>
                <a:ea typeface="Poppins"/>
                <a:cs typeface="Poppins"/>
                <a:sym typeface="Poppins"/>
              </a:rPr>
              <a:t> and </a:t>
            </a:r>
            <a:r>
              <a:rPr lang="de" sz="2800" dirty="0" err="1">
                <a:solidFill>
                  <a:srgbClr val="FCBF49"/>
                </a:solidFill>
                <a:latin typeface="Poppins"/>
                <a:ea typeface="Poppins"/>
                <a:cs typeface="Poppins"/>
                <a:sym typeface="Poppins"/>
              </a:rPr>
              <a:t>other</a:t>
            </a:r>
            <a:r>
              <a:rPr lang="de" sz="2800" dirty="0">
                <a:solidFill>
                  <a:srgbClr val="FCBF49"/>
                </a:solidFill>
                <a:latin typeface="Poppins"/>
                <a:ea typeface="Poppins"/>
                <a:cs typeface="Poppins"/>
                <a:sym typeface="Poppins"/>
              </a:rPr>
              <a:t> social </a:t>
            </a:r>
            <a:r>
              <a:rPr lang="de" sz="2800" dirty="0" err="1">
                <a:solidFill>
                  <a:srgbClr val="FCBF49"/>
                </a:solidFill>
                <a:latin typeface="Poppins"/>
                <a:ea typeface="Poppins"/>
                <a:cs typeface="Poppins"/>
                <a:sym typeface="Poppins"/>
              </a:rPr>
              <a:t>factors</a:t>
            </a:r>
            <a:r>
              <a:rPr lang="de" sz="2800" dirty="0">
                <a:solidFill>
                  <a:srgbClr val="FCBF49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r>
              <a:rPr lang="de" sz="3000" dirty="0">
                <a:solidFill>
                  <a:srgbClr val="FCBF4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3000" dirty="0">
              <a:solidFill>
                <a:srgbClr val="FCBF4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CBF4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3000" dirty="0">
                <a:solidFill>
                  <a:srgbClr val="FCBF49"/>
                </a:solidFill>
                <a:latin typeface="Poppins"/>
                <a:ea typeface="Poppins"/>
                <a:cs typeface="Poppins"/>
                <a:sym typeface="Poppins"/>
              </a:rPr>
              <a:t>        </a:t>
            </a:r>
            <a:r>
              <a:rPr lang="de" sz="2200" dirty="0">
                <a:solidFill>
                  <a:srgbClr val="FCBF49"/>
                </a:solidFill>
                <a:latin typeface="Poppins"/>
                <a:ea typeface="Poppins"/>
                <a:cs typeface="Poppins"/>
                <a:sym typeface="Poppins"/>
              </a:rPr>
              <a:t>			Douglas &amp; Nganga, 2013</a:t>
            </a:r>
            <a:endParaRPr sz="7100" dirty="0">
              <a:solidFill>
                <a:srgbClr val="FCBF4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4F8FF-5F1E-1145-1175-5A875BE4E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0940" y="19982"/>
            <a:ext cx="4045200" cy="939900"/>
          </a:xfrm>
        </p:spPr>
        <p:txBody>
          <a:bodyPr/>
          <a:lstStyle/>
          <a:p>
            <a:r>
              <a:rPr lang="en-US" sz="1200" dirty="0">
                <a:solidFill>
                  <a:schemeClr val="tx1"/>
                </a:solidFill>
              </a:rPr>
              <a:t>Positionality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7" name="Google Shape;1377;p83" descr="A wooden mirror with Self Reflection in it's reflection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1950" y="1471350"/>
            <a:ext cx="3354275" cy="22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9" name="Google Shape;1379;p83"/>
          <p:cNvSpPr txBox="1"/>
          <p:nvPr/>
        </p:nvSpPr>
        <p:spPr>
          <a:xfrm>
            <a:off x="4236225" y="663525"/>
            <a:ext cx="4535100" cy="43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731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"/>
              <a:buAutoNum type="arabicPeriod"/>
            </a:pPr>
            <a:r>
              <a:rPr lang="de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Identify the ways that you perceive and process differences​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731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"/>
              <a:buAutoNum type="arabicPeriod"/>
            </a:pPr>
            <a:r>
              <a:rPr lang="de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Understand how you have been shaped by the world around you, and, in turn, how others have been shaped by the world around them​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731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"/>
              <a:buAutoNum type="arabicPeriod"/>
            </a:pPr>
            <a:r>
              <a:rPr lang="de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Make sense of the things you do, say, and believe​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731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"/>
              <a:buAutoNum type="arabicPeriod"/>
            </a:pPr>
            <a:r>
              <a:rPr lang="de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Become more aware of your perceptions of and interactions with others​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731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ora"/>
              <a:buAutoNum type="arabicPeriod"/>
            </a:pPr>
            <a:r>
              <a:rPr lang="de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Better understand yourself, your motivations and values, and how they impact how you engage with those whose backgrounds differ from your own</a:t>
            </a:r>
            <a:r>
              <a:rPr lang="de" sz="15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​</a:t>
            </a:r>
            <a:endParaRPr sz="1500">
              <a:solidFill>
                <a:srgbClr val="00206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92AF5-EA57-4F8D-8A96-9A87322AC0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2675" y="208388"/>
            <a:ext cx="8670464" cy="572700"/>
          </a:xfrm>
        </p:spPr>
        <p:txBody>
          <a:bodyPr/>
          <a:lstStyle/>
          <a:p>
            <a:pPr rtl="0"/>
            <a:r>
              <a:rPr lang="de-DE" sz="300" b="0" i="0" dirty="0">
                <a:solidFill>
                  <a:srgbClr val="000000"/>
                </a:solidFill>
                <a:effectLst/>
                <a:latin typeface="Poppins" pitchFamily="2" charset="77"/>
                <a:ea typeface="Poppins" pitchFamily="2" charset="77"/>
                <a:cs typeface="Poppins" pitchFamily="2" charset="77"/>
              </a:rPr>
              <a:t> </a:t>
            </a:r>
            <a:r>
              <a:rPr lang="de-DE" sz="2500" b="0" i="0" dirty="0">
                <a:solidFill>
                  <a:srgbClr val="000000"/>
                </a:solidFill>
                <a:effectLst/>
                <a:latin typeface="Poppins" pitchFamily="2" charset="77"/>
                <a:ea typeface="Poppins" pitchFamily="2" charset="77"/>
                <a:cs typeface="Poppins" pitchFamily="2" charset="77"/>
              </a:rPr>
              <a:t>Critical Self-</a:t>
            </a:r>
            <a:r>
              <a:rPr lang="de-DE" sz="2500" b="0" i="0" dirty="0" err="1">
                <a:solidFill>
                  <a:srgbClr val="000000"/>
                </a:solidFill>
                <a:effectLst/>
                <a:latin typeface="Poppins" pitchFamily="2" charset="77"/>
                <a:ea typeface="Poppins" pitchFamily="2" charset="77"/>
                <a:cs typeface="Poppins" pitchFamily="2" charset="77"/>
              </a:rPr>
              <a:t>Reflection</a:t>
            </a:r>
            <a:r>
              <a:rPr lang="de-DE" sz="2500" b="0" i="0" dirty="0">
                <a:solidFill>
                  <a:srgbClr val="000000"/>
                </a:solidFill>
                <a:effectLst/>
                <a:latin typeface="Poppins" pitchFamily="2" charset="77"/>
                <a:ea typeface="Poppins" pitchFamily="2" charset="77"/>
                <a:cs typeface="Poppins" pitchFamily="2" charset="77"/>
              </a:rPr>
              <a:t> </a:t>
            </a:r>
            <a:r>
              <a:rPr lang="de-DE" sz="2500" b="0" i="0" dirty="0" err="1">
                <a:solidFill>
                  <a:srgbClr val="000000"/>
                </a:solidFill>
                <a:effectLst/>
                <a:latin typeface="Poppins" pitchFamily="2" charset="77"/>
                <a:ea typeface="Poppins" pitchFamily="2" charset="77"/>
                <a:cs typeface="Poppins" pitchFamily="2" charset="77"/>
              </a:rPr>
              <a:t>to</a:t>
            </a:r>
            <a:r>
              <a:rPr lang="de-DE" sz="2500" b="0" i="0" dirty="0">
                <a:solidFill>
                  <a:srgbClr val="000000"/>
                </a:solidFill>
                <a:effectLst/>
                <a:latin typeface="Poppins" pitchFamily="2" charset="77"/>
                <a:ea typeface="Poppins" pitchFamily="2" charset="77"/>
                <a:cs typeface="Poppins" pitchFamily="2" charset="77"/>
              </a:rPr>
              <a:t> </a:t>
            </a:r>
            <a:r>
              <a:rPr lang="de-DE" sz="2500" b="0" i="0" dirty="0" err="1">
                <a:solidFill>
                  <a:srgbClr val="000000"/>
                </a:solidFill>
                <a:effectLst/>
                <a:latin typeface="Poppins" pitchFamily="2" charset="77"/>
                <a:ea typeface="Poppins" pitchFamily="2" charset="77"/>
                <a:cs typeface="Poppins" pitchFamily="2" charset="77"/>
              </a:rPr>
              <a:t>Increase</a:t>
            </a:r>
            <a:r>
              <a:rPr lang="de-DE" sz="2500" b="0" i="0" dirty="0">
                <a:solidFill>
                  <a:srgbClr val="000000"/>
                </a:solidFill>
                <a:effectLst/>
                <a:latin typeface="Poppins" pitchFamily="2" charset="77"/>
                <a:ea typeface="Poppins" pitchFamily="2" charset="77"/>
                <a:cs typeface="Poppins" pitchFamily="2" charset="77"/>
              </a:rPr>
              <a:t> Self-Awareness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8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 err="1"/>
              <a:t>Pausing</a:t>
            </a:r>
            <a:r>
              <a:rPr lang="de" dirty="0"/>
              <a:t> </a:t>
            </a:r>
            <a:r>
              <a:rPr lang="de" dirty="0" err="1"/>
              <a:t>with</a:t>
            </a:r>
            <a:r>
              <a:rPr lang="de" dirty="0"/>
              <a:t> Intention </a:t>
            </a:r>
            <a:r>
              <a:rPr lang="de" dirty="0" err="1"/>
              <a:t>to</a:t>
            </a:r>
            <a:r>
              <a:rPr lang="de" dirty="0"/>
              <a:t> </a:t>
            </a:r>
            <a:r>
              <a:rPr lang="de" dirty="0" err="1"/>
              <a:t>Critically</a:t>
            </a:r>
            <a:r>
              <a:rPr lang="de" dirty="0"/>
              <a:t> </a:t>
            </a:r>
            <a:r>
              <a:rPr lang="de" dirty="0" err="1"/>
              <a:t>Reflect</a:t>
            </a:r>
            <a:endParaRPr dirty="0"/>
          </a:p>
        </p:txBody>
      </p:sp>
      <p:sp>
        <p:nvSpPr>
          <p:cNvPr id="1385" name="Google Shape;1385;p8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Questrial"/>
              <a:buAutoNum type="arabicPeriod"/>
            </a:pPr>
            <a:r>
              <a:rPr lang="de" sz="2200" dirty="0" err="1">
                <a:solidFill>
                  <a:srgbClr val="000000"/>
                </a:solidFill>
              </a:rPr>
              <a:t>What</a:t>
            </a:r>
            <a:r>
              <a:rPr lang="de" sz="2200" dirty="0">
                <a:solidFill>
                  <a:srgbClr val="000000"/>
                </a:solidFill>
              </a:rPr>
              <a:t> </a:t>
            </a:r>
            <a:r>
              <a:rPr lang="de" sz="2200" dirty="0" err="1">
                <a:solidFill>
                  <a:srgbClr val="000000"/>
                </a:solidFill>
              </a:rPr>
              <a:t>identities</a:t>
            </a:r>
            <a:r>
              <a:rPr lang="de" sz="2200" dirty="0">
                <a:solidFill>
                  <a:srgbClr val="000000"/>
                </a:solidFill>
              </a:rPr>
              <a:t> and </a:t>
            </a:r>
            <a:r>
              <a:rPr lang="de" sz="2200" dirty="0" err="1">
                <a:solidFill>
                  <a:srgbClr val="000000"/>
                </a:solidFill>
              </a:rPr>
              <a:t>roles</a:t>
            </a:r>
            <a:r>
              <a:rPr lang="de" sz="2200" dirty="0">
                <a:solidFill>
                  <a:srgbClr val="000000"/>
                </a:solidFill>
              </a:rPr>
              <a:t> (</a:t>
            </a:r>
            <a:r>
              <a:rPr lang="de" sz="2200" dirty="0" err="1">
                <a:solidFill>
                  <a:srgbClr val="000000"/>
                </a:solidFill>
              </a:rPr>
              <a:t>occupation</a:t>
            </a:r>
            <a:r>
              <a:rPr lang="de" sz="2200" dirty="0">
                <a:solidFill>
                  <a:srgbClr val="000000"/>
                </a:solidFill>
              </a:rPr>
              <a:t> </a:t>
            </a:r>
            <a:r>
              <a:rPr lang="de" sz="2200" dirty="0" err="1">
                <a:solidFill>
                  <a:srgbClr val="000000"/>
                </a:solidFill>
              </a:rPr>
              <a:t>included</a:t>
            </a:r>
            <a:r>
              <a:rPr lang="de" sz="2200" dirty="0">
                <a:solidFill>
                  <a:srgbClr val="000000"/>
                </a:solidFill>
              </a:rPr>
              <a:t>) do </a:t>
            </a:r>
            <a:r>
              <a:rPr lang="de" sz="2200" dirty="0" err="1">
                <a:solidFill>
                  <a:srgbClr val="000000"/>
                </a:solidFill>
              </a:rPr>
              <a:t>you</a:t>
            </a:r>
            <a:r>
              <a:rPr lang="de" sz="2200" dirty="0">
                <a:solidFill>
                  <a:srgbClr val="000000"/>
                </a:solidFill>
              </a:rPr>
              <a:t> hold?</a:t>
            </a:r>
            <a:endParaRPr sz="2200" dirty="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arabicPeriod"/>
            </a:pPr>
            <a:r>
              <a:rPr lang="de" sz="2200" dirty="0" err="1">
                <a:solidFill>
                  <a:srgbClr val="000000"/>
                </a:solidFill>
              </a:rPr>
              <a:t>What</a:t>
            </a:r>
            <a:r>
              <a:rPr lang="de" sz="2200" dirty="0">
                <a:solidFill>
                  <a:srgbClr val="000000"/>
                </a:solidFill>
              </a:rPr>
              <a:t> </a:t>
            </a:r>
            <a:r>
              <a:rPr lang="de" sz="2200" dirty="0" err="1">
                <a:solidFill>
                  <a:srgbClr val="000000"/>
                </a:solidFill>
              </a:rPr>
              <a:t>privileges</a:t>
            </a:r>
            <a:r>
              <a:rPr lang="de" sz="2200" dirty="0">
                <a:solidFill>
                  <a:srgbClr val="000000"/>
                </a:solidFill>
              </a:rPr>
              <a:t> do </a:t>
            </a:r>
            <a:r>
              <a:rPr lang="de" sz="2200" dirty="0" err="1">
                <a:solidFill>
                  <a:srgbClr val="000000"/>
                </a:solidFill>
              </a:rPr>
              <a:t>you</a:t>
            </a:r>
            <a:r>
              <a:rPr lang="de" sz="2200" dirty="0">
                <a:solidFill>
                  <a:srgbClr val="000000"/>
                </a:solidFill>
              </a:rPr>
              <a:t> hold and </a:t>
            </a:r>
            <a:r>
              <a:rPr lang="de" sz="2200" dirty="0" err="1">
                <a:solidFill>
                  <a:srgbClr val="000000"/>
                </a:solidFill>
              </a:rPr>
              <a:t>when</a:t>
            </a:r>
            <a:r>
              <a:rPr lang="de" sz="2200" dirty="0">
                <a:solidFill>
                  <a:srgbClr val="000000"/>
                </a:solidFill>
              </a:rPr>
              <a:t> </a:t>
            </a:r>
            <a:r>
              <a:rPr lang="de" sz="2200" dirty="0" err="1">
                <a:solidFill>
                  <a:srgbClr val="000000"/>
                </a:solidFill>
              </a:rPr>
              <a:t>did</a:t>
            </a:r>
            <a:r>
              <a:rPr lang="de" sz="2200" dirty="0">
                <a:solidFill>
                  <a:srgbClr val="000000"/>
                </a:solidFill>
              </a:rPr>
              <a:t> </a:t>
            </a:r>
            <a:r>
              <a:rPr lang="de" sz="2200" dirty="0" err="1">
                <a:solidFill>
                  <a:srgbClr val="000000"/>
                </a:solidFill>
              </a:rPr>
              <a:t>you</a:t>
            </a:r>
            <a:r>
              <a:rPr lang="de" sz="2200" dirty="0">
                <a:solidFill>
                  <a:srgbClr val="000000"/>
                </a:solidFill>
              </a:rPr>
              <a:t> </a:t>
            </a:r>
            <a:r>
              <a:rPr lang="de" sz="2200" dirty="0" err="1">
                <a:solidFill>
                  <a:srgbClr val="000000"/>
                </a:solidFill>
              </a:rPr>
              <a:t>become</a:t>
            </a:r>
            <a:r>
              <a:rPr lang="de" sz="2200" dirty="0">
                <a:solidFill>
                  <a:srgbClr val="000000"/>
                </a:solidFill>
              </a:rPr>
              <a:t> </a:t>
            </a:r>
            <a:r>
              <a:rPr lang="de" sz="2200" dirty="0" err="1">
                <a:solidFill>
                  <a:srgbClr val="000000"/>
                </a:solidFill>
              </a:rPr>
              <a:t>aware</a:t>
            </a:r>
            <a:r>
              <a:rPr lang="de" sz="2200" dirty="0">
                <a:solidFill>
                  <a:srgbClr val="000000"/>
                </a:solidFill>
              </a:rPr>
              <a:t> </a:t>
            </a:r>
            <a:r>
              <a:rPr lang="de" sz="2200" dirty="0" err="1">
                <a:solidFill>
                  <a:srgbClr val="000000"/>
                </a:solidFill>
              </a:rPr>
              <a:t>of</a:t>
            </a:r>
            <a:r>
              <a:rPr lang="de" sz="2200" dirty="0">
                <a:solidFill>
                  <a:srgbClr val="000000"/>
                </a:solidFill>
              </a:rPr>
              <a:t> </a:t>
            </a:r>
            <a:r>
              <a:rPr lang="de" sz="2200" dirty="0" err="1">
                <a:solidFill>
                  <a:srgbClr val="000000"/>
                </a:solidFill>
              </a:rPr>
              <a:t>them</a:t>
            </a:r>
            <a:r>
              <a:rPr lang="de" sz="2200" dirty="0">
                <a:solidFill>
                  <a:srgbClr val="000000"/>
                </a:solidFill>
              </a:rPr>
              <a:t>?</a:t>
            </a:r>
            <a:endParaRPr sz="2200" dirty="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arabicPeriod"/>
            </a:pPr>
            <a:r>
              <a:rPr lang="de" sz="2200" dirty="0" err="1">
                <a:solidFill>
                  <a:srgbClr val="000000"/>
                </a:solidFill>
              </a:rPr>
              <a:t>When</a:t>
            </a:r>
            <a:r>
              <a:rPr lang="de" sz="2200" dirty="0">
                <a:solidFill>
                  <a:srgbClr val="000000"/>
                </a:solidFill>
              </a:rPr>
              <a:t> </a:t>
            </a:r>
            <a:r>
              <a:rPr lang="de" sz="2200" dirty="0" err="1">
                <a:solidFill>
                  <a:srgbClr val="000000"/>
                </a:solidFill>
              </a:rPr>
              <a:t>did</a:t>
            </a:r>
            <a:r>
              <a:rPr lang="de" sz="2200" dirty="0">
                <a:solidFill>
                  <a:srgbClr val="000000"/>
                </a:solidFill>
              </a:rPr>
              <a:t> </a:t>
            </a:r>
            <a:r>
              <a:rPr lang="de" sz="2200" dirty="0" err="1">
                <a:solidFill>
                  <a:srgbClr val="000000"/>
                </a:solidFill>
              </a:rPr>
              <a:t>you</a:t>
            </a:r>
            <a:r>
              <a:rPr lang="de" sz="2200" dirty="0">
                <a:solidFill>
                  <a:srgbClr val="000000"/>
                </a:solidFill>
              </a:rPr>
              <a:t> </a:t>
            </a:r>
            <a:r>
              <a:rPr lang="de" sz="2200" dirty="0" err="1">
                <a:solidFill>
                  <a:srgbClr val="000000"/>
                </a:solidFill>
              </a:rPr>
              <a:t>first</a:t>
            </a:r>
            <a:r>
              <a:rPr lang="de" sz="2200" dirty="0">
                <a:solidFill>
                  <a:srgbClr val="000000"/>
                </a:solidFill>
              </a:rPr>
              <a:t> </a:t>
            </a:r>
            <a:r>
              <a:rPr lang="de" sz="2200" dirty="0" err="1">
                <a:solidFill>
                  <a:srgbClr val="000000"/>
                </a:solidFill>
              </a:rPr>
              <a:t>recognize</a:t>
            </a:r>
            <a:r>
              <a:rPr lang="de" sz="2200" dirty="0">
                <a:solidFill>
                  <a:srgbClr val="000000"/>
                </a:solidFill>
              </a:rPr>
              <a:t> </a:t>
            </a:r>
            <a:r>
              <a:rPr lang="de" sz="2200" dirty="0" err="1">
                <a:solidFill>
                  <a:srgbClr val="000000"/>
                </a:solidFill>
              </a:rPr>
              <a:t>your</a:t>
            </a:r>
            <a:r>
              <a:rPr lang="de" sz="2200" dirty="0">
                <a:solidFill>
                  <a:srgbClr val="000000"/>
                </a:solidFill>
              </a:rPr>
              <a:t> </a:t>
            </a:r>
            <a:r>
              <a:rPr lang="de" sz="2200" dirty="0" err="1">
                <a:solidFill>
                  <a:srgbClr val="000000"/>
                </a:solidFill>
              </a:rPr>
              <a:t>ethnicity</a:t>
            </a:r>
            <a:r>
              <a:rPr lang="de" sz="2200" dirty="0">
                <a:solidFill>
                  <a:srgbClr val="000000"/>
                </a:solidFill>
              </a:rPr>
              <a:t> </a:t>
            </a:r>
            <a:r>
              <a:rPr lang="de" sz="2200" dirty="0" err="1">
                <a:solidFill>
                  <a:srgbClr val="000000"/>
                </a:solidFill>
              </a:rPr>
              <a:t>or</a:t>
            </a:r>
            <a:r>
              <a:rPr lang="de" sz="2200" dirty="0">
                <a:solidFill>
                  <a:srgbClr val="000000"/>
                </a:solidFill>
              </a:rPr>
              <a:t> </a:t>
            </a:r>
            <a:r>
              <a:rPr lang="de" sz="2200" dirty="0" err="1">
                <a:solidFill>
                  <a:srgbClr val="000000"/>
                </a:solidFill>
              </a:rPr>
              <a:t>race</a:t>
            </a:r>
            <a:r>
              <a:rPr lang="de" sz="2200" dirty="0">
                <a:solidFill>
                  <a:srgbClr val="000000"/>
                </a:solidFill>
              </a:rPr>
              <a:t>?</a:t>
            </a:r>
            <a:endParaRPr sz="2200" dirty="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Questrial"/>
              <a:buAutoNum type="arabicPeriod"/>
            </a:pPr>
            <a:r>
              <a:rPr lang="de" sz="2200" dirty="0" err="1">
                <a:solidFill>
                  <a:srgbClr val="000000"/>
                </a:solidFill>
              </a:rPr>
              <a:t>How</a:t>
            </a:r>
            <a:r>
              <a:rPr lang="de" sz="2200" dirty="0">
                <a:solidFill>
                  <a:srgbClr val="000000"/>
                </a:solidFill>
              </a:rPr>
              <a:t> </a:t>
            </a:r>
            <a:r>
              <a:rPr lang="de" sz="2200" dirty="0" err="1">
                <a:solidFill>
                  <a:srgbClr val="000000"/>
                </a:solidFill>
              </a:rPr>
              <a:t>have</a:t>
            </a:r>
            <a:r>
              <a:rPr lang="de" sz="2200" dirty="0">
                <a:solidFill>
                  <a:srgbClr val="000000"/>
                </a:solidFill>
              </a:rPr>
              <a:t> </a:t>
            </a:r>
            <a:r>
              <a:rPr lang="de" sz="2200" dirty="0" err="1">
                <a:solidFill>
                  <a:srgbClr val="000000"/>
                </a:solidFill>
              </a:rPr>
              <a:t>you</a:t>
            </a:r>
            <a:r>
              <a:rPr lang="de" sz="2200" dirty="0">
                <a:solidFill>
                  <a:srgbClr val="000000"/>
                </a:solidFill>
              </a:rPr>
              <a:t> </a:t>
            </a:r>
            <a:r>
              <a:rPr lang="de" sz="2200" dirty="0" err="1">
                <a:solidFill>
                  <a:srgbClr val="000000"/>
                </a:solidFill>
              </a:rPr>
              <a:t>been</a:t>
            </a:r>
            <a:r>
              <a:rPr lang="de" sz="2200" dirty="0">
                <a:solidFill>
                  <a:srgbClr val="000000"/>
                </a:solidFill>
              </a:rPr>
              <a:t> </a:t>
            </a:r>
            <a:r>
              <a:rPr lang="de" sz="2200" dirty="0" err="1">
                <a:solidFill>
                  <a:srgbClr val="000000"/>
                </a:solidFill>
              </a:rPr>
              <a:t>marginalized</a:t>
            </a:r>
            <a:r>
              <a:rPr lang="de" sz="2200" dirty="0">
                <a:solidFill>
                  <a:srgbClr val="000000"/>
                </a:solidFill>
              </a:rPr>
              <a:t>?</a:t>
            </a:r>
            <a:endParaRPr sz="2200" dirty="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arabicPeriod"/>
            </a:pPr>
            <a:r>
              <a:rPr lang="de" sz="2200" dirty="0" err="1">
                <a:solidFill>
                  <a:srgbClr val="000000"/>
                </a:solidFill>
              </a:rPr>
              <a:t>Thinking</a:t>
            </a:r>
            <a:r>
              <a:rPr lang="de" sz="2200" dirty="0">
                <a:solidFill>
                  <a:srgbClr val="000000"/>
                </a:solidFill>
              </a:rPr>
              <a:t> </a:t>
            </a:r>
            <a:r>
              <a:rPr lang="de" sz="2200" dirty="0" err="1">
                <a:solidFill>
                  <a:srgbClr val="000000"/>
                </a:solidFill>
              </a:rPr>
              <a:t>of</a:t>
            </a:r>
            <a:r>
              <a:rPr lang="de" sz="2200" dirty="0">
                <a:solidFill>
                  <a:srgbClr val="000000"/>
                </a:solidFill>
              </a:rPr>
              <a:t>  </a:t>
            </a:r>
            <a:r>
              <a:rPr lang="de" sz="2200" dirty="0" err="1">
                <a:solidFill>
                  <a:srgbClr val="000000"/>
                </a:solidFill>
              </a:rPr>
              <a:t>your</a:t>
            </a:r>
            <a:r>
              <a:rPr lang="de" sz="2200" dirty="0">
                <a:solidFill>
                  <a:srgbClr val="000000"/>
                </a:solidFill>
              </a:rPr>
              <a:t> </a:t>
            </a:r>
            <a:r>
              <a:rPr lang="de" sz="2200" dirty="0" err="1">
                <a:solidFill>
                  <a:srgbClr val="000000"/>
                </a:solidFill>
              </a:rPr>
              <a:t>life’s</a:t>
            </a:r>
            <a:r>
              <a:rPr lang="de" sz="2200" dirty="0">
                <a:solidFill>
                  <a:srgbClr val="000000"/>
                </a:solidFill>
              </a:rPr>
              <a:t> </a:t>
            </a:r>
            <a:r>
              <a:rPr lang="de" sz="2200" dirty="0" err="1">
                <a:solidFill>
                  <a:srgbClr val="000000"/>
                </a:solidFill>
              </a:rPr>
              <a:t>choices</a:t>
            </a:r>
            <a:r>
              <a:rPr lang="de" sz="2200" dirty="0">
                <a:solidFill>
                  <a:srgbClr val="000000"/>
                </a:solidFill>
              </a:rPr>
              <a:t>, </a:t>
            </a:r>
            <a:r>
              <a:rPr lang="de" sz="2200" dirty="0" err="1">
                <a:solidFill>
                  <a:srgbClr val="000000"/>
                </a:solidFill>
              </a:rPr>
              <a:t>why</a:t>
            </a:r>
            <a:r>
              <a:rPr lang="de" sz="2200" dirty="0">
                <a:solidFill>
                  <a:srgbClr val="000000"/>
                </a:solidFill>
              </a:rPr>
              <a:t> do </a:t>
            </a:r>
            <a:r>
              <a:rPr lang="de" sz="2200" dirty="0" err="1">
                <a:solidFill>
                  <a:srgbClr val="000000"/>
                </a:solidFill>
              </a:rPr>
              <a:t>you</a:t>
            </a:r>
            <a:r>
              <a:rPr lang="de" sz="2200" dirty="0">
                <a:solidFill>
                  <a:srgbClr val="000000"/>
                </a:solidFill>
              </a:rPr>
              <a:t> </a:t>
            </a:r>
            <a:r>
              <a:rPr lang="de" sz="2200" dirty="0" err="1">
                <a:solidFill>
                  <a:srgbClr val="000000"/>
                </a:solidFill>
              </a:rPr>
              <a:t>make</a:t>
            </a:r>
            <a:r>
              <a:rPr lang="de" sz="2200" dirty="0">
                <a:solidFill>
                  <a:srgbClr val="000000"/>
                </a:solidFill>
              </a:rPr>
              <a:t> </a:t>
            </a:r>
            <a:r>
              <a:rPr lang="de" sz="2200" dirty="0" err="1">
                <a:solidFill>
                  <a:srgbClr val="000000"/>
                </a:solidFill>
              </a:rPr>
              <a:t>the</a:t>
            </a:r>
            <a:r>
              <a:rPr lang="de" sz="2200" dirty="0">
                <a:solidFill>
                  <a:srgbClr val="000000"/>
                </a:solidFill>
              </a:rPr>
              <a:t> </a:t>
            </a:r>
            <a:r>
              <a:rPr lang="de" sz="2200" dirty="0" err="1">
                <a:solidFill>
                  <a:srgbClr val="000000"/>
                </a:solidFill>
              </a:rPr>
              <a:t>decisions</a:t>
            </a:r>
            <a:r>
              <a:rPr lang="de" sz="2200" dirty="0">
                <a:solidFill>
                  <a:srgbClr val="000000"/>
                </a:solidFill>
              </a:rPr>
              <a:t> </a:t>
            </a:r>
            <a:r>
              <a:rPr lang="de" sz="2200" dirty="0" err="1">
                <a:solidFill>
                  <a:srgbClr val="000000"/>
                </a:solidFill>
              </a:rPr>
              <a:t>that</a:t>
            </a:r>
            <a:r>
              <a:rPr lang="de" sz="2200" dirty="0">
                <a:solidFill>
                  <a:srgbClr val="000000"/>
                </a:solidFill>
              </a:rPr>
              <a:t> </a:t>
            </a:r>
            <a:r>
              <a:rPr lang="de" sz="2200" dirty="0" err="1">
                <a:solidFill>
                  <a:srgbClr val="000000"/>
                </a:solidFill>
              </a:rPr>
              <a:t>you</a:t>
            </a:r>
            <a:r>
              <a:rPr lang="de" sz="2200" dirty="0">
                <a:solidFill>
                  <a:srgbClr val="000000"/>
                </a:solidFill>
              </a:rPr>
              <a:t> </a:t>
            </a:r>
            <a:r>
              <a:rPr lang="de" sz="2200" dirty="0" err="1">
                <a:solidFill>
                  <a:srgbClr val="000000"/>
                </a:solidFill>
              </a:rPr>
              <a:t>make</a:t>
            </a:r>
            <a:r>
              <a:rPr lang="de" sz="2200" dirty="0">
                <a:solidFill>
                  <a:srgbClr val="000000"/>
                </a:solidFill>
              </a:rPr>
              <a:t> in </a:t>
            </a:r>
            <a:r>
              <a:rPr lang="de" sz="2200" dirty="0" err="1">
                <a:solidFill>
                  <a:srgbClr val="000000"/>
                </a:solidFill>
              </a:rPr>
              <a:t>your</a:t>
            </a:r>
            <a:r>
              <a:rPr lang="de" sz="2200" dirty="0">
                <a:solidFill>
                  <a:srgbClr val="000000"/>
                </a:solidFill>
              </a:rPr>
              <a:t> </a:t>
            </a:r>
            <a:r>
              <a:rPr lang="de" sz="2200" dirty="0" err="1">
                <a:solidFill>
                  <a:srgbClr val="000000"/>
                </a:solidFill>
              </a:rPr>
              <a:t>organization</a:t>
            </a:r>
            <a:r>
              <a:rPr lang="de" sz="2200" dirty="0">
                <a:solidFill>
                  <a:srgbClr val="000000"/>
                </a:solidFill>
              </a:rPr>
              <a:t>?</a:t>
            </a:r>
            <a:endParaRPr sz="22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386" name="Google Shape;1386;p84" descr="Pausing with Intention to Critically Reflect&#10;1. What identi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56825" y="156825"/>
            <a:ext cx="8763600" cy="4786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85"/>
          <p:cNvSpPr txBox="1"/>
          <p:nvPr/>
        </p:nvSpPr>
        <p:spPr>
          <a:xfrm>
            <a:off x="4685700" y="302200"/>
            <a:ext cx="43821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5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What did you discover </a:t>
            </a:r>
            <a:br>
              <a:rPr lang="de" sz="25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de" sz="25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about yourself? </a:t>
            </a:r>
            <a:br>
              <a:rPr lang="de" sz="25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2500" b="1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92" name="Google Shape;1392;p85"/>
          <p:cNvSpPr txBox="1"/>
          <p:nvPr/>
        </p:nvSpPr>
        <p:spPr>
          <a:xfrm>
            <a:off x="4761900" y="3895075"/>
            <a:ext cx="3608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25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What surprised you?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98D03F-6231-D516-9698-3BB5CBE8F6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243050" y="271891"/>
            <a:ext cx="7809000" cy="5727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Activity: Think, Pair, Share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721E1-FFE7-C4B5-EC4D-A1C5F7875D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72318" y="692728"/>
            <a:ext cx="2015864" cy="360218"/>
          </a:xfrm>
        </p:spPr>
        <p:txBody>
          <a:bodyPr/>
          <a:lstStyle/>
          <a:p>
            <a:r>
              <a:rPr lang="en-US" sz="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What</a:t>
            </a:r>
            <a:r>
              <a:rPr lang="en-US" sz="800" baseline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are your interests</a:t>
            </a:r>
            <a:endParaRPr lang="en-US" sz="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86" descr="Inclusive Education Starts with purpose"/>
          <p:cNvSpPr/>
          <p:nvPr/>
        </p:nvSpPr>
        <p:spPr>
          <a:xfrm>
            <a:off x="3494450" y="1731425"/>
            <a:ext cx="2125200" cy="213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86" descr="Development &quot;How to&quot; beyond tradition"/>
          <p:cNvSpPr/>
          <p:nvPr/>
        </p:nvSpPr>
        <p:spPr>
          <a:xfrm>
            <a:off x="6102975" y="1731425"/>
            <a:ext cx="2125200" cy="213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86" descr="Theory Undertheorized"/>
          <p:cNvSpPr/>
          <p:nvPr/>
        </p:nvSpPr>
        <p:spPr>
          <a:xfrm>
            <a:off x="932525" y="1731425"/>
            <a:ext cx="2125200" cy="213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86"/>
          <p:cNvSpPr txBox="1">
            <a:spLocks noGrp="1"/>
          </p:cNvSpPr>
          <p:nvPr>
            <p:ph type="title"/>
          </p:nvPr>
        </p:nvSpPr>
        <p:spPr>
          <a:xfrm>
            <a:off x="667500" y="445025"/>
            <a:ext cx="780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4900" dirty="0"/>
              <a:t>Teacher Agency</a:t>
            </a:r>
            <a:endParaRPr sz="4900" dirty="0"/>
          </a:p>
        </p:txBody>
      </p:sp>
      <p:sp>
        <p:nvSpPr>
          <p:cNvPr id="1401" name="Google Shape;1401;p86"/>
          <p:cNvSpPr txBox="1"/>
          <p:nvPr/>
        </p:nvSpPr>
        <p:spPr>
          <a:xfrm>
            <a:off x="979317" y="2928908"/>
            <a:ext cx="2031600" cy="8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Undertheorized</a:t>
            </a:r>
            <a:endParaRPr sz="16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2" name="Google Shape;1402;p86"/>
          <p:cNvSpPr txBox="1"/>
          <p:nvPr/>
        </p:nvSpPr>
        <p:spPr>
          <a:xfrm>
            <a:off x="3550056" y="2541233"/>
            <a:ext cx="2031600" cy="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2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Inclusive Education</a:t>
            </a:r>
            <a:endParaRPr sz="22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3" name="Google Shape;1403;p86"/>
          <p:cNvSpPr txBox="1"/>
          <p:nvPr/>
        </p:nvSpPr>
        <p:spPr>
          <a:xfrm>
            <a:off x="6120581" y="2465020"/>
            <a:ext cx="2031600" cy="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Development</a:t>
            </a:r>
            <a:endParaRPr sz="20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4" name="Google Shape;1404;p86"/>
          <p:cNvSpPr txBox="1"/>
          <p:nvPr/>
        </p:nvSpPr>
        <p:spPr>
          <a:xfrm>
            <a:off x="6120581" y="2928895"/>
            <a:ext cx="2031600" cy="8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“How to” beyond tradition…</a:t>
            </a:r>
            <a:endParaRPr sz="16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5" name="Google Shape;1405;p86"/>
          <p:cNvSpPr txBox="1"/>
          <p:nvPr/>
        </p:nvSpPr>
        <p:spPr>
          <a:xfrm>
            <a:off x="979531" y="2465033"/>
            <a:ext cx="2031600" cy="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2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Theory</a:t>
            </a:r>
            <a:endParaRPr sz="22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6" name="Google Shape;1406;p86"/>
          <p:cNvSpPr txBox="1"/>
          <p:nvPr/>
        </p:nvSpPr>
        <p:spPr>
          <a:xfrm>
            <a:off x="3549949" y="2928917"/>
            <a:ext cx="2031600" cy="8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Starts with purpose…</a:t>
            </a:r>
            <a:endParaRPr sz="16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407" name="Google Shape;1407;p8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08005" y="1905117"/>
            <a:ext cx="444605" cy="419659"/>
            <a:chOff x="-1960150" y="3956600"/>
            <a:chExt cx="308775" cy="291450"/>
          </a:xfrm>
        </p:grpSpPr>
        <p:sp>
          <p:nvSpPr>
            <p:cNvPr id="1408" name="Google Shape;1408;p86"/>
            <p:cNvSpPr/>
            <p:nvPr/>
          </p:nvSpPr>
          <p:spPr>
            <a:xfrm>
              <a:off x="-1960150" y="3956600"/>
              <a:ext cx="308775" cy="51275"/>
            </a:xfrm>
            <a:custGeom>
              <a:avLst/>
              <a:gdLst/>
              <a:ahLst/>
              <a:cxnLst/>
              <a:rect l="l" t="t" r="r" b="b"/>
              <a:pathLst>
                <a:path w="12351" h="2051" extrusionOk="0">
                  <a:moveTo>
                    <a:pt x="1355" y="1"/>
                  </a:moveTo>
                  <a:cubicBezTo>
                    <a:pt x="1" y="1"/>
                    <a:pt x="32" y="2049"/>
                    <a:pt x="1355" y="2049"/>
                  </a:cubicBezTo>
                  <a:lnTo>
                    <a:pt x="11027" y="2049"/>
                  </a:lnTo>
                  <a:cubicBezTo>
                    <a:pt x="11047" y="2050"/>
                    <a:pt x="11066" y="2050"/>
                    <a:pt x="11085" y="2050"/>
                  </a:cubicBezTo>
                  <a:cubicBezTo>
                    <a:pt x="12350" y="2050"/>
                    <a:pt x="12331" y="1"/>
                    <a:pt x="110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86"/>
            <p:cNvSpPr/>
            <p:nvPr/>
          </p:nvSpPr>
          <p:spPr>
            <a:xfrm>
              <a:off x="-1934950" y="4025925"/>
              <a:ext cx="256000" cy="222125"/>
            </a:xfrm>
            <a:custGeom>
              <a:avLst/>
              <a:gdLst/>
              <a:ahLst/>
              <a:cxnLst/>
              <a:rect l="l" t="t" r="r" b="b"/>
              <a:pathLst>
                <a:path w="10240" h="8885" extrusionOk="0">
                  <a:moveTo>
                    <a:pt x="8570" y="756"/>
                  </a:moveTo>
                  <a:cubicBezTo>
                    <a:pt x="8759" y="756"/>
                    <a:pt x="8917" y="914"/>
                    <a:pt x="8917" y="1103"/>
                  </a:cubicBezTo>
                  <a:lnTo>
                    <a:pt x="8917" y="1765"/>
                  </a:lnTo>
                  <a:cubicBezTo>
                    <a:pt x="8917" y="1995"/>
                    <a:pt x="8737" y="2116"/>
                    <a:pt x="8558" y="2116"/>
                  </a:cubicBezTo>
                  <a:cubicBezTo>
                    <a:pt x="8419" y="2116"/>
                    <a:pt x="8279" y="2042"/>
                    <a:pt x="8224" y="1891"/>
                  </a:cubicBezTo>
                  <a:lnTo>
                    <a:pt x="6081" y="4065"/>
                  </a:lnTo>
                  <a:cubicBezTo>
                    <a:pt x="6018" y="4112"/>
                    <a:pt x="5924" y="4135"/>
                    <a:pt x="5833" y="4135"/>
                  </a:cubicBezTo>
                  <a:cubicBezTo>
                    <a:pt x="5743" y="4135"/>
                    <a:pt x="5656" y="4112"/>
                    <a:pt x="5609" y="4065"/>
                  </a:cubicBezTo>
                  <a:lnTo>
                    <a:pt x="3781" y="2237"/>
                  </a:lnTo>
                  <a:lnTo>
                    <a:pt x="1986" y="4065"/>
                  </a:lnTo>
                  <a:cubicBezTo>
                    <a:pt x="1912" y="4138"/>
                    <a:pt x="1831" y="4168"/>
                    <a:pt x="1752" y="4168"/>
                  </a:cubicBezTo>
                  <a:cubicBezTo>
                    <a:pt x="1493" y="4168"/>
                    <a:pt x="1271" y="3834"/>
                    <a:pt x="1513" y="3592"/>
                  </a:cubicBezTo>
                  <a:lnTo>
                    <a:pt x="3561" y="1544"/>
                  </a:lnTo>
                  <a:cubicBezTo>
                    <a:pt x="3624" y="1481"/>
                    <a:pt x="3711" y="1450"/>
                    <a:pt x="3797" y="1450"/>
                  </a:cubicBezTo>
                  <a:cubicBezTo>
                    <a:pt x="3884" y="1450"/>
                    <a:pt x="3970" y="1481"/>
                    <a:pt x="4033" y="1544"/>
                  </a:cubicBezTo>
                  <a:lnTo>
                    <a:pt x="5829" y="3340"/>
                  </a:lnTo>
                  <a:lnTo>
                    <a:pt x="7783" y="1418"/>
                  </a:lnTo>
                  <a:cubicBezTo>
                    <a:pt x="7404" y="1292"/>
                    <a:pt x="7499" y="756"/>
                    <a:pt x="7877" y="756"/>
                  </a:cubicBezTo>
                  <a:close/>
                  <a:moveTo>
                    <a:pt x="5136" y="7562"/>
                  </a:moveTo>
                  <a:cubicBezTo>
                    <a:pt x="5325" y="7562"/>
                    <a:pt x="5483" y="7719"/>
                    <a:pt x="5483" y="7908"/>
                  </a:cubicBezTo>
                  <a:cubicBezTo>
                    <a:pt x="5483" y="8097"/>
                    <a:pt x="5325" y="8255"/>
                    <a:pt x="5136" y="8255"/>
                  </a:cubicBezTo>
                  <a:cubicBezTo>
                    <a:pt x="4916" y="8255"/>
                    <a:pt x="4758" y="8097"/>
                    <a:pt x="4758" y="7908"/>
                  </a:cubicBezTo>
                  <a:cubicBezTo>
                    <a:pt x="4758" y="7719"/>
                    <a:pt x="4916" y="7562"/>
                    <a:pt x="5136" y="7562"/>
                  </a:cubicBezTo>
                  <a:close/>
                  <a:moveTo>
                    <a:pt x="1" y="0"/>
                  </a:moveTo>
                  <a:lnTo>
                    <a:pt x="1" y="5167"/>
                  </a:lnTo>
                  <a:cubicBezTo>
                    <a:pt x="1" y="5703"/>
                    <a:pt x="442" y="6175"/>
                    <a:pt x="1040" y="6175"/>
                  </a:cubicBezTo>
                  <a:lnTo>
                    <a:pt x="4758" y="6175"/>
                  </a:lnTo>
                  <a:lnTo>
                    <a:pt x="4758" y="6931"/>
                  </a:lnTo>
                  <a:cubicBezTo>
                    <a:pt x="4380" y="7089"/>
                    <a:pt x="4096" y="7436"/>
                    <a:pt x="4096" y="7877"/>
                  </a:cubicBezTo>
                  <a:cubicBezTo>
                    <a:pt x="4096" y="8412"/>
                    <a:pt x="4569" y="8885"/>
                    <a:pt x="5136" y="8885"/>
                  </a:cubicBezTo>
                  <a:cubicBezTo>
                    <a:pt x="5672" y="8885"/>
                    <a:pt x="6144" y="8412"/>
                    <a:pt x="6144" y="7877"/>
                  </a:cubicBezTo>
                  <a:cubicBezTo>
                    <a:pt x="6144" y="7436"/>
                    <a:pt x="5861" y="7057"/>
                    <a:pt x="5483" y="6931"/>
                  </a:cubicBezTo>
                  <a:lnTo>
                    <a:pt x="5483" y="6175"/>
                  </a:lnTo>
                  <a:lnTo>
                    <a:pt x="9232" y="6175"/>
                  </a:lnTo>
                  <a:cubicBezTo>
                    <a:pt x="9767" y="6175"/>
                    <a:pt x="10240" y="5703"/>
                    <a:pt x="10240" y="5167"/>
                  </a:cubicBezTo>
                  <a:lnTo>
                    <a:pt x="10240" y="0"/>
                  </a:lnTo>
                  <a:cubicBezTo>
                    <a:pt x="10114" y="32"/>
                    <a:pt x="10019" y="32"/>
                    <a:pt x="9893" y="32"/>
                  </a:cubicBezTo>
                  <a:lnTo>
                    <a:pt x="347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0" name="Google Shape;1410;p8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84162" y="1915335"/>
            <a:ext cx="421927" cy="399248"/>
            <a:chOff x="-1592325" y="3957400"/>
            <a:chExt cx="293025" cy="277275"/>
          </a:xfrm>
        </p:grpSpPr>
        <p:sp>
          <p:nvSpPr>
            <p:cNvPr id="1411" name="Google Shape;1411;p86"/>
            <p:cNvSpPr/>
            <p:nvPr/>
          </p:nvSpPr>
          <p:spPr>
            <a:xfrm>
              <a:off x="-1591550" y="3957400"/>
              <a:ext cx="292250" cy="68550"/>
            </a:xfrm>
            <a:custGeom>
              <a:avLst/>
              <a:gdLst/>
              <a:ahLst/>
              <a:cxnLst/>
              <a:rect l="l" t="t" r="r" b="b"/>
              <a:pathLst>
                <a:path w="11690" h="2742" extrusionOk="0">
                  <a:moveTo>
                    <a:pt x="9894" y="1355"/>
                  </a:moveTo>
                  <a:cubicBezTo>
                    <a:pt x="10335" y="1355"/>
                    <a:pt x="10366" y="2017"/>
                    <a:pt x="9894" y="2017"/>
                  </a:cubicBezTo>
                  <a:lnTo>
                    <a:pt x="5798" y="2017"/>
                  </a:lnTo>
                  <a:cubicBezTo>
                    <a:pt x="5778" y="2019"/>
                    <a:pt x="5759" y="2021"/>
                    <a:pt x="5741" y="2021"/>
                  </a:cubicBezTo>
                  <a:cubicBezTo>
                    <a:pt x="5326" y="2021"/>
                    <a:pt x="5345" y="1355"/>
                    <a:pt x="5798" y="1355"/>
                  </a:cubicBezTo>
                  <a:close/>
                  <a:moveTo>
                    <a:pt x="1671" y="1355"/>
                  </a:moveTo>
                  <a:cubicBezTo>
                    <a:pt x="1860" y="1355"/>
                    <a:pt x="2017" y="1513"/>
                    <a:pt x="2017" y="1702"/>
                  </a:cubicBezTo>
                  <a:cubicBezTo>
                    <a:pt x="2017" y="1891"/>
                    <a:pt x="1860" y="2048"/>
                    <a:pt x="1671" y="2048"/>
                  </a:cubicBezTo>
                  <a:cubicBezTo>
                    <a:pt x="1482" y="2048"/>
                    <a:pt x="1324" y="1891"/>
                    <a:pt x="1324" y="1702"/>
                  </a:cubicBezTo>
                  <a:cubicBezTo>
                    <a:pt x="1356" y="1513"/>
                    <a:pt x="1513" y="1355"/>
                    <a:pt x="1671" y="1355"/>
                  </a:cubicBezTo>
                  <a:close/>
                  <a:moveTo>
                    <a:pt x="3057" y="1355"/>
                  </a:moveTo>
                  <a:cubicBezTo>
                    <a:pt x="3246" y="1355"/>
                    <a:pt x="3404" y="1513"/>
                    <a:pt x="3404" y="1702"/>
                  </a:cubicBezTo>
                  <a:cubicBezTo>
                    <a:pt x="3404" y="1891"/>
                    <a:pt x="3246" y="2048"/>
                    <a:pt x="3057" y="2048"/>
                  </a:cubicBezTo>
                  <a:cubicBezTo>
                    <a:pt x="2836" y="2048"/>
                    <a:pt x="2679" y="1891"/>
                    <a:pt x="2679" y="1702"/>
                  </a:cubicBezTo>
                  <a:cubicBezTo>
                    <a:pt x="2679" y="1513"/>
                    <a:pt x="2836" y="1355"/>
                    <a:pt x="3057" y="1355"/>
                  </a:cubicBezTo>
                  <a:close/>
                  <a:moveTo>
                    <a:pt x="4412" y="1355"/>
                  </a:moveTo>
                  <a:cubicBezTo>
                    <a:pt x="4632" y="1355"/>
                    <a:pt x="4790" y="1513"/>
                    <a:pt x="4790" y="1702"/>
                  </a:cubicBezTo>
                  <a:cubicBezTo>
                    <a:pt x="4790" y="1891"/>
                    <a:pt x="4632" y="2048"/>
                    <a:pt x="4412" y="2048"/>
                  </a:cubicBezTo>
                  <a:cubicBezTo>
                    <a:pt x="4223" y="2048"/>
                    <a:pt x="4065" y="1891"/>
                    <a:pt x="4065" y="1702"/>
                  </a:cubicBezTo>
                  <a:cubicBezTo>
                    <a:pt x="4065" y="1513"/>
                    <a:pt x="4223" y="1355"/>
                    <a:pt x="4412" y="1355"/>
                  </a:cubicBezTo>
                  <a:close/>
                  <a:moveTo>
                    <a:pt x="1041" y="0"/>
                  </a:moveTo>
                  <a:cubicBezTo>
                    <a:pt x="474" y="0"/>
                    <a:pt x="1" y="473"/>
                    <a:pt x="1" y="1040"/>
                  </a:cubicBezTo>
                  <a:lnTo>
                    <a:pt x="1" y="2741"/>
                  </a:lnTo>
                  <a:lnTo>
                    <a:pt x="11689" y="2741"/>
                  </a:lnTo>
                  <a:lnTo>
                    <a:pt x="11689" y="1040"/>
                  </a:lnTo>
                  <a:cubicBezTo>
                    <a:pt x="11689" y="505"/>
                    <a:pt x="11154" y="0"/>
                    <a:pt x="106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86"/>
            <p:cNvSpPr/>
            <p:nvPr/>
          </p:nvSpPr>
          <p:spPr>
            <a:xfrm>
              <a:off x="-1592325" y="4043250"/>
              <a:ext cx="291450" cy="171725"/>
            </a:xfrm>
            <a:custGeom>
              <a:avLst/>
              <a:gdLst/>
              <a:ahLst/>
              <a:cxnLst/>
              <a:rect l="l" t="t" r="r" b="b"/>
              <a:pathLst>
                <a:path w="11658" h="6869" extrusionOk="0">
                  <a:moveTo>
                    <a:pt x="0" y="0"/>
                  </a:moveTo>
                  <a:lnTo>
                    <a:pt x="0" y="5829"/>
                  </a:lnTo>
                  <a:cubicBezTo>
                    <a:pt x="0" y="6396"/>
                    <a:pt x="473" y="6869"/>
                    <a:pt x="1040" y="6869"/>
                  </a:cubicBezTo>
                  <a:lnTo>
                    <a:pt x="2867" y="6869"/>
                  </a:lnTo>
                  <a:lnTo>
                    <a:pt x="2647" y="6616"/>
                  </a:lnTo>
                  <a:cubicBezTo>
                    <a:pt x="2521" y="6522"/>
                    <a:pt x="2521" y="6270"/>
                    <a:pt x="2647" y="6144"/>
                  </a:cubicBezTo>
                  <a:lnTo>
                    <a:pt x="2993" y="5797"/>
                  </a:lnTo>
                  <a:cubicBezTo>
                    <a:pt x="2962" y="5734"/>
                    <a:pt x="2930" y="5608"/>
                    <a:pt x="2867" y="5482"/>
                  </a:cubicBezTo>
                  <a:lnTo>
                    <a:pt x="2363" y="5482"/>
                  </a:lnTo>
                  <a:cubicBezTo>
                    <a:pt x="2174" y="5482"/>
                    <a:pt x="2017" y="5325"/>
                    <a:pt x="2017" y="5136"/>
                  </a:cubicBezTo>
                  <a:lnTo>
                    <a:pt x="2017" y="3750"/>
                  </a:lnTo>
                  <a:cubicBezTo>
                    <a:pt x="2017" y="3561"/>
                    <a:pt x="2174" y="3403"/>
                    <a:pt x="2363" y="3403"/>
                  </a:cubicBezTo>
                  <a:lnTo>
                    <a:pt x="2867" y="3403"/>
                  </a:lnTo>
                  <a:cubicBezTo>
                    <a:pt x="2930" y="3277"/>
                    <a:pt x="2962" y="3214"/>
                    <a:pt x="2993" y="3088"/>
                  </a:cubicBezTo>
                  <a:lnTo>
                    <a:pt x="2647" y="2741"/>
                  </a:lnTo>
                  <a:cubicBezTo>
                    <a:pt x="2521" y="2615"/>
                    <a:pt x="2521" y="2363"/>
                    <a:pt x="2647" y="2269"/>
                  </a:cubicBezTo>
                  <a:lnTo>
                    <a:pt x="3624" y="1261"/>
                  </a:lnTo>
                  <a:cubicBezTo>
                    <a:pt x="3687" y="1213"/>
                    <a:pt x="3773" y="1190"/>
                    <a:pt x="3860" y="1190"/>
                  </a:cubicBezTo>
                  <a:cubicBezTo>
                    <a:pt x="3946" y="1190"/>
                    <a:pt x="4033" y="1213"/>
                    <a:pt x="4096" y="1261"/>
                  </a:cubicBezTo>
                  <a:lnTo>
                    <a:pt x="4443" y="1639"/>
                  </a:lnTo>
                  <a:cubicBezTo>
                    <a:pt x="4537" y="1576"/>
                    <a:pt x="4663" y="1544"/>
                    <a:pt x="4758" y="1513"/>
                  </a:cubicBezTo>
                  <a:lnTo>
                    <a:pt x="4758" y="1009"/>
                  </a:lnTo>
                  <a:cubicBezTo>
                    <a:pt x="4758" y="788"/>
                    <a:pt x="4915" y="631"/>
                    <a:pt x="5136" y="631"/>
                  </a:cubicBezTo>
                  <a:lnTo>
                    <a:pt x="6490" y="631"/>
                  </a:lnTo>
                  <a:cubicBezTo>
                    <a:pt x="6711" y="631"/>
                    <a:pt x="6869" y="788"/>
                    <a:pt x="6869" y="1009"/>
                  </a:cubicBezTo>
                  <a:lnTo>
                    <a:pt x="6869" y="1513"/>
                  </a:lnTo>
                  <a:cubicBezTo>
                    <a:pt x="6963" y="1544"/>
                    <a:pt x="7058" y="1576"/>
                    <a:pt x="7184" y="1639"/>
                  </a:cubicBezTo>
                  <a:lnTo>
                    <a:pt x="7530" y="1261"/>
                  </a:lnTo>
                  <a:cubicBezTo>
                    <a:pt x="7593" y="1213"/>
                    <a:pt x="7680" y="1190"/>
                    <a:pt x="7766" y="1190"/>
                  </a:cubicBezTo>
                  <a:cubicBezTo>
                    <a:pt x="7853" y="1190"/>
                    <a:pt x="7940" y="1213"/>
                    <a:pt x="8003" y="1261"/>
                  </a:cubicBezTo>
                  <a:lnTo>
                    <a:pt x="8979" y="2269"/>
                  </a:lnTo>
                  <a:cubicBezTo>
                    <a:pt x="9105" y="2363"/>
                    <a:pt x="9105" y="2615"/>
                    <a:pt x="8979" y="2741"/>
                  </a:cubicBezTo>
                  <a:lnTo>
                    <a:pt x="8633" y="3088"/>
                  </a:lnTo>
                  <a:cubicBezTo>
                    <a:pt x="8664" y="3151"/>
                    <a:pt x="8696" y="3277"/>
                    <a:pt x="8759" y="3403"/>
                  </a:cubicBezTo>
                  <a:lnTo>
                    <a:pt x="9263" y="3403"/>
                  </a:lnTo>
                  <a:cubicBezTo>
                    <a:pt x="9452" y="3403"/>
                    <a:pt x="9609" y="3561"/>
                    <a:pt x="9609" y="3750"/>
                  </a:cubicBezTo>
                  <a:lnTo>
                    <a:pt x="9609" y="5136"/>
                  </a:lnTo>
                  <a:cubicBezTo>
                    <a:pt x="9609" y="5325"/>
                    <a:pt x="9452" y="5482"/>
                    <a:pt x="9263" y="5482"/>
                  </a:cubicBezTo>
                  <a:lnTo>
                    <a:pt x="8759" y="5482"/>
                  </a:lnTo>
                  <a:cubicBezTo>
                    <a:pt x="8727" y="5608"/>
                    <a:pt x="8664" y="5671"/>
                    <a:pt x="8633" y="5797"/>
                  </a:cubicBezTo>
                  <a:lnTo>
                    <a:pt x="8979" y="6144"/>
                  </a:lnTo>
                  <a:cubicBezTo>
                    <a:pt x="9105" y="6270"/>
                    <a:pt x="9105" y="6522"/>
                    <a:pt x="8979" y="6616"/>
                  </a:cubicBezTo>
                  <a:lnTo>
                    <a:pt x="8759" y="6869"/>
                  </a:lnTo>
                  <a:lnTo>
                    <a:pt x="10586" y="6869"/>
                  </a:lnTo>
                  <a:cubicBezTo>
                    <a:pt x="11153" y="6869"/>
                    <a:pt x="11657" y="6396"/>
                    <a:pt x="11657" y="5829"/>
                  </a:cubicBezTo>
                  <a:lnTo>
                    <a:pt x="116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86"/>
            <p:cNvSpPr/>
            <p:nvPr/>
          </p:nvSpPr>
          <p:spPr>
            <a:xfrm>
              <a:off x="-1471825" y="41291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42" y="1"/>
                    <a:pt x="1" y="473"/>
                    <a:pt x="1" y="1009"/>
                  </a:cubicBezTo>
                  <a:cubicBezTo>
                    <a:pt x="1" y="1576"/>
                    <a:pt x="442" y="2048"/>
                    <a:pt x="1009" y="2048"/>
                  </a:cubicBezTo>
                  <a:cubicBezTo>
                    <a:pt x="1576" y="2048"/>
                    <a:pt x="2049" y="1576"/>
                    <a:pt x="2049" y="1009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86"/>
            <p:cNvSpPr/>
            <p:nvPr/>
          </p:nvSpPr>
          <p:spPr>
            <a:xfrm>
              <a:off x="-1526175" y="4077900"/>
              <a:ext cx="156775" cy="156775"/>
            </a:xfrm>
            <a:custGeom>
              <a:avLst/>
              <a:gdLst/>
              <a:ahLst/>
              <a:cxnLst/>
              <a:rect l="l" t="t" r="r" b="b"/>
              <a:pathLst>
                <a:path w="6271" h="6271" extrusionOk="0">
                  <a:moveTo>
                    <a:pt x="3183" y="1418"/>
                  </a:moveTo>
                  <a:cubicBezTo>
                    <a:pt x="4128" y="1418"/>
                    <a:pt x="4884" y="2175"/>
                    <a:pt x="4884" y="3120"/>
                  </a:cubicBezTo>
                  <a:cubicBezTo>
                    <a:pt x="4884" y="4033"/>
                    <a:pt x="4128" y="4821"/>
                    <a:pt x="3183" y="4821"/>
                  </a:cubicBezTo>
                  <a:cubicBezTo>
                    <a:pt x="2238" y="4821"/>
                    <a:pt x="1482" y="4065"/>
                    <a:pt x="1482" y="3120"/>
                  </a:cubicBezTo>
                  <a:cubicBezTo>
                    <a:pt x="1482" y="2175"/>
                    <a:pt x="2238" y="1418"/>
                    <a:pt x="3183" y="1418"/>
                  </a:cubicBezTo>
                  <a:close/>
                  <a:moveTo>
                    <a:pt x="2805" y="1"/>
                  </a:moveTo>
                  <a:lnTo>
                    <a:pt x="2805" y="442"/>
                  </a:lnTo>
                  <a:cubicBezTo>
                    <a:pt x="2805" y="599"/>
                    <a:pt x="2679" y="725"/>
                    <a:pt x="2521" y="757"/>
                  </a:cubicBezTo>
                  <a:cubicBezTo>
                    <a:pt x="2332" y="788"/>
                    <a:pt x="2080" y="914"/>
                    <a:pt x="1891" y="1040"/>
                  </a:cubicBezTo>
                  <a:cubicBezTo>
                    <a:pt x="1847" y="1063"/>
                    <a:pt x="1794" y="1073"/>
                    <a:pt x="1739" y="1073"/>
                  </a:cubicBezTo>
                  <a:cubicBezTo>
                    <a:pt x="1639" y="1073"/>
                    <a:pt x="1531" y="1038"/>
                    <a:pt x="1450" y="977"/>
                  </a:cubicBezTo>
                  <a:lnTo>
                    <a:pt x="1135" y="662"/>
                  </a:lnTo>
                  <a:lnTo>
                    <a:pt x="662" y="1135"/>
                  </a:lnTo>
                  <a:lnTo>
                    <a:pt x="978" y="1450"/>
                  </a:lnTo>
                  <a:cubicBezTo>
                    <a:pt x="1104" y="1576"/>
                    <a:pt x="1104" y="1733"/>
                    <a:pt x="1041" y="1891"/>
                  </a:cubicBezTo>
                  <a:cubicBezTo>
                    <a:pt x="915" y="2080"/>
                    <a:pt x="820" y="2301"/>
                    <a:pt x="757" y="2521"/>
                  </a:cubicBezTo>
                  <a:cubicBezTo>
                    <a:pt x="726" y="2679"/>
                    <a:pt x="599" y="2805"/>
                    <a:pt x="442" y="2805"/>
                  </a:cubicBezTo>
                  <a:lnTo>
                    <a:pt x="1" y="2805"/>
                  </a:lnTo>
                  <a:lnTo>
                    <a:pt x="1" y="3466"/>
                  </a:lnTo>
                  <a:lnTo>
                    <a:pt x="442" y="3466"/>
                  </a:lnTo>
                  <a:cubicBezTo>
                    <a:pt x="599" y="3466"/>
                    <a:pt x="726" y="3592"/>
                    <a:pt x="757" y="3750"/>
                  </a:cubicBezTo>
                  <a:cubicBezTo>
                    <a:pt x="789" y="3939"/>
                    <a:pt x="915" y="4191"/>
                    <a:pt x="1041" y="4380"/>
                  </a:cubicBezTo>
                  <a:cubicBezTo>
                    <a:pt x="1104" y="4506"/>
                    <a:pt x="1072" y="4695"/>
                    <a:pt x="978" y="4821"/>
                  </a:cubicBezTo>
                  <a:lnTo>
                    <a:pt x="662" y="5136"/>
                  </a:lnTo>
                  <a:lnTo>
                    <a:pt x="1135" y="5609"/>
                  </a:lnTo>
                  <a:lnTo>
                    <a:pt x="1450" y="5294"/>
                  </a:lnTo>
                  <a:cubicBezTo>
                    <a:pt x="1524" y="5220"/>
                    <a:pt x="1609" y="5189"/>
                    <a:pt x="1698" y="5189"/>
                  </a:cubicBezTo>
                  <a:cubicBezTo>
                    <a:pt x="1761" y="5189"/>
                    <a:pt x="1826" y="5204"/>
                    <a:pt x="1891" y="5230"/>
                  </a:cubicBezTo>
                  <a:cubicBezTo>
                    <a:pt x="2080" y="5357"/>
                    <a:pt x="2301" y="5451"/>
                    <a:pt x="2521" y="5514"/>
                  </a:cubicBezTo>
                  <a:cubicBezTo>
                    <a:pt x="2679" y="5546"/>
                    <a:pt x="2805" y="5672"/>
                    <a:pt x="2805" y="5829"/>
                  </a:cubicBezTo>
                  <a:lnTo>
                    <a:pt x="2805" y="6270"/>
                  </a:lnTo>
                  <a:lnTo>
                    <a:pt x="3466" y="6270"/>
                  </a:lnTo>
                  <a:lnTo>
                    <a:pt x="3466" y="5829"/>
                  </a:lnTo>
                  <a:cubicBezTo>
                    <a:pt x="3466" y="5672"/>
                    <a:pt x="3592" y="5546"/>
                    <a:pt x="3750" y="5514"/>
                  </a:cubicBezTo>
                  <a:cubicBezTo>
                    <a:pt x="3939" y="5483"/>
                    <a:pt x="4160" y="5357"/>
                    <a:pt x="4380" y="5230"/>
                  </a:cubicBezTo>
                  <a:cubicBezTo>
                    <a:pt x="4414" y="5208"/>
                    <a:pt x="4463" y="5198"/>
                    <a:pt x="4517" y="5198"/>
                  </a:cubicBezTo>
                  <a:cubicBezTo>
                    <a:pt x="4615" y="5198"/>
                    <a:pt x="4729" y="5232"/>
                    <a:pt x="4790" y="5294"/>
                  </a:cubicBezTo>
                  <a:lnTo>
                    <a:pt x="5105" y="5609"/>
                  </a:lnTo>
                  <a:lnTo>
                    <a:pt x="5577" y="5136"/>
                  </a:lnTo>
                  <a:lnTo>
                    <a:pt x="5262" y="4821"/>
                  </a:lnTo>
                  <a:cubicBezTo>
                    <a:pt x="5168" y="4695"/>
                    <a:pt x="5168" y="4537"/>
                    <a:pt x="5231" y="4380"/>
                  </a:cubicBezTo>
                  <a:cubicBezTo>
                    <a:pt x="5357" y="4191"/>
                    <a:pt x="5420" y="3970"/>
                    <a:pt x="5514" y="3750"/>
                  </a:cubicBezTo>
                  <a:cubicBezTo>
                    <a:pt x="5546" y="3592"/>
                    <a:pt x="5672" y="3466"/>
                    <a:pt x="5829" y="3466"/>
                  </a:cubicBezTo>
                  <a:lnTo>
                    <a:pt x="6270" y="3466"/>
                  </a:lnTo>
                  <a:lnTo>
                    <a:pt x="6270" y="2773"/>
                  </a:lnTo>
                  <a:lnTo>
                    <a:pt x="5829" y="2773"/>
                  </a:lnTo>
                  <a:cubicBezTo>
                    <a:pt x="5672" y="2773"/>
                    <a:pt x="5546" y="2647"/>
                    <a:pt x="5514" y="2490"/>
                  </a:cubicBezTo>
                  <a:cubicBezTo>
                    <a:pt x="5483" y="2301"/>
                    <a:pt x="5357" y="2049"/>
                    <a:pt x="5231" y="1859"/>
                  </a:cubicBezTo>
                  <a:cubicBezTo>
                    <a:pt x="5168" y="1733"/>
                    <a:pt x="5199" y="1544"/>
                    <a:pt x="5262" y="1418"/>
                  </a:cubicBezTo>
                  <a:lnTo>
                    <a:pt x="5577" y="1103"/>
                  </a:lnTo>
                  <a:lnTo>
                    <a:pt x="5105" y="631"/>
                  </a:lnTo>
                  <a:lnTo>
                    <a:pt x="4790" y="946"/>
                  </a:lnTo>
                  <a:cubicBezTo>
                    <a:pt x="4739" y="1013"/>
                    <a:pt x="4670" y="1045"/>
                    <a:pt x="4593" y="1045"/>
                  </a:cubicBezTo>
                  <a:cubicBezTo>
                    <a:pt x="4526" y="1045"/>
                    <a:pt x="4453" y="1021"/>
                    <a:pt x="4380" y="977"/>
                  </a:cubicBezTo>
                  <a:cubicBezTo>
                    <a:pt x="4160" y="883"/>
                    <a:pt x="3971" y="788"/>
                    <a:pt x="3750" y="725"/>
                  </a:cubicBezTo>
                  <a:cubicBezTo>
                    <a:pt x="3592" y="662"/>
                    <a:pt x="3466" y="568"/>
                    <a:pt x="3466" y="410"/>
                  </a:cubicBezTo>
                  <a:lnTo>
                    <a:pt x="34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415" name="Google Shape;1415;p8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399" idx="3"/>
            <a:endCxn id="1397" idx="1"/>
          </p:cNvCxnSpPr>
          <p:nvPr/>
        </p:nvCxnSpPr>
        <p:spPr>
          <a:xfrm>
            <a:off x="3057725" y="2797175"/>
            <a:ext cx="43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6" name="Google Shape;1416;p8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397" idx="3"/>
            <a:endCxn id="1398" idx="1"/>
          </p:cNvCxnSpPr>
          <p:nvPr/>
        </p:nvCxnSpPr>
        <p:spPr>
          <a:xfrm>
            <a:off x="5619650" y="2797175"/>
            <a:ext cx="4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17" name="Google Shape;1417;p8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58053" y="1905105"/>
            <a:ext cx="444589" cy="419690"/>
            <a:chOff x="-41895050" y="3217225"/>
            <a:chExt cx="317450" cy="317250"/>
          </a:xfrm>
        </p:grpSpPr>
        <p:sp>
          <p:nvSpPr>
            <p:cNvPr id="1418" name="Google Shape;1418;p86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86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86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86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86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3" name="Google Shape;1423;p86"/>
          <p:cNvSpPr txBox="1"/>
          <p:nvPr/>
        </p:nvSpPr>
        <p:spPr>
          <a:xfrm>
            <a:off x="3057050" y="4309525"/>
            <a:ext cx="30000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75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(Min et al., 2021)</a:t>
            </a:r>
            <a:endParaRPr sz="175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8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9338" y="1834388"/>
            <a:ext cx="686100" cy="68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87"/>
          <p:cNvSpPr txBox="1"/>
          <p:nvPr/>
        </p:nvSpPr>
        <p:spPr>
          <a:xfrm>
            <a:off x="1360150" y="1790775"/>
            <a:ext cx="15966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Human Agency</a:t>
            </a:r>
            <a:endParaRPr sz="2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0" name="Google Shape;1430;p8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09976" y="1834488"/>
            <a:ext cx="686100" cy="686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87"/>
          <p:cNvSpPr txBox="1"/>
          <p:nvPr/>
        </p:nvSpPr>
        <p:spPr>
          <a:xfrm>
            <a:off x="5896025" y="1807911"/>
            <a:ext cx="18492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Iterational</a:t>
            </a:r>
            <a:endParaRPr sz="2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2" name="Google Shape;1432;p8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50138" y="3418150"/>
            <a:ext cx="686100" cy="686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87"/>
          <p:cNvSpPr txBox="1"/>
          <p:nvPr/>
        </p:nvSpPr>
        <p:spPr>
          <a:xfrm>
            <a:off x="1360150" y="3394248"/>
            <a:ext cx="18492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Projective</a:t>
            </a:r>
            <a:endParaRPr sz="2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4" name="Google Shape;1434;p8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09988" y="3418163"/>
            <a:ext cx="686100" cy="686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87"/>
          <p:cNvSpPr txBox="1"/>
          <p:nvPr/>
        </p:nvSpPr>
        <p:spPr>
          <a:xfrm>
            <a:off x="5896025" y="3394680"/>
            <a:ext cx="18492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Practical-</a:t>
            </a:r>
            <a:endParaRPr sz="2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evaluative</a:t>
            </a:r>
            <a:endParaRPr sz="2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436" name="Google Shape;1436;p8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428" idx="3"/>
          </p:cNvCxnSpPr>
          <p:nvPr/>
        </p:nvCxnSpPr>
        <p:spPr>
          <a:xfrm>
            <a:off x="3895438" y="2177588"/>
            <a:ext cx="1407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7" name="Google Shape;1437;p8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endCxn id="1434" idx="1"/>
          </p:cNvCxnSpPr>
          <p:nvPr/>
        </p:nvCxnSpPr>
        <p:spPr>
          <a:xfrm>
            <a:off x="3814388" y="3761213"/>
            <a:ext cx="1395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8" name="Google Shape;1438;p8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430" idx="2"/>
            <a:endCxn id="1432" idx="0"/>
          </p:cNvCxnSpPr>
          <p:nvPr/>
        </p:nvCxnSpPr>
        <p:spPr>
          <a:xfrm rot="5400000">
            <a:off x="4124276" y="1989438"/>
            <a:ext cx="897600" cy="1959900"/>
          </a:xfrm>
          <a:prstGeom prst="bentConnector3">
            <a:avLst>
              <a:gd name="adj1" fmla="val 49998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39" name="Google Shape;1439;p87"/>
          <p:cNvSpPr txBox="1"/>
          <p:nvPr/>
        </p:nvSpPr>
        <p:spPr>
          <a:xfrm>
            <a:off x="5896025" y="4133226"/>
            <a:ext cx="18492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Cultural, structural, and material aspects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0" name="Google Shape;1440;p87"/>
          <p:cNvSpPr txBox="1"/>
          <p:nvPr/>
        </p:nvSpPr>
        <p:spPr>
          <a:xfrm>
            <a:off x="5896025" y="2142470"/>
            <a:ext cx="18492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Professional histories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1" name="Google Shape;1441;p87"/>
          <p:cNvSpPr txBox="1"/>
          <p:nvPr/>
        </p:nvSpPr>
        <p:spPr>
          <a:xfrm>
            <a:off x="1360150" y="2294035"/>
            <a:ext cx="18492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One’s intentionality 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2" name="Google Shape;1442;p87"/>
          <p:cNvSpPr txBox="1"/>
          <p:nvPr/>
        </p:nvSpPr>
        <p:spPr>
          <a:xfrm>
            <a:off x="1360150" y="3959825"/>
            <a:ext cx="18492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Short- and long-term orientations of action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3" name="Google Shape;1443;p87"/>
          <p:cNvSpPr txBox="1">
            <a:spLocks noGrp="1"/>
          </p:cNvSpPr>
          <p:nvPr>
            <p:ph type="title" idx="4294967295"/>
          </p:nvPr>
        </p:nvSpPr>
        <p:spPr>
          <a:xfrm>
            <a:off x="667500" y="445025"/>
            <a:ext cx="780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oppins"/>
                <a:ea typeface="Poppins"/>
                <a:cs typeface="Poppins"/>
                <a:sym typeface="Poppins"/>
              </a:rPr>
              <a:t>Teacher Agency Ecological Model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444" name="Google Shape;1444;p8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67564" y="1983236"/>
            <a:ext cx="370879" cy="337755"/>
            <a:chOff x="-40378075" y="3267450"/>
            <a:chExt cx="317425" cy="289075"/>
          </a:xfrm>
        </p:grpSpPr>
        <p:sp>
          <p:nvSpPr>
            <p:cNvPr id="1445" name="Google Shape;1445;p87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87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87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87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8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36591" y="1996953"/>
            <a:ext cx="370870" cy="370485"/>
            <a:chOff x="583100" y="3982600"/>
            <a:chExt cx="296175" cy="296175"/>
          </a:xfrm>
        </p:grpSpPr>
        <p:sp>
          <p:nvSpPr>
            <p:cNvPr id="1450" name="Google Shape;1450;p87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87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87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87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87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87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87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7" name="Google Shape;1457;p8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10024" y="3571349"/>
            <a:ext cx="370863" cy="369602"/>
          </a:xfrm>
          <a:custGeom>
            <a:avLst/>
            <a:gdLst/>
            <a:ahLst/>
            <a:cxnLst/>
            <a:rect l="l" t="t" r="r" b="b"/>
            <a:pathLst>
              <a:path w="12665" h="9893" extrusionOk="0">
                <a:moveTo>
                  <a:pt x="8538" y="2458"/>
                </a:moveTo>
                <a:cubicBezTo>
                  <a:pt x="8758" y="2458"/>
                  <a:pt x="8916" y="2678"/>
                  <a:pt x="8916" y="2899"/>
                </a:cubicBezTo>
                <a:lnTo>
                  <a:pt x="8916" y="4569"/>
                </a:lnTo>
                <a:cubicBezTo>
                  <a:pt x="8916" y="4789"/>
                  <a:pt x="8727" y="4978"/>
                  <a:pt x="8538" y="4978"/>
                </a:cubicBezTo>
                <a:cubicBezTo>
                  <a:pt x="8349" y="4978"/>
                  <a:pt x="8128" y="4789"/>
                  <a:pt x="8128" y="4569"/>
                </a:cubicBezTo>
                <a:lnTo>
                  <a:pt x="8128" y="3875"/>
                </a:lnTo>
                <a:lnTo>
                  <a:pt x="6364" y="5671"/>
                </a:lnTo>
                <a:cubicBezTo>
                  <a:pt x="6285" y="5750"/>
                  <a:pt x="6175" y="5789"/>
                  <a:pt x="6065" y="5789"/>
                </a:cubicBezTo>
                <a:cubicBezTo>
                  <a:pt x="5954" y="5789"/>
                  <a:pt x="5844" y="5750"/>
                  <a:pt x="5765" y="5671"/>
                </a:cubicBezTo>
                <a:lnTo>
                  <a:pt x="5230" y="5104"/>
                </a:lnTo>
                <a:lnTo>
                  <a:pt x="3844" y="6490"/>
                </a:lnTo>
                <a:cubicBezTo>
                  <a:pt x="3765" y="6569"/>
                  <a:pt x="3655" y="6608"/>
                  <a:pt x="3544" y="6608"/>
                </a:cubicBezTo>
                <a:cubicBezTo>
                  <a:pt x="3434" y="6608"/>
                  <a:pt x="3324" y="6569"/>
                  <a:pt x="3245" y="6490"/>
                </a:cubicBezTo>
                <a:cubicBezTo>
                  <a:pt x="3087" y="6333"/>
                  <a:pt x="3087" y="6049"/>
                  <a:pt x="3245" y="5892"/>
                </a:cubicBezTo>
                <a:lnTo>
                  <a:pt x="4915" y="4254"/>
                </a:lnTo>
                <a:cubicBezTo>
                  <a:pt x="4994" y="4175"/>
                  <a:pt x="5104" y="4135"/>
                  <a:pt x="5214" y="4135"/>
                </a:cubicBezTo>
                <a:cubicBezTo>
                  <a:pt x="5324" y="4135"/>
                  <a:pt x="5435" y="4175"/>
                  <a:pt x="5513" y="4254"/>
                </a:cubicBezTo>
                <a:lnTo>
                  <a:pt x="6049" y="4789"/>
                </a:lnTo>
                <a:lnTo>
                  <a:pt x="7561" y="3308"/>
                </a:lnTo>
                <a:lnTo>
                  <a:pt x="6868" y="3308"/>
                </a:lnTo>
                <a:cubicBezTo>
                  <a:pt x="6648" y="3308"/>
                  <a:pt x="6490" y="3088"/>
                  <a:pt x="6490" y="2899"/>
                </a:cubicBezTo>
                <a:cubicBezTo>
                  <a:pt x="6490" y="2678"/>
                  <a:pt x="6679" y="2458"/>
                  <a:pt x="6868" y="2458"/>
                </a:cubicBezTo>
                <a:close/>
                <a:moveTo>
                  <a:pt x="11814" y="8255"/>
                </a:moveTo>
                <a:cubicBezTo>
                  <a:pt x="11814" y="8538"/>
                  <a:pt x="11877" y="9105"/>
                  <a:pt x="11405" y="9105"/>
                </a:cubicBezTo>
                <a:lnTo>
                  <a:pt x="1197" y="9105"/>
                </a:lnTo>
                <a:cubicBezTo>
                  <a:pt x="977" y="9105"/>
                  <a:pt x="788" y="8885"/>
                  <a:pt x="788" y="8664"/>
                </a:cubicBezTo>
                <a:lnTo>
                  <a:pt x="788" y="8255"/>
                </a:lnTo>
                <a:close/>
                <a:moveTo>
                  <a:pt x="2048" y="0"/>
                </a:moveTo>
                <a:cubicBezTo>
                  <a:pt x="1355" y="0"/>
                  <a:pt x="819" y="536"/>
                  <a:pt x="819" y="1229"/>
                </a:cubicBezTo>
                <a:lnTo>
                  <a:pt x="819" y="7435"/>
                </a:lnTo>
                <a:lnTo>
                  <a:pt x="410" y="7435"/>
                </a:lnTo>
                <a:cubicBezTo>
                  <a:pt x="189" y="7435"/>
                  <a:pt x="0" y="7625"/>
                  <a:pt x="0" y="7845"/>
                </a:cubicBezTo>
                <a:lnTo>
                  <a:pt x="0" y="8664"/>
                </a:lnTo>
                <a:cubicBezTo>
                  <a:pt x="0" y="9326"/>
                  <a:pt x="536" y="9893"/>
                  <a:pt x="1260" y="9893"/>
                </a:cubicBezTo>
                <a:lnTo>
                  <a:pt x="11436" y="9893"/>
                </a:lnTo>
                <a:cubicBezTo>
                  <a:pt x="12129" y="9893"/>
                  <a:pt x="12665" y="9326"/>
                  <a:pt x="12665" y="8664"/>
                </a:cubicBezTo>
                <a:lnTo>
                  <a:pt x="12665" y="7845"/>
                </a:lnTo>
                <a:cubicBezTo>
                  <a:pt x="12634" y="7593"/>
                  <a:pt x="12444" y="7435"/>
                  <a:pt x="12224" y="7435"/>
                </a:cubicBezTo>
                <a:lnTo>
                  <a:pt x="11814" y="7435"/>
                </a:lnTo>
                <a:lnTo>
                  <a:pt x="11814" y="1229"/>
                </a:lnTo>
                <a:cubicBezTo>
                  <a:pt x="11814" y="536"/>
                  <a:pt x="11247" y="0"/>
                  <a:pt x="105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8" name="Google Shape;1458;p8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72657" y="3572450"/>
            <a:ext cx="370860" cy="370496"/>
            <a:chOff x="-61783350" y="3743950"/>
            <a:chExt cx="316650" cy="317450"/>
          </a:xfrm>
        </p:grpSpPr>
        <p:sp>
          <p:nvSpPr>
            <p:cNvPr id="1459" name="Google Shape;1459;p87"/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87"/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1" name="Google Shape;1461;p87"/>
          <p:cNvSpPr txBox="1"/>
          <p:nvPr/>
        </p:nvSpPr>
        <p:spPr>
          <a:xfrm>
            <a:off x="3012200" y="4653500"/>
            <a:ext cx="300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45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(Priestley et al. 2015)</a:t>
            </a:r>
            <a:endParaRPr sz="145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88"/>
          <p:cNvSpPr txBox="1">
            <a:spLocks noGrp="1"/>
          </p:cNvSpPr>
          <p:nvPr>
            <p:ph type="title"/>
          </p:nvPr>
        </p:nvSpPr>
        <p:spPr>
          <a:xfrm>
            <a:off x="667500" y="445025"/>
            <a:ext cx="780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/>
              <a:t>Inclusive Education Practices</a:t>
            </a:r>
            <a:endParaRPr/>
          </a:p>
        </p:txBody>
      </p:sp>
      <p:pic>
        <p:nvPicPr>
          <p:cNvPr id="1467" name="Google Shape;1467;p88" descr="Screenshot of aspects of teacher agency - linked in resources.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900" y="1113200"/>
            <a:ext cx="3753794" cy="382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88" descr="Screenshot of aspects of teacher agency continued - linked in resources. 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1700" y="1113200"/>
            <a:ext cx="4356827" cy="190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3" name="Google Shape;1473;p89" descr="LINCS Inclusive Classroom Self-Assessment for Educators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7450" y="304800"/>
            <a:ext cx="4229100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4" name="Google Shape;1474;p89"/>
          <p:cNvSpPr txBox="1"/>
          <p:nvPr/>
        </p:nvSpPr>
        <p:spPr>
          <a:xfrm>
            <a:off x="778200" y="2000250"/>
            <a:ext cx="8203800" cy="27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2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purpose of this assessment is to help you identify your inclusive classroom practices and areas of growth.​</a:t>
            </a:r>
            <a:endParaRPr sz="2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2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​</a:t>
            </a:r>
            <a:endParaRPr sz="2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2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results are indicators for future learning and not as a failure if you score "neutral" or "unaware."</a:t>
            </a:r>
            <a:endParaRPr sz="2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B5797-401F-5DA3-3F14-393BA5CB2D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63791" y="539093"/>
            <a:ext cx="7809000" cy="57270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LINCS Assessment- Why?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90"/>
          <p:cNvSpPr txBox="1">
            <a:spLocks noGrp="1"/>
          </p:cNvSpPr>
          <p:nvPr>
            <p:ph type="title"/>
          </p:nvPr>
        </p:nvSpPr>
        <p:spPr>
          <a:xfrm>
            <a:off x="667500" y="445025"/>
            <a:ext cx="780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oppins"/>
                <a:ea typeface="Poppins"/>
                <a:cs typeface="Poppins"/>
                <a:sym typeface="Poppins"/>
              </a:rPr>
              <a:t>Teacher Development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1" name="Google Shape;1491;p90"/>
          <p:cNvSpPr txBox="1"/>
          <p:nvPr/>
        </p:nvSpPr>
        <p:spPr>
          <a:xfrm>
            <a:off x="802525" y="1120175"/>
            <a:ext cx="8050500" cy="3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205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Possibilities include: </a:t>
            </a:r>
            <a:endParaRPr sz="205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205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1) nurturing commitment to social justice as part of teachers’ sense of purpose; </a:t>
            </a:r>
            <a:endParaRPr sz="205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205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2) developing competencies in inclusive pedagogical approaches, including working with others; </a:t>
            </a:r>
            <a:endParaRPr sz="205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205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3) developing relational agency for transforming the conditions of teachers’ workplaces; and </a:t>
            </a:r>
            <a:endParaRPr sz="205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205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4) a capacity to reflect on their own practices and environments when seeking to support the learning of all students.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E3A"/>
        </a:solidFill>
        <a:effectLst/>
      </p:bgPr>
    </p:bg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62685-5E9A-92B7-1759-CB66D0581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75" y="601812"/>
            <a:ext cx="7809000" cy="2613000"/>
          </a:xfrm>
        </p:spPr>
        <p:txBody>
          <a:bodyPr/>
          <a:lstStyle/>
          <a:p>
            <a:r>
              <a:rPr lang="en-US" sz="1200" dirty="0"/>
              <a:t>Social Justice Purpose Statement</a:t>
            </a:r>
          </a:p>
        </p:txBody>
      </p:sp>
      <p:pic>
        <p:nvPicPr>
          <p:cNvPr id="1496" name="Google Shape;1496;p91" descr="Social Justice Purpose Statemen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975" y="1524000"/>
            <a:ext cx="8476726" cy="76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1" name="Google Shape;1501;p92" descr="Image of a cartoon TV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500" y="-246500"/>
            <a:ext cx="56567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2" name="Google Shape;1502;p92"/>
          <p:cNvSpPr txBox="1">
            <a:spLocks noGrp="1"/>
          </p:cNvSpPr>
          <p:nvPr>
            <p:ph type="title" idx="4294967295"/>
          </p:nvPr>
        </p:nvSpPr>
        <p:spPr>
          <a:xfrm>
            <a:off x="122125" y="296575"/>
            <a:ext cx="313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 err="1"/>
              <a:t>We</a:t>
            </a:r>
            <a:r>
              <a:rPr lang="de" dirty="0"/>
              <a:t> will </a:t>
            </a:r>
            <a:r>
              <a:rPr lang="de" dirty="0" err="1"/>
              <a:t>leave</a:t>
            </a:r>
            <a:r>
              <a:rPr lang="de" dirty="0"/>
              <a:t> </a:t>
            </a:r>
            <a:r>
              <a:rPr lang="de" dirty="0" err="1"/>
              <a:t>you</a:t>
            </a:r>
            <a:r>
              <a:rPr lang="de" dirty="0"/>
              <a:t> </a:t>
            </a:r>
            <a:r>
              <a:rPr lang="de" dirty="0" err="1"/>
              <a:t>with</a:t>
            </a:r>
            <a:r>
              <a:rPr lang="de" dirty="0"/>
              <a:t> </a:t>
            </a:r>
            <a:r>
              <a:rPr lang="de" dirty="0" err="1"/>
              <a:t>this</a:t>
            </a:r>
            <a:r>
              <a:rPr lang="de" dirty="0"/>
              <a:t>…</a:t>
            </a:r>
            <a:endParaRPr dirty="0"/>
          </a:p>
        </p:txBody>
      </p:sp>
      <p:pic>
        <p:nvPicPr>
          <p:cNvPr id="1503" name="Google Shape;1503;p92" descr="Teachers open minds. They help change lives. David, a teacher in north London, talks about the amazing impact you could be having every day in the classroom. Find out more: &#10;&#10;https://www.teachfirst.org.uk/training-programme&#10;&#10;#teachfirst" title="Teachers, we do more than just teach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1300" y="1966375"/>
            <a:ext cx="2872675" cy="17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93"/>
          <p:cNvSpPr txBox="1">
            <a:spLocks noGrp="1"/>
          </p:cNvSpPr>
          <p:nvPr>
            <p:ph type="title"/>
          </p:nvPr>
        </p:nvSpPr>
        <p:spPr>
          <a:xfrm>
            <a:off x="667500" y="1758225"/>
            <a:ext cx="7809000" cy="146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4000"/>
              <a:t>Reflection</a:t>
            </a:r>
            <a:endParaRPr sz="4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94"/>
          <p:cNvSpPr txBox="1">
            <a:spLocks noGrp="1"/>
          </p:cNvSpPr>
          <p:nvPr>
            <p:ph type="subTitle" idx="4294967295"/>
          </p:nvPr>
        </p:nvSpPr>
        <p:spPr>
          <a:xfrm>
            <a:off x="256525" y="3139825"/>
            <a:ext cx="3008700" cy="6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/>
              <a:t>vnparker@scoe.net</a:t>
            </a:r>
            <a:endParaRPr/>
          </a:p>
        </p:txBody>
      </p:sp>
      <p:sp>
        <p:nvSpPr>
          <p:cNvPr id="1514" name="Google Shape;1514;p94"/>
          <p:cNvSpPr txBox="1">
            <a:spLocks noGrp="1"/>
          </p:cNvSpPr>
          <p:nvPr>
            <p:ph type="subTitle" idx="4294967295"/>
          </p:nvPr>
        </p:nvSpPr>
        <p:spPr>
          <a:xfrm>
            <a:off x="4350704" y="2721825"/>
            <a:ext cx="3005400" cy="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de" sz="2200">
                <a:latin typeface="Poppins"/>
                <a:ea typeface="Poppins"/>
                <a:cs typeface="Poppins"/>
                <a:sym typeface="Poppins"/>
              </a:rPr>
              <a:t>Mandilee Gonzales</a:t>
            </a:r>
            <a:endParaRPr sz="2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15" name="Google Shape;1515;p94"/>
          <p:cNvSpPr txBox="1">
            <a:spLocks noGrp="1"/>
          </p:cNvSpPr>
          <p:nvPr>
            <p:ph type="subTitle" idx="4294967295"/>
          </p:nvPr>
        </p:nvSpPr>
        <p:spPr>
          <a:xfrm>
            <a:off x="4349050" y="3114625"/>
            <a:ext cx="3008700" cy="7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/>
              <a:t>mgonzales@scoe.net</a:t>
            </a:r>
            <a:endParaRPr/>
          </a:p>
        </p:txBody>
      </p:sp>
      <p:sp>
        <p:nvSpPr>
          <p:cNvPr id="1516" name="Google Shape;1516;p94"/>
          <p:cNvSpPr txBox="1">
            <a:spLocks noGrp="1"/>
          </p:cNvSpPr>
          <p:nvPr>
            <p:ph type="subTitle" idx="1"/>
          </p:nvPr>
        </p:nvSpPr>
        <p:spPr>
          <a:xfrm>
            <a:off x="231750" y="2916025"/>
            <a:ext cx="4045200" cy="2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200">
                <a:latin typeface="Poppins"/>
                <a:ea typeface="Poppins"/>
                <a:cs typeface="Poppins"/>
                <a:sym typeface="Poppins"/>
              </a:rPr>
              <a:t>Veronica N. </a:t>
            </a:r>
            <a:r>
              <a:rPr lang="de" sz="2200"/>
              <a:t>Parker, Ed.D.</a:t>
            </a:r>
            <a:endParaRPr sz="2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641F77-53C6-6862-0F26-271089C0D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636" y="1481775"/>
            <a:ext cx="4045200" cy="939900"/>
          </a:xfrm>
        </p:spPr>
        <p:txBody>
          <a:bodyPr/>
          <a:lstStyle/>
          <a:p>
            <a:r>
              <a:rPr lang="en-US" sz="4800" b="0" dirty="0">
                <a:latin typeface="Poppins" pitchFamily="2" charset="77"/>
                <a:cs typeface="Poppins" pitchFamily="2" charset="77"/>
              </a:rPr>
              <a:t>Thank You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8042D-07F2-B718-6B3D-202C0A9A3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51" y="803564"/>
            <a:ext cx="4045200" cy="941268"/>
          </a:xfrm>
        </p:spPr>
        <p:txBody>
          <a:bodyPr/>
          <a:lstStyle/>
          <a:p>
            <a:r>
              <a:rPr lang="en-US" b="0" dirty="0">
                <a:latin typeface="Poppins" pitchFamily="2" charset="77"/>
                <a:cs typeface="Poppins" pitchFamily="2" charset="77"/>
              </a:rPr>
              <a:t>Resources (1 of 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BF70B4-4111-9785-D4F6-23CB69BEDE6B}"/>
              </a:ext>
            </a:extLst>
          </p:cNvPr>
          <p:cNvSpPr txBox="1"/>
          <p:nvPr/>
        </p:nvSpPr>
        <p:spPr>
          <a:xfrm>
            <a:off x="79242" y="1744293"/>
            <a:ext cx="5899372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 </a:t>
            </a:r>
            <a:r>
              <a:rPr lang="en-US" sz="1200" dirty="0"/>
              <a:t>The Digital Equity Act: New Federal Funding &amp; What it Means for WIOA Partners – </a:t>
            </a:r>
            <a:br>
              <a:rPr lang="en-US" sz="1200" dirty="0"/>
            </a:br>
            <a:r>
              <a:rPr lang="en-US" sz="1200" dirty="0"/>
              <a:t>November 30, 2022</a:t>
            </a:r>
          </a:p>
          <a:p>
            <a:r>
              <a:rPr lang="en-US" sz="1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https://www.youtube.com/watch?v=xf23mdWD7os</a:t>
            </a:r>
            <a:endParaRPr lang="en-US" sz="1200" dirty="0">
              <a:solidFill>
                <a:srgbClr val="0070C0"/>
              </a:solidFill>
            </a:endParaRPr>
          </a:p>
          <a:p>
            <a:br>
              <a:rPr lang="en-US" sz="1200" dirty="0"/>
            </a:br>
            <a:r>
              <a:rPr lang="en-US" sz="1200" dirty="0"/>
              <a:t>Advancing Digital Equity for All</a:t>
            </a:r>
          </a:p>
          <a:p>
            <a:r>
              <a:rPr lang="en-US" sz="12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https://www.youtube.com/watch?v=SLbkpUjyQt0</a:t>
            </a:r>
            <a:endParaRPr lang="en-US" sz="1200" dirty="0">
              <a:solidFill>
                <a:srgbClr val="0070C0"/>
              </a:solidFill>
            </a:endParaRPr>
          </a:p>
          <a:p>
            <a:br>
              <a:rPr lang="en-US" sz="1200" dirty="0"/>
            </a:br>
            <a:r>
              <a:rPr lang="en-US" sz="1200" dirty="0"/>
              <a:t>New York State Library Digital Inclusion Toolkit </a:t>
            </a:r>
          </a:p>
          <a:p>
            <a:r>
              <a:rPr lang="en-US" sz="12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https://www.nysl.nysed.gov/libdev/Digital-Inclusion-Toolkit.pdf</a:t>
            </a:r>
            <a:endParaRPr lang="en-US" sz="1200" dirty="0">
              <a:solidFill>
                <a:srgbClr val="0070C0"/>
              </a:solidFill>
            </a:endParaRPr>
          </a:p>
          <a:p>
            <a:br>
              <a:rPr lang="en-US" sz="1200" dirty="0"/>
            </a:br>
            <a:r>
              <a:rPr lang="en-US" sz="1200" dirty="0"/>
              <a:t>Digital Equity Act</a:t>
            </a:r>
          </a:p>
          <a:p>
            <a:r>
              <a:rPr lang="en-US" sz="12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https://www.digitalequityact.org/</a:t>
            </a:r>
            <a:endParaRPr lang="en-US" sz="1200" dirty="0">
              <a:solidFill>
                <a:srgbClr val="0070C0"/>
              </a:solidFill>
            </a:endParaRPr>
          </a:p>
          <a:p>
            <a:br>
              <a:rPr lang="en-US" sz="1200" dirty="0"/>
            </a:br>
            <a:r>
              <a:rPr lang="en-US" sz="1200" dirty="0"/>
              <a:t>Digital Equity Plans - Releases Sept. 22’ </a:t>
            </a:r>
            <a:br>
              <a:rPr lang="en-US" sz="1200" dirty="0"/>
            </a:br>
            <a:r>
              <a:rPr lang="en-US" sz="1200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https://tech.ed.gov/files/2022/09/DEER-Resource-Guide_FINAL.pdf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806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5" name="Google Shape;1285;p69" descr="Dr. Veronica Parker phot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950" y="1219150"/>
            <a:ext cx="2162175" cy="22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6" name="Google Shape;1286;p69"/>
          <p:cNvSpPr txBox="1"/>
          <p:nvPr/>
        </p:nvSpPr>
        <p:spPr>
          <a:xfrm>
            <a:off x="852588" y="3648175"/>
            <a:ext cx="33609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Veronica Parker Ed.D.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Coordinator, 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Adult Education vnparker@scoe.net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7" name="Google Shape;1287;p69"/>
          <p:cNvSpPr txBox="1"/>
          <p:nvPr/>
        </p:nvSpPr>
        <p:spPr>
          <a:xfrm>
            <a:off x="4547387" y="3648175"/>
            <a:ext cx="40110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Mandilee Gonzales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Project Specialist, 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Adult Education mgonzales@scoe.net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88" name="Google Shape;1288;p69" descr="Mandilee Gonzales photo"/>
          <p:cNvPicPr preferRelativeResize="0"/>
          <p:nvPr/>
        </p:nvPicPr>
        <p:blipFill rotWithShape="1">
          <a:blip r:embed="rId4">
            <a:alphaModFix/>
          </a:blip>
          <a:srcRect l="6707" t="3325"/>
          <a:stretch/>
        </p:blipFill>
        <p:spPr>
          <a:xfrm>
            <a:off x="5695217" y="1207600"/>
            <a:ext cx="1715332" cy="23700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DD4DD8-2FE2-D7D2-6992-F03BE873E9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2887" y="406988"/>
            <a:ext cx="7809000" cy="572700"/>
          </a:xfrm>
        </p:spPr>
        <p:txBody>
          <a:bodyPr/>
          <a:lstStyle/>
          <a:p>
            <a:r>
              <a:rPr lang="en-US" dirty="0">
                <a:latin typeface="Poppins" pitchFamily="2" charset="77"/>
                <a:cs typeface="Poppins" pitchFamily="2" charset="77"/>
              </a:rPr>
              <a:t>Your Facilitators for Today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2886A55-DECD-966A-AF31-09D86DE8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02369" y="842547"/>
            <a:ext cx="5537605" cy="939900"/>
          </a:xfrm>
        </p:spPr>
        <p:txBody>
          <a:bodyPr/>
          <a:lstStyle/>
          <a:p>
            <a:r>
              <a:rPr lang="en-US" b="0" dirty="0">
                <a:latin typeface="Poppins" pitchFamily="2" charset="77"/>
                <a:cs typeface="Poppins" pitchFamily="2" charset="77"/>
              </a:rPr>
              <a:t>Resources (2 of 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682AE3-DC26-4D9D-B731-146D2D534CD2}"/>
              </a:ext>
            </a:extLst>
          </p:cNvPr>
          <p:cNvSpPr txBox="1"/>
          <p:nvPr/>
        </p:nvSpPr>
        <p:spPr>
          <a:xfrm>
            <a:off x="79242" y="1744293"/>
            <a:ext cx="886653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World Education </a:t>
            </a:r>
          </a:p>
          <a:p>
            <a:r>
              <a:rPr lang="en-US" sz="1200" dirty="0"/>
              <a:t>Hanover</a:t>
            </a:r>
          </a:p>
          <a:p>
            <a:r>
              <a:rPr lang="en-US" sz="1200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 Justice, Inclusive Education, and Teacher Agency</a:t>
            </a:r>
            <a:endParaRPr lang="en-US" sz="1200" dirty="0">
              <a:solidFill>
                <a:srgbClr val="0070C0"/>
              </a:solidFill>
            </a:endParaRPr>
          </a:p>
          <a:p>
            <a:r>
              <a:rPr lang="en-US" sz="1200" u="sng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COVID-19 Taught Us About Pedagogy and Social Justice—Pandemic or Not</a:t>
            </a:r>
            <a:endParaRPr lang="en-US" sz="1200" dirty="0">
              <a:solidFill>
                <a:srgbClr val="0070C0"/>
              </a:solidFill>
            </a:endParaRPr>
          </a:p>
          <a:p>
            <a:br>
              <a:rPr lang="en-US" sz="1200" dirty="0"/>
            </a:br>
            <a:r>
              <a:rPr lang="en-US" sz="1200" dirty="0"/>
              <a:t>Open Source curriculum / Digital literacy </a:t>
            </a:r>
          </a:p>
          <a:p>
            <a:r>
              <a:rPr lang="en-US" sz="1200" u="sng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https://www.goodfirms.co/blog/best-free-open-source-library-management-software-solutions</a:t>
            </a:r>
            <a:endParaRPr lang="en-US" sz="1200" dirty="0">
              <a:solidFill>
                <a:srgbClr val="0070C0"/>
              </a:solidFill>
            </a:endParaRPr>
          </a:p>
          <a:p>
            <a:br>
              <a:rPr lang="en-US" sz="1200" dirty="0">
                <a:solidFill>
                  <a:srgbClr val="0070C0"/>
                </a:solidFill>
              </a:rPr>
            </a:br>
            <a:r>
              <a:rPr lang="en-US" sz="1200" u="sng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https://www.ppic.org/blog/commentary-narrowing-the-digital-divide-with-pandemic-benefits/</a:t>
            </a:r>
            <a:r>
              <a:rPr lang="en-US" sz="1200" dirty="0">
                <a:solidFill>
                  <a:srgbClr val="0070C0"/>
                </a:solidFill>
              </a:rPr>
              <a:t> </a:t>
            </a:r>
          </a:p>
          <a:p>
            <a:r>
              <a:rPr lang="en-US" sz="1200" u="sng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Affordable Digitale Connectivity Program</a:t>
            </a:r>
            <a:r>
              <a:rPr lang="en-US" sz="1200" dirty="0">
                <a:solidFill>
                  <a:srgbClr val="0070C0"/>
                </a:solidFill>
              </a:rPr>
              <a:t> - FCC / EBB</a:t>
            </a:r>
          </a:p>
          <a:p>
            <a:br>
              <a:rPr lang="en-US" sz="1200" dirty="0">
                <a:solidFill>
                  <a:srgbClr val="0070C0"/>
                </a:solidFill>
              </a:rPr>
            </a:br>
            <a:r>
              <a:rPr lang="en-US" sz="1200" u="sng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fact sheet focuses on the latest available data, from 2019 and 2020.</a:t>
            </a:r>
            <a:endParaRPr lang="en-US" sz="1200" dirty="0">
              <a:solidFill>
                <a:srgbClr val="0070C0"/>
              </a:solidFill>
            </a:endParaRPr>
          </a:p>
          <a:p>
            <a:br>
              <a:rPr lang="en-US" sz="1200" dirty="0">
                <a:solidFill>
                  <a:srgbClr val="0070C0"/>
                </a:solidFill>
              </a:rPr>
            </a:br>
            <a:r>
              <a:rPr lang="en-US" sz="1200" dirty="0"/>
              <a:t>Advancing our commitment to equity, social justice and economic justice: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  <a:br>
              <a:rPr lang="en-US" sz="1200" dirty="0">
                <a:solidFill>
                  <a:srgbClr val="0070C0"/>
                </a:solidFill>
              </a:rPr>
            </a:br>
            <a:r>
              <a:rPr lang="en-US" sz="1200" u="sng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https://docs.google.com/presentation/d/1LgtHdbH3Xyx9SHE7ph7PI8363zmrVu84gvA7nZTdf14/edit#slide=id.gf9f96dbc7d_0_19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70"/>
          <p:cNvSpPr txBox="1">
            <a:spLocks noGrp="1"/>
          </p:cNvSpPr>
          <p:nvPr>
            <p:ph type="subTitle" idx="2"/>
          </p:nvPr>
        </p:nvSpPr>
        <p:spPr>
          <a:xfrm>
            <a:off x="466325" y="1942900"/>
            <a:ext cx="3644100" cy="18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2000" dirty="0" err="1"/>
              <a:t>To</a:t>
            </a:r>
            <a:r>
              <a:rPr lang="de" sz="2000" dirty="0"/>
              <a:t> </a:t>
            </a:r>
            <a:r>
              <a:rPr lang="de" sz="2000" dirty="0" err="1"/>
              <a:t>leave</a:t>
            </a:r>
            <a:r>
              <a:rPr lang="de" sz="2000" dirty="0"/>
              <a:t> </a:t>
            </a:r>
            <a:r>
              <a:rPr lang="de" sz="2000" dirty="0" err="1"/>
              <a:t>with</a:t>
            </a:r>
            <a:r>
              <a:rPr lang="de" sz="2000" dirty="0"/>
              <a:t> a </a:t>
            </a:r>
            <a:r>
              <a:rPr lang="de" sz="2000" dirty="0" err="1"/>
              <a:t>deeper</a:t>
            </a:r>
            <a:r>
              <a:rPr lang="de" sz="2000" dirty="0"/>
              <a:t> </a:t>
            </a:r>
            <a:r>
              <a:rPr lang="de" sz="2000" dirty="0" err="1"/>
              <a:t>understanding</a:t>
            </a:r>
            <a:r>
              <a:rPr lang="de" sz="2000" dirty="0"/>
              <a:t> </a:t>
            </a:r>
            <a:r>
              <a:rPr lang="de" sz="2000" dirty="0" err="1"/>
              <a:t>of</a:t>
            </a:r>
            <a:r>
              <a:rPr lang="de" sz="2000" dirty="0"/>
              <a:t> </a:t>
            </a:r>
            <a:r>
              <a:rPr lang="de" sz="2000" dirty="0" err="1"/>
              <a:t>what</a:t>
            </a:r>
            <a:r>
              <a:rPr lang="de" sz="2000" dirty="0"/>
              <a:t> social </a:t>
            </a:r>
            <a:r>
              <a:rPr lang="de" sz="2000" dirty="0" err="1"/>
              <a:t>justice</a:t>
            </a:r>
            <a:r>
              <a:rPr lang="de" sz="2000" dirty="0"/>
              <a:t> and digital </a:t>
            </a:r>
            <a:r>
              <a:rPr lang="de" sz="2000" dirty="0" err="1"/>
              <a:t>equity</a:t>
            </a:r>
            <a:r>
              <a:rPr lang="de" sz="2000" dirty="0"/>
              <a:t> </a:t>
            </a:r>
            <a:r>
              <a:rPr lang="de" sz="2000" dirty="0" err="1"/>
              <a:t>are</a:t>
            </a:r>
            <a:r>
              <a:rPr lang="de" sz="2000" dirty="0"/>
              <a:t> and </a:t>
            </a:r>
            <a:r>
              <a:rPr lang="de" sz="2000" dirty="0" err="1"/>
              <a:t>how</a:t>
            </a:r>
            <a:r>
              <a:rPr lang="de" sz="2000" dirty="0"/>
              <a:t> </a:t>
            </a:r>
            <a:r>
              <a:rPr lang="de" sz="2000" dirty="0" err="1"/>
              <a:t>they</a:t>
            </a:r>
            <a:r>
              <a:rPr lang="de" sz="2000" dirty="0"/>
              <a:t> </a:t>
            </a:r>
            <a:r>
              <a:rPr lang="de" sz="2000" dirty="0" err="1"/>
              <a:t>impact</a:t>
            </a:r>
            <a:r>
              <a:rPr lang="de" sz="2000" dirty="0"/>
              <a:t> </a:t>
            </a:r>
            <a:r>
              <a:rPr lang="de" sz="2000" dirty="0" err="1"/>
              <a:t>the</a:t>
            </a:r>
            <a:r>
              <a:rPr lang="de" sz="2000" dirty="0"/>
              <a:t> digital divide.</a:t>
            </a:r>
            <a:endParaRPr sz="2000" dirty="0"/>
          </a:p>
        </p:txBody>
      </p:sp>
      <p:sp>
        <p:nvSpPr>
          <p:cNvPr id="1294" name="Google Shape;1294;p70"/>
          <p:cNvSpPr txBox="1">
            <a:spLocks noGrp="1"/>
          </p:cNvSpPr>
          <p:nvPr>
            <p:ph type="subTitle" idx="3"/>
          </p:nvPr>
        </p:nvSpPr>
        <p:spPr>
          <a:xfrm>
            <a:off x="5364804" y="1386500"/>
            <a:ext cx="30054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oppins"/>
                <a:ea typeface="Poppins"/>
                <a:cs typeface="Poppins"/>
                <a:sym typeface="Poppins"/>
              </a:rPr>
              <a:t>Outcome #2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5" name="Google Shape;1295;p70"/>
          <p:cNvSpPr txBox="1">
            <a:spLocks noGrp="1"/>
          </p:cNvSpPr>
          <p:nvPr>
            <p:ph type="subTitle" idx="4"/>
          </p:nvPr>
        </p:nvSpPr>
        <p:spPr>
          <a:xfrm>
            <a:off x="5363140" y="1942900"/>
            <a:ext cx="3008700" cy="18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2000"/>
              <a:t>To critically reflect on our positionalities and current research, and identify strategies to close the digital equity gap.</a:t>
            </a:r>
            <a:endParaRPr sz="2000"/>
          </a:p>
        </p:txBody>
      </p:sp>
      <p:sp>
        <p:nvSpPr>
          <p:cNvPr id="1296" name="Google Shape;1296;p70"/>
          <p:cNvSpPr txBox="1">
            <a:spLocks noGrp="1"/>
          </p:cNvSpPr>
          <p:nvPr>
            <p:ph type="subTitle" idx="1"/>
          </p:nvPr>
        </p:nvSpPr>
        <p:spPr>
          <a:xfrm>
            <a:off x="784025" y="1386500"/>
            <a:ext cx="30087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latin typeface="Poppins"/>
                <a:ea typeface="Poppins"/>
                <a:cs typeface="Poppins"/>
                <a:sym typeface="Poppins"/>
              </a:rPr>
              <a:t>Outcome #1</a:t>
            </a:r>
            <a:endParaRPr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E1289-668F-137C-775D-E16513F95A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8375" y="264916"/>
            <a:ext cx="7809000" cy="5727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Outcomes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71"/>
          <p:cNvSpPr txBox="1">
            <a:spLocks noGrp="1"/>
          </p:cNvSpPr>
          <p:nvPr>
            <p:ph type="title"/>
          </p:nvPr>
        </p:nvSpPr>
        <p:spPr>
          <a:xfrm>
            <a:off x="667500" y="445025"/>
            <a:ext cx="780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 err="1">
                <a:latin typeface="Poppins"/>
                <a:ea typeface="Poppins"/>
                <a:cs typeface="Poppins"/>
                <a:sym typeface="Poppins"/>
              </a:rPr>
              <a:t>Today’s</a:t>
            </a:r>
            <a:r>
              <a:rPr lang="de" dirty="0">
                <a:latin typeface="Poppins"/>
                <a:ea typeface="Poppins"/>
                <a:cs typeface="Poppins"/>
                <a:sym typeface="Poppins"/>
              </a:rPr>
              <a:t> Agenda</a:t>
            </a:r>
            <a:endParaRPr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2" name="Google Shape;1302;p71"/>
          <p:cNvSpPr txBox="1">
            <a:spLocks noGrp="1"/>
          </p:cNvSpPr>
          <p:nvPr>
            <p:ph type="body" idx="1"/>
          </p:nvPr>
        </p:nvSpPr>
        <p:spPr>
          <a:xfrm>
            <a:off x="667500" y="1203425"/>
            <a:ext cx="7779300" cy="337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lt1"/>
              </a:solidFill>
            </a:endParaRPr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AutoNum type="arabicPeriod"/>
            </a:pPr>
            <a:r>
              <a:rPr lang="de" sz="1500"/>
              <a:t>Welcome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de" sz="1500"/>
              <a:t>Objectives</a:t>
            </a:r>
            <a:endParaRPr sz="15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de" sz="1500"/>
              <a:t>Essential Agreements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de" sz="1500"/>
              <a:t>Creating a Brave Space</a:t>
            </a:r>
            <a:endParaRPr sz="15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de" sz="1500"/>
              <a:t>Historical Context of Education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de" sz="1500"/>
              <a:t>Critically Reflecting to Assess Positionality</a:t>
            </a:r>
            <a:endParaRPr sz="15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de" sz="1500" b="1"/>
              <a:t>WHAT</a:t>
            </a:r>
            <a:r>
              <a:rPr lang="de" sz="1500"/>
              <a:t> is Social Justice and </a:t>
            </a:r>
            <a:r>
              <a:rPr lang="de" sz="1500" b="1"/>
              <a:t>WHAT</a:t>
            </a:r>
            <a:r>
              <a:rPr lang="de" sz="1500"/>
              <a:t> is Digital Equity</a:t>
            </a:r>
            <a:endParaRPr sz="15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de" sz="1500"/>
              <a:t>Activity: Reflection </a:t>
            </a:r>
            <a:endParaRPr sz="15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de" sz="1500"/>
              <a:t>Developing Teachers as Agents of Inclusion and Social Justice</a:t>
            </a:r>
            <a:endParaRPr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72"/>
          <p:cNvSpPr txBox="1">
            <a:spLocks noGrp="1"/>
          </p:cNvSpPr>
          <p:nvPr>
            <p:ph type="title"/>
          </p:nvPr>
        </p:nvSpPr>
        <p:spPr>
          <a:xfrm>
            <a:off x="3904625" y="3702400"/>
            <a:ext cx="4987500" cy="9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 dirty="0" err="1">
                <a:latin typeface="Poppins"/>
                <a:ea typeface="Poppins"/>
                <a:cs typeface="Poppins"/>
                <a:sym typeface="Poppins"/>
              </a:rPr>
              <a:t>Thank</a:t>
            </a:r>
            <a:r>
              <a:rPr lang="de" sz="15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de" sz="1500" dirty="0" err="1">
                <a:latin typeface="Poppins"/>
                <a:ea typeface="Poppins"/>
                <a:cs typeface="Poppins"/>
                <a:sym typeface="Poppins"/>
              </a:rPr>
              <a:t>you</a:t>
            </a:r>
            <a:r>
              <a:rPr lang="de" sz="15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de" sz="1500" dirty="0" err="1">
                <a:latin typeface="Poppins"/>
                <a:ea typeface="Poppins"/>
                <a:cs typeface="Poppins"/>
                <a:sym typeface="Poppins"/>
              </a:rPr>
              <a:t>for</a:t>
            </a:r>
            <a:r>
              <a:rPr lang="de" sz="15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de" sz="1500" dirty="0" err="1">
                <a:latin typeface="Poppins"/>
                <a:ea typeface="Poppins"/>
                <a:cs typeface="Poppins"/>
                <a:sym typeface="Poppins"/>
              </a:rPr>
              <a:t>trusting</a:t>
            </a:r>
            <a:r>
              <a:rPr lang="de" sz="15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de" sz="1500" dirty="0" err="1">
                <a:latin typeface="Poppins"/>
                <a:ea typeface="Poppins"/>
                <a:cs typeface="Poppins"/>
                <a:sym typeface="Poppins"/>
              </a:rPr>
              <a:t>us</a:t>
            </a:r>
            <a:r>
              <a:rPr lang="de" sz="1500" dirty="0">
                <a:latin typeface="Poppins"/>
                <a:ea typeface="Poppins"/>
                <a:cs typeface="Poppins"/>
                <a:sym typeface="Poppins"/>
              </a:rPr>
              <a:t> and </a:t>
            </a:r>
            <a:endParaRPr sz="15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 dirty="0" err="1">
                <a:latin typeface="Poppins"/>
                <a:ea typeface="Poppins"/>
                <a:cs typeface="Poppins"/>
                <a:sym typeface="Poppins"/>
              </a:rPr>
              <a:t>participating</a:t>
            </a:r>
            <a:r>
              <a:rPr lang="de" sz="1500" dirty="0">
                <a:latin typeface="Poppins"/>
                <a:ea typeface="Poppins"/>
                <a:cs typeface="Poppins"/>
                <a:sym typeface="Poppins"/>
              </a:rPr>
              <a:t> in </a:t>
            </a:r>
            <a:r>
              <a:rPr lang="de" sz="1500" dirty="0" err="1">
                <a:latin typeface="Poppins"/>
                <a:ea typeface="Poppins"/>
                <a:cs typeface="Poppins"/>
                <a:sym typeface="Poppins"/>
              </a:rPr>
              <a:t>this</a:t>
            </a:r>
            <a:r>
              <a:rPr lang="de" sz="15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de" sz="1500" dirty="0" err="1">
                <a:latin typeface="Poppins"/>
                <a:ea typeface="Poppins"/>
                <a:cs typeface="Poppins"/>
                <a:sym typeface="Poppins"/>
              </a:rPr>
              <a:t>space</a:t>
            </a:r>
            <a:r>
              <a:rPr lang="de" sz="1500" dirty="0">
                <a:latin typeface="Poppins"/>
                <a:ea typeface="Poppins"/>
                <a:cs typeface="Poppins"/>
                <a:sym typeface="Poppins"/>
              </a:rPr>
              <a:t>! </a:t>
            </a:r>
            <a:endParaRPr sz="15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8" name="Google Shape;1308;p72"/>
          <p:cNvSpPr txBox="1">
            <a:spLocks noGrp="1"/>
          </p:cNvSpPr>
          <p:nvPr>
            <p:ph type="title" idx="2"/>
          </p:nvPr>
        </p:nvSpPr>
        <p:spPr>
          <a:xfrm>
            <a:off x="4140275" y="1072900"/>
            <a:ext cx="4516200" cy="22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 dirty="0"/>
              <a:t>Essential Agreements</a:t>
            </a:r>
            <a:br>
              <a:rPr lang="de" b="1" dirty="0"/>
            </a:b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 err="1"/>
              <a:t>Stay</a:t>
            </a:r>
            <a:r>
              <a:rPr lang="de" dirty="0"/>
              <a:t> </a:t>
            </a:r>
            <a:r>
              <a:rPr lang="de" dirty="0" err="1"/>
              <a:t>Engaged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 err="1"/>
              <a:t>Speak</a:t>
            </a:r>
            <a:r>
              <a:rPr lang="de" dirty="0"/>
              <a:t> </a:t>
            </a:r>
            <a:r>
              <a:rPr lang="de" dirty="0" err="1"/>
              <a:t>Your</a:t>
            </a:r>
            <a:r>
              <a:rPr lang="de" dirty="0"/>
              <a:t> Truth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 err="1"/>
              <a:t>Actively</a:t>
            </a:r>
            <a:r>
              <a:rPr lang="de" dirty="0"/>
              <a:t> Listen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 err="1"/>
              <a:t>Assume</a:t>
            </a:r>
            <a:r>
              <a:rPr lang="de" dirty="0"/>
              <a:t> Best </a:t>
            </a:r>
            <a:r>
              <a:rPr lang="de" dirty="0" err="1"/>
              <a:t>Intent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 err="1"/>
              <a:t>Expect</a:t>
            </a:r>
            <a:r>
              <a:rPr lang="de" dirty="0"/>
              <a:t> and </a:t>
            </a:r>
            <a:r>
              <a:rPr lang="de" dirty="0" err="1"/>
              <a:t>Accept</a:t>
            </a:r>
            <a:r>
              <a:rPr lang="de" dirty="0"/>
              <a:t> Non-</a:t>
            </a:r>
            <a:r>
              <a:rPr lang="de" dirty="0" err="1"/>
              <a:t>closure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Be open </a:t>
            </a:r>
            <a:r>
              <a:rPr lang="de" dirty="0" err="1"/>
              <a:t>to</a:t>
            </a:r>
            <a:r>
              <a:rPr lang="de" dirty="0"/>
              <a:t> </a:t>
            </a:r>
            <a:r>
              <a:rPr lang="de" dirty="0" err="1"/>
              <a:t>experience</a:t>
            </a:r>
            <a:r>
              <a:rPr lang="de" dirty="0"/>
              <a:t> </a:t>
            </a:r>
            <a:r>
              <a:rPr lang="de" dirty="0" err="1"/>
              <a:t>discomfort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(Singleton, 2015)</a:t>
            </a:r>
            <a:endParaRPr dirty="0"/>
          </a:p>
        </p:txBody>
      </p:sp>
      <p:sp>
        <p:nvSpPr>
          <p:cNvPr id="1309" name="Google Shape;1309;p7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73800" y="0"/>
            <a:ext cx="480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10" name="Google Shape;1310;p72" descr="A group of people putting their hands in a circle together.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3738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0FEAE-748C-5FAD-B979-0610E63A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Invitation to Brave</a:t>
            </a:r>
            <a:r>
              <a:rPr lang="en-US" baseline="0" dirty="0"/>
              <a:t> Space by Micky Scott Bey Jones</a:t>
            </a:r>
            <a:endParaRPr lang="en-US" dirty="0"/>
          </a:p>
        </p:txBody>
      </p:sp>
      <p:pic>
        <p:nvPicPr>
          <p:cNvPr id="1315" name="Google Shape;1315;p73" descr="Together we will create brace space&#10;Because there is no such thing as a &quot;safe space&quot; &#10;We exist in the real world&#10;We all carry scars and we have all caused wounds. &#10;In this space&#10; We seek to turn down the volume of the outside world, &#10;We amplify voices that fight to be heard elsewhere, &#10;We call each other to more truth and love&#10;We have the right to start somewhere and continue to grow. &#10;We have the responsibility to examine what we think we know. &#10;We will not be perfect. &#10;This space will not be perfect. &#10;It will not always be what we wish it to be.&#10;But it will be our brave space together. &#10;And we will work on it side by side."/>
          <p:cNvPicPr preferRelativeResize="0"/>
          <p:nvPr/>
        </p:nvPicPr>
        <p:blipFill rotWithShape="1">
          <a:blip r:embed="rId3">
            <a:alphaModFix/>
          </a:blip>
          <a:srcRect l="7848" t="11813" r="37568" b="11821"/>
          <a:stretch/>
        </p:blipFill>
        <p:spPr>
          <a:xfrm>
            <a:off x="0" y="0"/>
            <a:ext cx="69453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6" name="Google Shape;1316;p73"/>
          <p:cNvSpPr txBox="1"/>
          <p:nvPr/>
        </p:nvSpPr>
        <p:spPr>
          <a:xfrm>
            <a:off x="6867700" y="132625"/>
            <a:ext cx="22188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2000" b="1">
                <a:solidFill>
                  <a:srgbClr val="FFFFFF"/>
                </a:solidFill>
              </a:rPr>
              <a:t>An Invitation to Brave Space</a:t>
            </a:r>
            <a:endParaRPr sz="700" b="1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" sz="1600" b="1">
                <a:solidFill>
                  <a:srgbClr val="FFFFFF"/>
                </a:solidFill>
              </a:rPr>
              <a:t>By</a:t>
            </a:r>
            <a:endParaRPr sz="1600" b="1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" sz="1600" b="1">
                <a:solidFill>
                  <a:srgbClr val="FFFFFF"/>
                </a:solidFill>
              </a:rPr>
              <a:t> Micky ScottBey Jones</a:t>
            </a:r>
            <a:endParaRPr sz="1600" b="1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600" b="1">
              <a:solidFill>
                <a:srgbClr val="FFFFFF"/>
              </a:solidFill>
            </a:endParaRPr>
          </a:p>
        </p:txBody>
      </p:sp>
      <p:pic>
        <p:nvPicPr>
          <p:cNvPr id="1317" name="Google Shape;1317;p73" descr="Micky Scott Bey author of the poem - Phot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8424" y="2095075"/>
            <a:ext cx="1337350" cy="258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315;p73" descr="Together we will create brace space&#10;Because there is no such thing as a &quot;safe space&quot; &#10;We exist in the real world&#10;We all carry scars and we have all caused wounds. &#10;In this space&#10; We seek to turn down the volume of the outside world, &#10;We amplify voices that fight to be heard elsewhere, &#10;We call each other to more truth and love&#10;We have the right to start somewhere and continue to grow. &#10;We have the responsibility to examine what we think we know. &#10;We will not be perfect. &#10;This space will not be perfect. &#10;It will not always be what we wish it to be.&#10;But it will be our brave space together. &#10;And we will work on it side by side.">
            <a:extLst>
              <a:ext uri="{FF2B5EF4-FFF2-40B4-BE49-F238E27FC236}">
                <a16:creationId xmlns:a16="http://schemas.microsoft.com/office/drawing/2014/main" id="{8D716862-C052-9682-9C78-F355DA909C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848" t="11813" r="37568" b="11821"/>
          <a:stretch/>
        </p:blipFill>
        <p:spPr>
          <a:xfrm>
            <a:off x="0" y="39186"/>
            <a:ext cx="69453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74"/>
          <p:cNvSpPr txBox="1">
            <a:spLocks noGrp="1"/>
          </p:cNvSpPr>
          <p:nvPr>
            <p:ph type="title"/>
          </p:nvPr>
        </p:nvSpPr>
        <p:spPr>
          <a:xfrm>
            <a:off x="667500" y="1758225"/>
            <a:ext cx="7809000" cy="146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4000"/>
              <a:t>Historical Context</a:t>
            </a:r>
            <a:endParaRPr sz="4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7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7884" b="7884"/>
          <a:stretch/>
        </p:blipFill>
        <p:spPr>
          <a:xfrm>
            <a:off x="1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7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574400"/>
            <a:ext cx="4568400" cy="1714500"/>
          </a:xfrm>
          <a:prstGeom prst="rect">
            <a:avLst/>
          </a:prstGeom>
          <a:solidFill>
            <a:srgbClr val="FFFFFF">
              <a:alpha val="85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75"/>
          <p:cNvSpPr txBox="1">
            <a:spLocks noGrp="1"/>
          </p:cNvSpPr>
          <p:nvPr>
            <p:ph type="title"/>
          </p:nvPr>
        </p:nvSpPr>
        <p:spPr>
          <a:xfrm>
            <a:off x="138875" y="2642100"/>
            <a:ext cx="4429500" cy="16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de" sz="1420" u="sng" dirty="0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Historical Timeline of Public Education in the U.S.</a:t>
            </a:r>
            <a:endParaRPr sz="1420" u="sng" dirty="0">
              <a:solidFill>
                <a:schemeClr val="hlink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420" u="sng" dirty="0">
              <a:solidFill>
                <a:schemeClr val="hlink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de" sz="1420" u="sng" dirty="0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5"/>
              </a:rPr>
              <a:t>Oppression and Education</a:t>
            </a:r>
            <a:endParaRPr sz="1420" u="sng" dirty="0">
              <a:solidFill>
                <a:schemeClr val="hlink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420" u="sng" dirty="0">
              <a:solidFill>
                <a:schemeClr val="hlink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de" sz="1420" u="sng" dirty="0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6"/>
              </a:rPr>
              <a:t>The Lens of Systemic Oppression</a:t>
            </a:r>
            <a:endParaRPr sz="1420" dirty="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nnual Business Plan by Slidesgo">
  <a:themeElements>
    <a:clrScheme name="Simple Light">
      <a:dk1>
        <a:srgbClr val="000000"/>
      </a:dk1>
      <a:lt1>
        <a:srgbClr val="FFFFFF"/>
      </a:lt1>
      <a:dk2>
        <a:srgbClr val="D1A91F"/>
      </a:dk2>
      <a:lt2>
        <a:srgbClr val="E5D692"/>
      </a:lt2>
      <a:accent1>
        <a:srgbClr val="FEF2B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1673</Words>
  <Application>Microsoft Macintosh PowerPoint</Application>
  <PresentationFormat>On-screen Show (16:9)</PresentationFormat>
  <Paragraphs>202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Poppins</vt:lpstr>
      <vt:lpstr>Red Hat Text</vt:lpstr>
      <vt:lpstr>Playfair Display</vt:lpstr>
      <vt:lpstr>Roboto Condensed Light</vt:lpstr>
      <vt:lpstr>Anaheim</vt:lpstr>
      <vt:lpstr>Arial</vt:lpstr>
      <vt:lpstr>Cambria</vt:lpstr>
      <vt:lpstr>Lora</vt:lpstr>
      <vt:lpstr>Questrial</vt:lpstr>
      <vt:lpstr>Poppins ExtraBold</vt:lpstr>
      <vt:lpstr>Montserrat</vt:lpstr>
      <vt:lpstr>Annual Business Plan by Slidesgo</vt:lpstr>
      <vt:lpstr>Simple Light</vt:lpstr>
      <vt:lpstr>Simple Light</vt:lpstr>
      <vt:lpstr>Advancing  Digital Equity  &amp;  Social Justice in Adult Education</vt:lpstr>
      <vt:lpstr>What are your interests</vt:lpstr>
      <vt:lpstr>Your Facilitators for Today</vt:lpstr>
      <vt:lpstr>Outcomes</vt:lpstr>
      <vt:lpstr>Today’s Agenda</vt:lpstr>
      <vt:lpstr>Thank you for trusting us and  participating in this space! </vt:lpstr>
      <vt:lpstr>An Invitation to Brave Space by Micky Scott Bey Jones</vt:lpstr>
      <vt:lpstr>Historical Context</vt:lpstr>
      <vt:lpstr>Historical Timeline of Public Education in the U.S.  Oppression and Education  The Lens of Systemic Oppression</vt:lpstr>
      <vt:lpstr>Social Justice and Equity</vt:lpstr>
      <vt:lpstr>What is  Social Justice?</vt:lpstr>
      <vt:lpstr>   Social Justice Principles</vt:lpstr>
      <vt:lpstr>What is Equity?</vt:lpstr>
      <vt:lpstr>What is  Digital  Equity?</vt:lpstr>
      <vt:lpstr>Teacher Agency and Positionality</vt:lpstr>
      <vt:lpstr>Positionality </vt:lpstr>
      <vt:lpstr> Critical Self-Reflection to Increase Self-Awareness </vt:lpstr>
      <vt:lpstr>Pausing with Intention to Critically Reflect</vt:lpstr>
      <vt:lpstr>Activity: Think, Pair, Share</vt:lpstr>
      <vt:lpstr>Teacher Agency</vt:lpstr>
      <vt:lpstr>Teacher Agency Ecological Model</vt:lpstr>
      <vt:lpstr>Inclusive Education Practices</vt:lpstr>
      <vt:lpstr>LINCS Assessment- Why?</vt:lpstr>
      <vt:lpstr>Teacher Development</vt:lpstr>
      <vt:lpstr>Social Justice Purpose Statement</vt:lpstr>
      <vt:lpstr>We will leave you with this…</vt:lpstr>
      <vt:lpstr>Reflection</vt:lpstr>
      <vt:lpstr>Thank You</vt:lpstr>
      <vt:lpstr>Resources (1 of 2)</vt:lpstr>
      <vt:lpstr>Resources (2 of 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Advancing  Digital Equity  &amp;  Social Justice in Adult Education</dc:title>
  <cp:lastModifiedBy>Mandilee Gonzales</cp:lastModifiedBy>
  <cp:revision>2</cp:revision>
  <dcterms:modified xsi:type="dcterms:W3CDTF">2023-05-05T01:21:00Z</dcterms:modified>
</cp:coreProperties>
</file>