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11" r:id="rId1"/>
    <p:sldMasterId id="2147483712" r:id="rId2"/>
    <p:sldMasterId id="2147483713" r:id="rId3"/>
    <p:sldMasterId id="2147483714" r:id="rId4"/>
  </p:sldMasterIdLst>
  <p:notesMasterIdLst>
    <p:notesMasterId r:id="rId2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5" r:id="rId23"/>
  </p:sldIdLst>
  <p:sldSz cx="12188825" cy="6858000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Helvetica Neue Light" panose="02000403000000020004" pitchFamily="2" charset="0"/>
      <p:regular r:id="rId29"/>
      <p:bold r:id="rId30"/>
      <p:italic r:id="rId31"/>
      <p:boldItalic r:id="rId32"/>
    </p:embeddedFont>
    <p:embeddedFont>
      <p:font typeface="Impact" panose="020B0806030902050204" pitchFamily="34" charset="0"/>
      <p:regular r:id="rId33"/>
    </p:embeddedFont>
    <p:embeddedFont>
      <p:font typeface="Libre Franklin" pitchFamily="2" charset="77"/>
      <p:regular r:id="rId34"/>
      <p:bold r:id="rId35"/>
      <p:italic r:id="rId36"/>
      <p:boldItalic r:id="rId37"/>
    </p:embeddedFont>
    <p:embeddedFont>
      <p:font typeface="Open Sans" panose="020B0606030504020204" pitchFamily="34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8404"/>
    <p:restoredTop sz="86338"/>
  </p:normalViewPr>
  <p:slideViewPr>
    <p:cSldViewPr snapToGrid="0">
      <p:cViewPr varScale="1">
        <p:scale>
          <a:sx n="63" d="100"/>
          <a:sy n="63" d="100"/>
        </p:scale>
        <p:origin x="208" y="1096"/>
      </p:cViewPr>
      <p:guideLst>
        <p:guide orient="horz" pos="2160"/>
        <p:guide pos="288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17.xml"/><Relationship Id="rId34" Type="http://schemas.openxmlformats.org/officeDocument/2006/relationships/font" Target="fonts/font10.fntdata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7.fntdata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20" Type="http://schemas.openxmlformats.org/officeDocument/2006/relationships/slide" Target="slides/slide16.xml"/><Relationship Id="rId41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901e696f2e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5" name="Google Shape;395;g901e696f2e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396" name="Google Shape;396;g901e696f2e_0_1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164a36a0978_0_6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5" name="Google Shape;585;g164a36a0978_0_6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6" name="Google Shape;586;g164a36a0978_0_60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164a36a0978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3" name="Google Shape;593;g164a36a0978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4" name="Google Shape;594;g164a36a0978_0_17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164a10920a4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164a10920a4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4" name="Google Shape;604;g164a10920a4_0_25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164a36a0978_0_5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0" name="Google Shape;610;g164a36a0978_0_5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1" name="Google Shape;611;g164a36a0978_0_59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164a36a0978_0_4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8" name="Google Shape;618;g164a36a0978_0_4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9" name="Google Shape;619;g164a36a0978_0_45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g164a36a0978_0_4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7" name="Google Shape;627;g164a36a0978_0_4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8" name="Google Shape;628;g164a36a0978_0_44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1686d2e6d95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Google Shape;636;g1686d2e6d95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7" name="Google Shape;637;g1686d2e6d95_0_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16917858fc6_0_2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0" name="Google Shape;650;g16917858fc6_0_2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651" name="Google Shape;651;g16917858fc6_0_27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g1686d2e6d95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7" name="Google Shape;657;g1686d2e6d95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8" name="Google Shape;658;g1686d2e6d95_0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g1686d2e6d95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5" name="Google Shape;755;g1686d2e6d95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6" name="Google Shape;756;g1686d2e6d95_0_1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164a10920a4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1" name="Google Shape;401;g164a10920a4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g164a10920a4_0_1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1251605ebe3_1_4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421" name="Google Shape;421;g1251605ebe3_1_4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164b792da1b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1" name="Google Shape;511;g164b792da1b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12" name="Google Shape;512;g164b792da1b_0_10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17306c48b39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1" name="Google Shape;521;g17306c48b39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22" name="Google Shape;522;g17306c48b39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164b792da1b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8" name="Google Shape;538;g164b792da1b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9" name="Google Shape;539;g164b792da1b_0_1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164a36a0978_0_18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0" name="Google Shape;550;g164a36a0978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1251605ebe3_1_7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1251605ebe3_1_7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2" name="Google Shape;572;g1251605ebe3_1_7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164a36a0978_0_5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7" name="Google Shape;577;g164a36a0978_0_5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8" name="Google Shape;578;g164a36a0978_0_59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914162" y="2130426"/>
            <a:ext cx="103605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ubTitle" idx="1"/>
          </p:nvPr>
        </p:nvSpPr>
        <p:spPr>
          <a:xfrm>
            <a:off x="1828324" y="3886200"/>
            <a:ext cx="85323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dt" idx="10"/>
          </p:nvPr>
        </p:nvSpPr>
        <p:spPr>
          <a:xfrm>
            <a:off x="609441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ftr" idx="11"/>
          </p:nvPr>
        </p:nvSpPr>
        <p:spPr>
          <a:xfrm>
            <a:off x="4164515" y="6356351"/>
            <a:ext cx="3859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sldNum" idx="12"/>
          </p:nvPr>
        </p:nvSpPr>
        <p:spPr>
          <a:xfrm>
            <a:off x="8735325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body" idx="1"/>
          </p:nvPr>
        </p:nvSpPr>
        <p:spPr>
          <a:xfrm rot="5400000">
            <a:off x="3831434" y="-1621649"/>
            <a:ext cx="4526100" cy="109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dt" idx="10"/>
          </p:nvPr>
        </p:nvSpPr>
        <p:spPr>
          <a:xfrm>
            <a:off x="609441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ftr" idx="11"/>
          </p:nvPr>
        </p:nvSpPr>
        <p:spPr>
          <a:xfrm>
            <a:off x="4164515" y="6356351"/>
            <a:ext cx="3859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sldNum" idx="12"/>
          </p:nvPr>
        </p:nvSpPr>
        <p:spPr>
          <a:xfrm>
            <a:off x="8735325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title"/>
          </p:nvPr>
        </p:nvSpPr>
        <p:spPr>
          <a:xfrm rot="5400000">
            <a:off x="7282334" y="1829089"/>
            <a:ext cx="5851500" cy="274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body" idx="1"/>
          </p:nvPr>
        </p:nvSpPr>
        <p:spPr>
          <a:xfrm rot="5400000">
            <a:off x="1695801" y="-811811"/>
            <a:ext cx="5851500" cy="80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dt" idx="10"/>
          </p:nvPr>
        </p:nvSpPr>
        <p:spPr>
          <a:xfrm>
            <a:off x="609441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ftr" idx="11"/>
          </p:nvPr>
        </p:nvSpPr>
        <p:spPr>
          <a:xfrm>
            <a:off x="4164515" y="6356351"/>
            <a:ext cx="3859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sldNum" idx="12"/>
          </p:nvPr>
        </p:nvSpPr>
        <p:spPr>
          <a:xfrm>
            <a:off x="8735325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New FSG Layout">
  <p:cSld name="5_New FSG Layou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3"/>
          <p:cNvSpPr/>
          <p:nvPr/>
        </p:nvSpPr>
        <p:spPr>
          <a:xfrm>
            <a:off x="0" y="0"/>
            <a:ext cx="12188700" cy="228600"/>
          </a:xfrm>
          <a:prstGeom prst="rect">
            <a:avLst/>
          </a:prstGeom>
          <a:solidFill>
            <a:srgbClr val="665A5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3"/>
          <p:cNvSpPr/>
          <p:nvPr/>
        </p:nvSpPr>
        <p:spPr>
          <a:xfrm>
            <a:off x="5805566" y="6611781"/>
            <a:ext cx="5778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5700" rIns="9047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9" name="Google Shape;89;p13"/>
          <p:cNvPicPr preferRelativeResize="0"/>
          <p:nvPr/>
        </p:nvPicPr>
        <p:blipFill rotWithShape="1">
          <a:blip r:embed="rId2">
            <a:alphaModFix/>
          </a:blip>
          <a:srcRect t="89719"/>
          <a:stretch/>
        </p:blipFill>
        <p:spPr>
          <a:xfrm>
            <a:off x="0" y="223839"/>
            <a:ext cx="12188825" cy="192087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>
            <a:spLocks noGrp="1"/>
          </p:cNvSpPr>
          <p:nvPr>
            <p:ph type="title"/>
          </p:nvPr>
        </p:nvSpPr>
        <p:spPr>
          <a:xfrm>
            <a:off x="525856" y="526690"/>
            <a:ext cx="11137200" cy="6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body" idx="1"/>
          </p:nvPr>
        </p:nvSpPr>
        <p:spPr>
          <a:xfrm>
            <a:off x="487553" y="1371600"/>
            <a:ext cx="11213700" cy="44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body" idx="2"/>
          </p:nvPr>
        </p:nvSpPr>
        <p:spPr>
          <a:xfrm>
            <a:off x="487553" y="5911342"/>
            <a:ext cx="11213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 i="1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 b="1" i="1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 b="1" i="1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 b="1" i="1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 b="1" i="1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body" idx="3"/>
          </p:nvPr>
        </p:nvSpPr>
        <p:spPr>
          <a:xfrm>
            <a:off x="1" y="0"/>
            <a:ext cx="5584500" cy="2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13"/>
          <p:cNvSpPr/>
          <p:nvPr/>
        </p:nvSpPr>
        <p:spPr>
          <a:xfrm>
            <a:off x="11631844" y="6675902"/>
            <a:ext cx="557100" cy="1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-US" sz="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© 2011 FSG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3"/>
          <p:cNvSpPr/>
          <p:nvPr/>
        </p:nvSpPr>
        <p:spPr>
          <a:xfrm>
            <a:off x="11795562" y="6586972"/>
            <a:ext cx="3336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5700" rIns="9047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ew FSG Layout - no grey box">
  <p:cSld name="New FSG Layout - no grey box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>
            <a:off x="0" y="0"/>
            <a:ext cx="12188700" cy="228600"/>
          </a:xfrm>
          <a:prstGeom prst="rect">
            <a:avLst/>
          </a:prstGeom>
          <a:solidFill>
            <a:srgbClr val="665A5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8" name="Google Shape;98;p14"/>
          <p:cNvPicPr preferRelativeResize="0"/>
          <p:nvPr/>
        </p:nvPicPr>
        <p:blipFill rotWithShape="1">
          <a:blip r:embed="rId2">
            <a:alphaModFix/>
          </a:blip>
          <a:srcRect t="89719"/>
          <a:stretch/>
        </p:blipFill>
        <p:spPr>
          <a:xfrm>
            <a:off x="0" y="223839"/>
            <a:ext cx="12188825" cy="192087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4"/>
          <p:cNvSpPr txBox="1">
            <a:spLocks noGrp="1"/>
          </p:cNvSpPr>
          <p:nvPr>
            <p:ph type="title"/>
          </p:nvPr>
        </p:nvSpPr>
        <p:spPr>
          <a:xfrm>
            <a:off x="525855" y="526689"/>
            <a:ext cx="11137200" cy="6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body" idx="1"/>
          </p:nvPr>
        </p:nvSpPr>
        <p:spPr>
          <a:xfrm>
            <a:off x="487553" y="1371600"/>
            <a:ext cx="11213700" cy="44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14"/>
          <p:cNvSpPr txBox="1">
            <a:spLocks noGrp="1"/>
          </p:cNvSpPr>
          <p:nvPr>
            <p:ph type="body" idx="2"/>
          </p:nvPr>
        </p:nvSpPr>
        <p:spPr>
          <a:xfrm>
            <a:off x="487553" y="5911342"/>
            <a:ext cx="11213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 i="1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 b="1" i="1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 b="1" i="1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 b="1" i="1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 b="1" i="1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14"/>
          <p:cNvSpPr txBox="1">
            <a:spLocks noGrp="1"/>
          </p:cNvSpPr>
          <p:nvPr>
            <p:ph type="body" idx="3"/>
          </p:nvPr>
        </p:nvSpPr>
        <p:spPr>
          <a:xfrm>
            <a:off x="1" y="0"/>
            <a:ext cx="5584500" cy="2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14"/>
          <p:cNvSpPr/>
          <p:nvPr/>
        </p:nvSpPr>
        <p:spPr>
          <a:xfrm>
            <a:off x="11795562" y="6586971"/>
            <a:ext cx="3336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5700" rIns="9047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New FSG Layout">
  <p:cSld name="1_New FSG Layou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5"/>
          <p:cNvSpPr/>
          <p:nvPr/>
        </p:nvSpPr>
        <p:spPr>
          <a:xfrm>
            <a:off x="0" y="0"/>
            <a:ext cx="12188700" cy="228600"/>
          </a:xfrm>
          <a:prstGeom prst="rect">
            <a:avLst/>
          </a:prstGeom>
          <a:solidFill>
            <a:srgbClr val="665A5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6" name="Google Shape;106;p15"/>
          <p:cNvPicPr preferRelativeResize="0"/>
          <p:nvPr/>
        </p:nvPicPr>
        <p:blipFill rotWithShape="1">
          <a:blip r:embed="rId2">
            <a:alphaModFix/>
          </a:blip>
          <a:srcRect t="89719"/>
          <a:stretch/>
        </p:blipFill>
        <p:spPr>
          <a:xfrm>
            <a:off x="0" y="223839"/>
            <a:ext cx="12188825" cy="192087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5"/>
          <p:cNvSpPr/>
          <p:nvPr/>
        </p:nvSpPr>
        <p:spPr>
          <a:xfrm>
            <a:off x="11444312" y="-631"/>
            <a:ext cx="744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SV ALLIES</a:t>
            </a:r>
            <a:endParaRPr sz="11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5"/>
          <p:cNvSpPr txBox="1">
            <a:spLocks noGrp="1"/>
          </p:cNvSpPr>
          <p:nvPr>
            <p:ph type="title"/>
          </p:nvPr>
        </p:nvSpPr>
        <p:spPr>
          <a:xfrm>
            <a:off x="525856" y="526690"/>
            <a:ext cx="11137200" cy="6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5"/>
          <p:cNvSpPr txBox="1">
            <a:spLocks noGrp="1"/>
          </p:cNvSpPr>
          <p:nvPr>
            <p:ph type="body" idx="1"/>
          </p:nvPr>
        </p:nvSpPr>
        <p:spPr>
          <a:xfrm>
            <a:off x="487553" y="1371600"/>
            <a:ext cx="11213700" cy="44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15"/>
          <p:cNvSpPr txBox="1">
            <a:spLocks noGrp="1"/>
          </p:cNvSpPr>
          <p:nvPr>
            <p:ph type="body" idx="2"/>
          </p:nvPr>
        </p:nvSpPr>
        <p:spPr>
          <a:xfrm>
            <a:off x="487553" y="5911342"/>
            <a:ext cx="11213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 i="1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 b="1" i="1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 b="1" i="1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 b="1" i="1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 b="1" i="1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15"/>
          <p:cNvSpPr txBox="1">
            <a:spLocks noGrp="1"/>
          </p:cNvSpPr>
          <p:nvPr>
            <p:ph type="body" idx="3"/>
          </p:nvPr>
        </p:nvSpPr>
        <p:spPr>
          <a:xfrm>
            <a:off x="1" y="0"/>
            <a:ext cx="5584500" cy="2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p15"/>
          <p:cNvSpPr/>
          <p:nvPr/>
        </p:nvSpPr>
        <p:spPr>
          <a:xfrm>
            <a:off x="11795562" y="6586972"/>
            <a:ext cx="3336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5700" rIns="9047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Google Shape;113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33657" y="6324600"/>
            <a:ext cx="853596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New FSG Layout - no grey box blank">
  <p:cSld name="5_New FSG Layout - no grey box blank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/>
          <p:nvPr/>
        </p:nvSpPr>
        <p:spPr>
          <a:xfrm>
            <a:off x="0" y="1"/>
            <a:ext cx="12188700" cy="228600"/>
          </a:xfrm>
          <a:prstGeom prst="rect">
            <a:avLst/>
          </a:prstGeom>
          <a:solidFill>
            <a:srgbClr val="665A5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6" name="Google Shape;116;p16"/>
          <p:cNvPicPr preferRelativeResize="0"/>
          <p:nvPr/>
        </p:nvPicPr>
        <p:blipFill rotWithShape="1">
          <a:blip r:embed="rId2">
            <a:alphaModFix/>
          </a:blip>
          <a:srcRect t="89719"/>
          <a:stretch/>
        </p:blipFill>
        <p:spPr>
          <a:xfrm>
            <a:off x="0" y="223840"/>
            <a:ext cx="12188825" cy="192087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6"/>
          <p:cNvSpPr txBox="1">
            <a:spLocks noGrp="1"/>
          </p:cNvSpPr>
          <p:nvPr>
            <p:ph type="title"/>
          </p:nvPr>
        </p:nvSpPr>
        <p:spPr>
          <a:xfrm>
            <a:off x="525855" y="526689"/>
            <a:ext cx="11137200" cy="6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6"/>
          <p:cNvSpPr txBox="1">
            <a:spLocks noGrp="1"/>
          </p:cNvSpPr>
          <p:nvPr>
            <p:ph type="body" idx="1"/>
          </p:nvPr>
        </p:nvSpPr>
        <p:spPr>
          <a:xfrm>
            <a:off x="1" y="0"/>
            <a:ext cx="5584500" cy="2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16"/>
          <p:cNvSpPr/>
          <p:nvPr/>
        </p:nvSpPr>
        <p:spPr>
          <a:xfrm>
            <a:off x="11795612" y="6586971"/>
            <a:ext cx="333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5700" rIns="9047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extbox Layout">
  <p:cSld name="3_Textbox Layout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"/>
          <p:cNvSpPr txBox="1">
            <a:spLocks noGrp="1"/>
          </p:cNvSpPr>
          <p:nvPr>
            <p:ph type="title"/>
          </p:nvPr>
        </p:nvSpPr>
        <p:spPr>
          <a:xfrm>
            <a:off x="253935" y="242888"/>
            <a:ext cx="11653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7"/>
          <p:cNvSpPr txBox="1">
            <a:spLocks noGrp="1"/>
          </p:cNvSpPr>
          <p:nvPr>
            <p:ph type="body" idx="1"/>
          </p:nvPr>
        </p:nvSpPr>
        <p:spPr>
          <a:xfrm>
            <a:off x="260283" y="825501"/>
            <a:ext cx="11655600" cy="51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3" name="Google Shape;123;p17"/>
          <p:cNvSpPr txBox="1">
            <a:spLocks noGrp="1"/>
          </p:cNvSpPr>
          <p:nvPr>
            <p:ph type="dt" idx="10"/>
          </p:nvPr>
        </p:nvSpPr>
        <p:spPr>
          <a:xfrm>
            <a:off x="609441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7"/>
          <p:cNvSpPr txBox="1">
            <a:spLocks noGrp="1"/>
          </p:cNvSpPr>
          <p:nvPr>
            <p:ph type="sldNum" idx="12"/>
          </p:nvPr>
        </p:nvSpPr>
        <p:spPr>
          <a:xfrm>
            <a:off x="5484971" y="6492240"/>
            <a:ext cx="12189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9"/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9"/>
          <p:cNvSpPr txBox="1">
            <a:spLocks noGrp="1"/>
          </p:cNvSpPr>
          <p:nvPr>
            <p:ph type="body" idx="1"/>
          </p:nvPr>
        </p:nvSpPr>
        <p:spPr>
          <a:xfrm>
            <a:off x="609441" y="1600201"/>
            <a:ext cx="109698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19"/>
          <p:cNvSpPr txBox="1">
            <a:spLocks noGrp="1"/>
          </p:cNvSpPr>
          <p:nvPr>
            <p:ph type="dt" idx="10"/>
          </p:nvPr>
        </p:nvSpPr>
        <p:spPr>
          <a:xfrm>
            <a:off x="609441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3" name="Google Shape;133;p19"/>
          <p:cNvSpPr txBox="1">
            <a:spLocks noGrp="1"/>
          </p:cNvSpPr>
          <p:nvPr>
            <p:ph type="ftr" idx="11"/>
          </p:nvPr>
        </p:nvSpPr>
        <p:spPr>
          <a:xfrm>
            <a:off x="4164515" y="6356351"/>
            <a:ext cx="3859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4" name="Google Shape;134;p19"/>
          <p:cNvSpPr txBox="1">
            <a:spLocks noGrp="1"/>
          </p:cNvSpPr>
          <p:nvPr>
            <p:ph type="sldNum" idx="12"/>
          </p:nvPr>
        </p:nvSpPr>
        <p:spPr>
          <a:xfrm>
            <a:off x="8735325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5" name="Google Shape;135;p19" descr="DSAEA-Powerpoint-Slide-Template-2-Wide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387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&amp; Subtitle">
  <p:cSld name="TITLE_1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0"/>
          <p:cNvSpPr txBox="1">
            <a:spLocks noGrp="1"/>
          </p:cNvSpPr>
          <p:nvPr>
            <p:ph type="title"/>
          </p:nvPr>
        </p:nvSpPr>
        <p:spPr>
          <a:xfrm>
            <a:off x="888768" y="1149350"/>
            <a:ext cx="10411200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0"/>
          <p:cNvSpPr txBox="1">
            <a:spLocks noGrp="1"/>
          </p:cNvSpPr>
          <p:nvPr>
            <p:ph type="body" idx="1"/>
          </p:nvPr>
        </p:nvSpPr>
        <p:spPr>
          <a:xfrm>
            <a:off x="888768" y="3536950"/>
            <a:ext cx="10411200" cy="7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/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/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/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/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/>
            </a:lvl5pPr>
            <a:lvl6pPr marL="2743200" lvl="5" indent="-273050" algn="l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>
                <a:srgbClr val="000000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>
                <a:srgbClr val="000000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>
                <a:srgbClr val="000000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>
                <a:srgbClr val="000000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39" name="Google Shape;139;p20"/>
          <p:cNvSpPr txBox="1">
            <a:spLocks noGrp="1"/>
          </p:cNvSpPr>
          <p:nvPr>
            <p:ph type="sldNum" idx="12"/>
          </p:nvPr>
        </p:nvSpPr>
        <p:spPr>
          <a:xfrm>
            <a:off x="5977958" y="6540500"/>
            <a:ext cx="226500" cy="2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>
  <p:cSld name="Title and Vertical Tex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1"/>
          <p:cNvSpPr txBox="1">
            <a:spLocks noGrp="1"/>
          </p:cNvSpPr>
          <p:nvPr>
            <p:ph type="title"/>
          </p:nvPr>
        </p:nvSpPr>
        <p:spPr>
          <a:xfrm>
            <a:off x="837982" y="365126"/>
            <a:ext cx="105129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50" rIns="45700" bIns="228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1"/>
          <p:cNvSpPr txBox="1">
            <a:spLocks noGrp="1"/>
          </p:cNvSpPr>
          <p:nvPr>
            <p:ph type="body" idx="1"/>
          </p:nvPr>
        </p:nvSpPr>
        <p:spPr>
          <a:xfrm rot="5400000">
            <a:off x="3918643" y="-1255075"/>
            <a:ext cx="4351500" cy="105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50" rIns="45700" bIns="22850" anchor="t" anchorCtr="0">
            <a:noAutofit/>
          </a:bodyPr>
          <a:lstStyle>
            <a:lvl1pPr marL="457200" lvl="0" indent="-28575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pic>
        <p:nvPicPr>
          <p:cNvPr id="143" name="Google Shape;143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1"/>
          <p:cNvSpPr txBox="1">
            <a:spLocks noGrp="1"/>
          </p:cNvSpPr>
          <p:nvPr>
            <p:ph type="body" idx="2"/>
          </p:nvPr>
        </p:nvSpPr>
        <p:spPr>
          <a:xfrm>
            <a:off x="642595" y="1008857"/>
            <a:ext cx="10417500" cy="48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50" rIns="45700" bIns="22850" anchor="t" anchorCtr="0">
            <a:noAutofit/>
          </a:bodyPr>
          <a:lstStyle>
            <a:lvl1pPr marL="457200" lvl="0" indent="-2921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45" name="Google Shape;145;p21"/>
          <p:cNvSpPr txBox="1">
            <a:spLocks noGrp="1"/>
          </p:cNvSpPr>
          <p:nvPr>
            <p:ph type="body" idx="3"/>
          </p:nvPr>
        </p:nvSpPr>
        <p:spPr>
          <a:xfrm>
            <a:off x="247587" y="92606"/>
            <a:ext cx="6839400" cy="3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50" rIns="45700" bIns="2285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200">
                <a:latin typeface="Impact"/>
                <a:ea typeface="Impact"/>
                <a:cs typeface="Impact"/>
                <a:sym typeface="Impact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46" name="Google Shape;146;p21"/>
          <p:cNvSpPr txBox="1"/>
          <p:nvPr/>
        </p:nvSpPr>
        <p:spPr>
          <a:xfrm>
            <a:off x="9353230" y="6364818"/>
            <a:ext cx="2742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9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body" idx="1"/>
          </p:nvPr>
        </p:nvSpPr>
        <p:spPr>
          <a:xfrm>
            <a:off x="609441" y="1600201"/>
            <a:ext cx="109698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dt" idx="10"/>
          </p:nvPr>
        </p:nvSpPr>
        <p:spPr>
          <a:xfrm>
            <a:off x="609441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ftr" idx="11"/>
          </p:nvPr>
        </p:nvSpPr>
        <p:spPr>
          <a:xfrm>
            <a:off x="4164515" y="6356351"/>
            <a:ext cx="3859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ldNum" idx="12"/>
          </p:nvPr>
        </p:nvSpPr>
        <p:spPr>
          <a:xfrm>
            <a:off x="8735325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8" name="Google Shape;28;p3" descr="DSAEA-Powerpoint-Slide-Template-2-Wide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389" cy="6857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2"/>
          <p:cNvSpPr txBox="1">
            <a:spLocks noGrp="1"/>
          </p:cNvSpPr>
          <p:nvPr>
            <p:ph type="ctrTitle"/>
          </p:nvPr>
        </p:nvSpPr>
        <p:spPr>
          <a:xfrm>
            <a:off x="415503" y="992767"/>
            <a:ext cx="11357700" cy="27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149" name="Google Shape;149;p22"/>
          <p:cNvSpPr txBox="1">
            <a:spLocks noGrp="1"/>
          </p:cNvSpPr>
          <p:nvPr>
            <p:ph type="subTitle" idx="1"/>
          </p:nvPr>
        </p:nvSpPr>
        <p:spPr>
          <a:xfrm>
            <a:off x="415492" y="3778833"/>
            <a:ext cx="11357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150" name="Google Shape;150;p22"/>
          <p:cNvSpPr txBox="1">
            <a:spLocks noGrp="1"/>
          </p:cNvSpPr>
          <p:nvPr>
            <p:ph type="sldNum" idx="12"/>
          </p:nvPr>
        </p:nvSpPr>
        <p:spPr>
          <a:xfrm>
            <a:off x="11293669" y="6217622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3"/>
          <p:cNvSpPr txBox="1">
            <a:spLocks noGrp="1"/>
          </p:cNvSpPr>
          <p:nvPr>
            <p:ph type="title"/>
          </p:nvPr>
        </p:nvSpPr>
        <p:spPr>
          <a:xfrm>
            <a:off x="415492" y="2867800"/>
            <a:ext cx="11357700" cy="1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53" name="Google Shape;153;p23"/>
          <p:cNvSpPr txBox="1">
            <a:spLocks noGrp="1"/>
          </p:cNvSpPr>
          <p:nvPr>
            <p:ph type="sldNum" idx="12"/>
          </p:nvPr>
        </p:nvSpPr>
        <p:spPr>
          <a:xfrm>
            <a:off x="11293669" y="6217622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4"/>
          <p:cNvSpPr txBox="1">
            <a:spLocks noGrp="1"/>
          </p:cNvSpPr>
          <p:nvPr>
            <p:ph type="title"/>
          </p:nvPr>
        </p:nvSpPr>
        <p:spPr>
          <a:xfrm>
            <a:off x="415492" y="593367"/>
            <a:ext cx="11357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24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11357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marL="457200" lvl="0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57" name="Google Shape;157;p24"/>
          <p:cNvSpPr txBox="1">
            <a:spLocks noGrp="1"/>
          </p:cNvSpPr>
          <p:nvPr>
            <p:ph type="sldNum" idx="12"/>
          </p:nvPr>
        </p:nvSpPr>
        <p:spPr>
          <a:xfrm>
            <a:off x="11293669" y="6217622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5"/>
          <p:cNvSpPr txBox="1">
            <a:spLocks noGrp="1"/>
          </p:cNvSpPr>
          <p:nvPr>
            <p:ph type="title"/>
          </p:nvPr>
        </p:nvSpPr>
        <p:spPr>
          <a:xfrm>
            <a:off x="415492" y="593367"/>
            <a:ext cx="11357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25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5331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marL="457200" lvl="0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61" name="Google Shape;161;p25"/>
          <p:cNvSpPr txBox="1">
            <a:spLocks noGrp="1"/>
          </p:cNvSpPr>
          <p:nvPr>
            <p:ph type="body" idx="2"/>
          </p:nvPr>
        </p:nvSpPr>
        <p:spPr>
          <a:xfrm>
            <a:off x="6441522" y="1536633"/>
            <a:ext cx="5331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marL="457200" lvl="0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62" name="Google Shape;162;p25"/>
          <p:cNvSpPr txBox="1">
            <a:spLocks noGrp="1"/>
          </p:cNvSpPr>
          <p:nvPr>
            <p:ph type="sldNum" idx="12"/>
          </p:nvPr>
        </p:nvSpPr>
        <p:spPr>
          <a:xfrm>
            <a:off x="11293669" y="6217622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6"/>
          <p:cNvSpPr txBox="1">
            <a:spLocks noGrp="1"/>
          </p:cNvSpPr>
          <p:nvPr>
            <p:ph type="title"/>
          </p:nvPr>
        </p:nvSpPr>
        <p:spPr>
          <a:xfrm>
            <a:off x="415492" y="593367"/>
            <a:ext cx="11357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6"/>
          <p:cNvSpPr txBox="1">
            <a:spLocks noGrp="1"/>
          </p:cNvSpPr>
          <p:nvPr>
            <p:ph type="sldNum" idx="12"/>
          </p:nvPr>
        </p:nvSpPr>
        <p:spPr>
          <a:xfrm>
            <a:off x="11293669" y="6217622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7"/>
          <p:cNvSpPr txBox="1">
            <a:spLocks noGrp="1"/>
          </p:cNvSpPr>
          <p:nvPr>
            <p:ph type="title"/>
          </p:nvPr>
        </p:nvSpPr>
        <p:spPr>
          <a:xfrm>
            <a:off x="415492" y="740800"/>
            <a:ext cx="3743100" cy="10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168" name="Google Shape;168;p27"/>
          <p:cNvSpPr txBox="1">
            <a:spLocks noGrp="1"/>
          </p:cNvSpPr>
          <p:nvPr>
            <p:ph type="body" idx="1"/>
          </p:nvPr>
        </p:nvSpPr>
        <p:spPr>
          <a:xfrm>
            <a:off x="415492" y="1852800"/>
            <a:ext cx="3743100" cy="42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marL="457200" lvl="0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69" name="Google Shape;169;p27"/>
          <p:cNvSpPr txBox="1">
            <a:spLocks noGrp="1"/>
          </p:cNvSpPr>
          <p:nvPr>
            <p:ph type="sldNum" idx="12"/>
          </p:nvPr>
        </p:nvSpPr>
        <p:spPr>
          <a:xfrm>
            <a:off x="11293669" y="6217622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8"/>
          <p:cNvSpPr txBox="1">
            <a:spLocks noGrp="1"/>
          </p:cNvSpPr>
          <p:nvPr>
            <p:ph type="title"/>
          </p:nvPr>
        </p:nvSpPr>
        <p:spPr>
          <a:xfrm>
            <a:off x="653496" y="600200"/>
            <a:ext cx="8488200" cy="54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172" name="Google Shape;172;p28"/>
          <p:cNvSpPr txBox="1">
            <a:spLocks noGrp="1"/>
          </p:cNvSpPr>
          <p:nvPr>
            <p:ph type="sldNum" idx="12"/>
          </p:nvPr>
        </p:nvSpPr>
        <p:spPr>
          <a:xfrm>
            <a:off x="11293669" y="6217622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9"/>
          <p:cNvSpPr/>
          <p:nvPr/>
        </p:nvSpPr>
        <p:spPr>
          <a:xfrm>
            <a:off x="6094413" y="-167"/>
            <a:ext cx="60945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29"/>
          <p:cNvSpPr txBox="1">
            <a:spLocks noGrp="1"/>
          </p:cNvSpPr>
          <p:nvPr>
            <p:ph type="title"/>
          </p:nvPr>
        </p:nvSpPr>
        <p:spPr>
          <a:xfrm>
            <a:off x="353908" y="1644233"/>
            <a:ext cx="53922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176" name="Google Shape;176;p29"/>
          <p:cNvSpPr txBox="1">
            <a:spLocks noGrp="1"/>
          </p:cNvSpPr>
          <p:nvPr>
            <p:ph type="subTitle" idx="1"/>
          </p:nvPr>
        </p:nvSpPr>
        <p:spPr>
          <a:xfrm>
            <a:off x="353908" y="3737433"/>
            <a:ext cx="5392200" cy="16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77" name="Google Shape;177;p29"/>
          <p:cNvSpPr txBox="1">
            <a:spLocks noGrp="1"/>
          </p:cNvSpPr>
          <p:nvPr>
            <p:ph type="body" idx="2"/>
          </p:nvPr>
        </p:nvSpPr>
        <p:spPr>
          <a:xfrm>
            <a:off x="6584285" y="965433"/>
            <a:ext cx="5114700" cy="49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marL="457200" lvl="0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78" name="Google Shape;178;p29"/>
          <p:cNvSpPr txBox="1">
            <a:spLocks noGrp="1"/>
          </p:cNvSpPr>
          <p:nvPr>
            <p:ph type="sldNum" idx="12"/>
          </p:nvPr>
        </p:nvSpPr>
        <p:spPr>
          <a:xfrm>
            <a:off x="11293669" y="6217622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0"/>
          <p:cNvSpPr txBox="1">
            <a:spLocks noGrp="1"/>
          </p:cNvSpPr>
          <p:nvPr>
            <p:ph type="body" idx="1"/>
          </p:nvPr>
        </p:nvSpPr>
        <p:spPr>
          <a:xfrm>
            <a:off x="415492" y="5640767"/>
            <a:ext cx="7996200" cy="8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181" name="Google Shape;181;p30"/>
          <p:cNvSpPr txBox="1">
            <a:spLocks noGrp="1"/>
          </p:cNvSpPr>
          <p:nvPr>
            <p:ph type="sldNum" idx="12"/>
          </p:nvPr>
        </p:nvSpPr>
        <p:spPr>
          <a:xfrm>
            <a:off x="11293669" y="6217622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1"/>
          <p:cNvSpPr txBox="1">
            <a:spLocks noGrp="1"/>
          </p:cNvSpPr>
          <p:nvPr>
            <p:ph type="title" hasCustomPrompt="1"/>
          </p:nvPr>
        </p:nvSpPr>
        <p:spPr>
          <a:xfrm>
            <a:off x="415492" y="1474833"/>
            <a:ext cx="11357700" cy="26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84" name="Google Shape;184;p31"/>
          <p:cNvSpPr txBox="1">
            <a:spLocks noGrp="1"/>
          </p:cNvSpPr>
          <p:nvPr>
            <p:ph type="body" idx="1"/>
          </p:nvPr>
        </p:nvSpPr>
        <p:spPr>
          <a:xfrm>
            <a:off x="415492" y="4202967"/>
            <a:ext cx="11357700" cy="1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marL="457200" lvl="0" indent="-381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85" name="Google Shape;185;p31"/>
          <p:cNvSpPr txBox="1">
            <a:spLocks noGrp="1"/>
          </p:cNvSpPr>
          <p:nvPr>
            <p:ph type="sldNum" idx="12"/>
          </p:nvPr>
        </p:nvSpPr>
        <p:spPr>
          <a:xfrm>
            <a:off x="11293669" y="6217622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962833" y="4406901"/>
            <a:ext cx="10360500" cy="13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1"/>
          </p:nvPr>
        </p:nvSpPr>
        <p:spPr>
          <a:xfrm>
            <a:off x="962833" y="2906713"/>
            <a:ext cx="103605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dt" idx="10"/>
          </p:nvPr>
        </p:nvSpPr>
        <p:spPr>
          <a:xfrm>
            <a:off x="609441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ftr" idx="11"/>
          </p:nvPr>
        </p:nvSpPr>
        <p:spPr>
          <a:xfrm>
            <a:off x="4164515" y="6356351"/>
            <a:ext cx="3859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sldNum" idx="12"/>
          </p:nvPr>
        </p:nvSpPr>
        <p:spPr>
          <a:xfrm>
            <a:off x="8735325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2"/>
          <p:cNvSpPr txBox="1">
            <a:spLocks noGrp="1"/>
          </p:cNvSpPr>
          <p:nvPr>
            <p:ph type="sldNum" idx="12"/>
          </p:nvPr>
        </p:nvSpPr>
        <p:spPr>
          <a:xfrm>
            <a:off x="11293669" y="6217622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3"/>
          <p:cNvSpPr txBox="1">
            <a:spLocks noGrp="1"/>
          </p:cNvSpPr>
          <p:nvPr>
            <p:ph type="title"/>
          </p:nvPr>
        </p:nvSpPr>
        <p:spPr>
          <a:xfrm>
            <a:off x="676309" y="227584"/>
            <a:ext cx="10836300" cy="10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32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33"/>
          <p:cNvSpPr txBox="1">
            <a:spLocks noGrp="1"/>
          </p:cNvSpPr>
          <p:nvPr>
            <p:ph type="body" idx="1"/>
          </p:nvPr>
        </p:nvSpPr>
        <p:spPr>
          <a:xfrm>
            <a:off x="714401" y="1633981"/>
            <a:ext cx="5151600" cy="40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7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marL="137160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marL="182880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marL="228600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marL="274320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marL="320040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marL="365760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marL="411480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33"/>
          <p:cNvSpPr txBox="1">
            <a:spLocks noGrp="1"/>
          </p:cNvSpPr>
          <p:nvPr>
            <p:ph type="body" idx="2"/>
          </p:nvPr>
        </p:nvSpPr>
        <p:spPr>
          <a:xfrm>
            <a:off x="6277245" y="1577340"/>
            <a:ext cx="5302200" cy="45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marL="137160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marL="182880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marL="228600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marL="274320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marL="320040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marL="365760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marL="411480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33"/>
          <p:cNvSpPr txBox="1">
            <a:spLocks noGrp="1"/>
          </p:cNvSpPr>
          <p:nvPr>
            <p:ph type="ftr" idx="11"/>
          </p:nvPr>
        </p:nvSpPr>
        <p:spPr>
          <a:xfrm>
            <a:off x="4144200" y="6377940"/>
            <a:ext cx="3900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33"/>
          <p:cNvSpPr txBox="1">
            <a:spLocks noGrp="1"/>
          </p:cNvSpPr>
          <p:nvPr>
            <p:ph type="dt" idx="10"/>
          </p:nvPr>
        </p:nvSpPr>
        <p:spPr>
          <a:xfrm>
            <a:off x="609441" y="6377940"/>
            <a:ext cx="28032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33"/>
          <p:cNvSpPr txBox="1">
            <a:spLocks noGrp="1"/>
          </p:cNvSpPr>
          <p:nvPr>
            <p:ph type="sldNum" idx="12"/>
          </p:nvPr>
        </p:nvSpPr>
        <p:spPr>
          <a:xfrm>
            <a:off x="11217103" y="6463537"/>
            <a:ext cx="273600" cy="1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39700" marR="0" lvl="0" indent="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39700" marR="0" lvl="1" indent="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9700" marR="0" lvl="2" indent="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9700" marR="0" lvl="3" indent="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9700" marR="0" lvl="4" indent="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39700" marR="0" lvl="5" indent="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39700" marR="0" lvl="6" indent="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9700" marR="0" lvl="7" indent="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39700" marR="0" lvl="8" indent="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&amp; Subtitle 1">
  <p:cSld name="TITLE_2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4"/>
          <p:cNvSpPr txBox="1">
            <a:spLocks noGrp="1"/>
          </p:cNvSpPr>
          <p:nvPr>
            <p:ph type="title"/>
          </p:nvPr>
        </p:nvSpPr>
        <p:spPr>
          <a:xfrm>
            <a:off x="888768" y="1149350"/>
            <a:ext cx="10411200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34"/>
          <p:cNvSpPr txBox="1">
            <a:spLocks noGrp="1"/>
          </p:cNvSpPr>
          <p:nvPr>
            <p:ph type="body" idx="1"/>
          </p:nvPr>
        </p:nvSpPr>
        <p:spPr>
          <a:xfrm>
            <a:off x="888768" y="3536950"/>
            <a:ext cx="10411200" cy="7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>
            <a:lvl1pPr marL="4572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/>
            </a:lvl1pPr>
            <a:lvl2pPr marL="914400" lvl="1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/>
            </a:lvl2pPr>
            <a:lvl3pPr marL="1371600" lvl="2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/>
            </a:lvl3pPr>
            <a:lvl4pPr marL="1828800" lvl="3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/>
            </a:lvl4pPr>
            <a:lvl5pPr marL="2286000" lvl="4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/>
            </a:lvl5pPr>
            <a:lvl6pPr marL="2743200" lvl="5" indent="-273050" algn="l" rtl="0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>
                <a:srgbClr val="000000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>
                <a:srgbClr val="000000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>
                <a:srgbClr val="000000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>
                <a:srgbClr val="000000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98" name="Google Shape;198;p34"/>
          <p:cNvSpPr txBox="1">
            <a:spLocks noGrp="1"/>
          </p:cNvSpPr>
          <p:nvPr>
            <p:ph type="sldNum" idx="12"/>
          </p:nvPr>
        </p:nvSpPr>
        <p:spPr>
          <a:xfrm>
            <a:off x="5977958" y="6540500"/>
            <a:ext cx="226500" cy="2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&amp; Subtitle 2">
  <p:cSld name="TITLE_3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5"/>
          <p:cNvSpPr txBox="1">
            <a:spLocks noGrp="1"/>
          </p:cNvSpPr>
          <p:nvPr>
            <p:ph type="title"/>
          </p:nvPr>
        </p:nvSpPr>
        <p:spPr>
          <a:xfrm>
            <a:off x="888768" y="1149350"/>
            <a:ext cx="10411200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35"/>
          <p:cNvSpPr txBox="1">
            <a:spLocks noGrp="1"/>
          </p:cNvSpPr>
          <p:nvPr>
            <p:ph type="body" idx="1"/>
          </p:nvPr>
        </p:nvSpPr>
        <p:spPr>
          <a:xfrm>
            <a:off x="888768" y="3536950"/>
            <a:ext cx="10411200" cy="7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>
            <a:lvl1pPr marL="4572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/>
            </a:lvl1pPr>
            <a:lvl2pPr marL="914400" lvl="1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/>
            </a:lvl2pPr>
            <a:lvl3pPr marL="1371600" lvl="2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/>
            </a:lvl3pPr>
            <a:lvl4pPr marL="1828800" lvl="3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/>
            </a:lvl4pPr>
            <a:lvl5pPr marL="2286000" lvl="4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/>
            </a:lvl5pPr>
            <a:lvl6pPr marL="2743200" lvl="5" indent="-273050" algn="l" rtl="0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>
                <a:srgbClr val="000000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>
                <a:srgbClr val="000000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>
                <a:srgbClr val="000000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>
                <a:srgbClr val="000000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202" name="Google Shape;202;p35"/>
          <p:cNvSpPr txBox="1">
            <a:spLocks noGrp="1"/>
          </p:cNvSpPr>
          <p:nvPr>
            <p:ph type="sldNum" idx="12"/>
          </p:nvPr>
        </p:nvSpPr>
        <p:spPr>
          <a:xfrm>
            <a:off x="5977958" y="6540500"/>
            <a:ext cx="226500" cy="2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OBJECT_1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6"/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36"/>
          <p:cNvSpPr txBox="1">
            <a:spLocks noGrp="1"/>
          </p:cNvSpPr>
          <p:nvPr>
            <p:ph type="body" idx="1"/>
          </p:nvPr>
        </p:nvSpPr>
        <p:spPr>
          <a:xfrm>
            <a:off x="609441" y="1600201"/>
            <a:ext cx="109698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6" name="Google Shape;206;p36"/>
          <p:cNvSpPr txBox="1">
            <a:spLocks noGrp="1"/>
          </p:cNvSpPr>
          <p:nvPr>
            <p:ph type="dt" idx="10"/>
          </p:nvPr>
        </p:nvSpPr>
        <p:spPr>
          <a:xfrm>
            <a:off x="609441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7" name="Google Shape;207;p36"/>
          <p:cNvSpPr txBox="1">
            <a:spLocks noGrp="1"/>
          </p:cNvSpPr>
          <p:nvPr>
            <p:ph type="ftr" idx="11"/>
          </p:nvPr>
        </p:nvSpPr>
        <p:spPr>
          <a:xfrm>
            <a:off x="4164515" y="6356351"/>
            <a:ext cx="3859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8" name="Google Shape;208;p36"/>
          <p:cNvSpPr txBox="1">
            <a:spLocks noGrp="1"/>
          </p:cNvSpPr>
          <p:nvPr>
            <p:ph type="sldNum" idx="12"/>
          </p:nvPr>
        </p:nvSpPr>
        <p:spPr>
          <a:xfrm>
            <a:off x="8735325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09" name="Google Shape;209;p36" descr="DSAEA-Powerpoint-Slide-Template-2-Wide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387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8"/>
          <p:cNvSpPr txBox="1">
            <a:spLocks noGrp="1"/>
          </p:cNvSpPr>
          <p:nvPr>
            <p:ph type="title"/>
          </p:nvPr>
        </p:nvSpPr>
        <p:spPr>
          <a:xfrm>
            <a:off x="1066522" y="642594"/>
            <a:ext cx="100557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38"/>
          <p:cNvSpPr txBox="1">
            <a:spLocks noGrp="1"/>
          </p:cNvSpPr>
          <p:nvPr>
            <p:ph type="body" idx="1"/>
          </p:nvPr>
        </p:nvSpPr>
        <p:spPr>
          <a:xfrm>
            <a:off x="1066522" y="2103120"/>
            <a:ext cx="10055700" cy="38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1800"/>
              <a:buChar char="◦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222" name="Google Shape;222;p38"/>
          <p:cNvSpPr txBox="1">
            <a:spLocks noGrp="1"/>
          </p:cNvSpPr>
          <p:nvPr>
            <p:ph type="dt" idx="10"/>
          </p:nvPr>
        </p:nvSpPr>
        <p:spPr>
          <a:xfrm>
            <a:off x="7254904" y="6035040"/>
            <a:ext cx="28920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38"/>
          <p:cNvSpPr txBox="1">
            <a:spLocks noGrp="1"/>
          </p:cNvSpPr>
          <p:nvPr>
            <p:ph type="ftr" idx="11"/>
          </p:nvPr>
        </p:nvSpPr>
        <p:spPr>
          <a:xfrm>
            <a:off x="1066522" y="6035040"/>
            <a:ext cx="58152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38"/>
          <p:cNvSpPr txBox="1">
            <a:spLocks noGrp="1"/>
          </p:cNvSpPr>
          <p:nvPr>
            <p:ph type="sldNum" idx="12"/>
          </p:nvPr>
        </p:nvSpPr>
        <p:spPr>
          <a:xfrm>
            <a:off x="10284321" y="6035040"/>
            <a:ext cx="8379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9"/>
          <p:cNvSpPr txBox="1">
            <a:spLocks noGrp="1"/>
          </p:cNvSpPr>
          <p:nvPr>
            <p:ph type="title"/>
          </p:nvPr>
        </p:nvSpPr>
        <p:spPr>
          <a:xfrm>
            <a:off x="1066522" y="642594"/>
            <a:ext cx="100557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39"/>
          <p:cNvSpPr txBox="1">
            <a:spLocks noGrp="1"/>
          </p:cNvSpPr>
          <p:nvPr>
            <p:ph type="body" idx="1"/>
          </p:nvPr>
        </p:nvSpPr>
        <p:spPr>
          <a:xfrm>
            <a:off x="1069569" y="2074334"/>
            <a:ext cx="46623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 b="1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2pPr>
            <a:lvl3pPr marL="137160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28" name="Google Shape;228;p39"/>
          <p:cNvSpPr txBox="1">
            <a:spLocks noGrp="1"/>
          </p:cNvSpPr>
          <p:nvPr>
            <p:ph type="body" idx="2"/>
          </p:nvPr>
        </p:nvSpPr>
        <p:spPr>
          <a:xfrm>
            <a:off x="1069569" y="2792472"/>
            <a:ext cx="4662300" cy="31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1800"/>
              <a:buChar char="◦"/>
              <a:defRPr sz="1800"/>
            </a:lvl1pPr>
            <a:lvl2pPr marL="914400" lvl="1" indent="-3302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◦"/>
              <a:defRPr sz="1600"/>
            </a:lvl2pPr>
            <a:lvl3pPr marL="1371600" lvl="2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3pPr>
            <a:lvl4pPr marL="182880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4pPr>
            <a:lvl5pPr marL="2286000" lvl="4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5pPr>
            <a:lvl6pPr marL="2743200" lvl="5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6pPr>
            <a:lvl7pPr marL="3200400" lvl="6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7pPr>
            <a:lvl8pPr marL="3657600" lvl="7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8pPr>
            <a:lvl9pPr marL="4114800" lvl="8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9pPr>
          </a:lstStyle>
          <a:p>
            <a:endParaRPr/>
          </a:p>
        </p:txBody>
      </p:sp>
      <p:sp>
        <p:nvSpPr>
          <p:cNvPr id="229" name="Google Shape;229;p39"/>
          <p:cNvSpPr txBox="1">
            <a:spLocks noGrp="1"/>
          </p:cNvSpPr>
          <p:nvPr>
            <p:ph type="body" idx="3"/>
          </p:nvPr>
        </p:nvSpPr>
        <p:spPr>
          <a:xfrm>
            <a:off x="6457030" y="2074334"/>
            <a:ext cx="46623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 b="1">
                <a:solidFill>
                  <a:schemeClr val="dk1"/>
                </a:solidFill>
              </a:defRPr>
            </a:lvl1pPr>
            <a:lvl2pPr marL="9144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2pPr>
            <a:lvl3pPr marL="137160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30" name="Google Shape;230;p39"/>
          <p:cNvSpPr txBox="1">
            <a:spLocks noGrp="1"/>
          </p:cNvSpPr>
          <p:nvPr>
            <p:ph type="body" idx="4"/>
          </p:nvPr>
        </p:nvSpPr>
        <p:spPr>
          <a:xfrm>
            <a:off x="6457030" y="2792471"/>
            <a:ext cx="4662300" cy="31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1800"/>
              <a:buChar char="◦"/>
              <a:defRPr sz="1800"/>
            </a:lvl1pPr>
            <a:lvl2pPr marL="914400" lvl="1" indent="-3302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◦"/>
              <a:defRPr sz="1600"/>
            </a:lvl2pPr>
            <a:lvl3pPr marL="1371600" lvl="2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3pPr>
            <a:lvl4pPr marL="182880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4pPr>
            <a:lvl5pPr marL="2286000" lvl="4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5pPr>
            <a:lvl6pPr marL="2743200" lvl="5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6pPr>
            <a:lvl7pPr marL="3200400" lvl="6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7pPr>
            <a:lvl8pPr marL="3657600" lvl="7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8pPr>
            <a:lvl9pPr marL="4114800" lvl="8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9pPr>
          </a:lstStyle>
          <a:p>
            <a:endParaRPr/>
          </a:p>
        </p:txBody>
      </p:sp>
      <p:sp>
        <p:nvSpPr>
          <p:cNvPr id="231" name="Google Shape;231;p39"/>
          <p:cNvSpPr txBox="1">
            <a:spLocks noGrp="1"/>
          </p:cNvSpPr>
          <p:nvPr>
            <p:ph type="dt" idx="10"/>
          </p:nvPr>
        </p:nvSpPr>
        <p:spPr>
          <a:xfrm>
            <a:off x="7254904" y="6035040"/>
            <a:ext cx="28920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39"/>
          <p:cNvSpPr txBox="1">
            <a:spLocks noGrp="1"/>
          </p:cNvSpPr>
          <p:nvPr>
            <p:ph type="ftr" idx="11"/>
          </p:nvPr>
        </p:nvSpPr>
        <p:spPr>
          <a:xfrm>
            <a:off x="1066522" y="6035040"/>
            <a:ext cx="58152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39"/>
          <p:cNvSpPr txBox="1">
            <a:spLocks noGrp="1"/>
          </p:cNvSpPr>
          <p:nvPr>
            <p:ph type="sldNum" idx="12"/>
          </p:nvPr>
        </p:nvSpPr>
        <p:spPr>
          <a:xfrm>
            <a:off x="10284321" y="6035040"/>
            <a:ext cx="8379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40"/>
          <p:cNvSpPr/>
          <p:nvPr/>
        </p:nvSpPr>
        <p:spPr>
          <a:xfrm>
            <a:off x="0" y="0"/>
            <a:ext cx="12188700" cy="68580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40"/>
          <p:cNvSpPr/>
          <p:nvPr/>
        </p:nvSpPr>
        <p:spPr>
          <a:xfrm>
            <a:off x="1307529" y="1267730"/>
            <a:ext cx="9573900" cy="4308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algn="ctr" rotWithShape="0">
              <a:srgbClr val="000000">
                <a:alpha val="6588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40"/>
          <p:cNvSpPr/>
          <p:nvPr/>
        </p:nvSpPr>
        <p:spPr>
          <a:xfrm>
            <a:off x="1447424" y="1411615"/>
            <a:ext cx="9294000" cy="4034700"/>
          </a:xfrm>
          <a:prstGeom prst="rect">
            <a:avLst/>
          </a:prstGeom>
          <a:noFill/>
          <a:ln w="9525" cap="sq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40"/>
          <p:cNvSpPr/>
          <p:nvPr/>
        </p:nvSpPr>
        <p:spPr>
          <a:xfrm>
            <a:off x="5134543" y="1267730"/>
            <a:ext cx="1919700" cy="731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9" name="Google Shape;239;p40"/>
          <p:cNvGrpSpPr/>
          <p:nvPr/>
        </p:nvGrpSpPr>
        <p:grpSpPr>
          <a:xfrm>
            <a:off x="5248605" y="1267730"/>
            <a:ext cx="1691192" cy="615934"/>
            <a:chOff x="5250180" y="1267730"/>
            <a:chExt cx="1691700" cy="615934"/>
          </a:xfrm>
        </p:grpSpPr>
        <p:cxnSp>
          <p:nvCxnSpPr>
            <p:cNvPr id="240" name="Google Shape;240;p40"/>
            <p:cNvCxnSpPr/>
            <p:nvPr/>
          </p:nvCxnSpPr>
          <p:spPr>
            <a:xfrm>
              <a:off x="5250180" y="1267730"/>
              <a:ext cx="0" cy="612600"/>
            </a:xfrm>
            <a:prstGeom prst="straightConnector1">
              <a:avLst/>
            </a:prstGeom>
            <a:solidFill>
              <a:srgbClr val="262626"/>
            </a:soli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1" name="Google Shape;241;p40"/>
            <p:cNvCxnSpPr/>
            <p:nvPr/>
          </p:nvCxnSpPr>
          <p:spPr>
            <a:xfrm>
              <a:off x="6941820" y="1267730"/>
              <a:ext cx="0" cy="612600"/>
            </a:xfrm>
            <a:prstGeom prst="straightConnector1">
              <a:avLst/>
            </a:prstGeom>
            <a:solidFill>
              <a:srgbClr val="262626"/>
            </a:soli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2" name="Google Shape;242;p40"/>
            <p:cNvCxnSpPr/>
            <p:nvPr/>
          </p:nvCxnSpPr>
          <p:spPr>
            <a:xfrm>
              <a:off x="5250180" y="1883664"/>
              <a:ext cx="1691700" cy="0"/>
            </a:xfrm>
            <a:prstGeom prst="straightConnector1">
              <a:avLst/>
            </a:prstGeom>
            <a:solidFill>
              <a:srgbClr val="262626"/>
            </a:soli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43" name="Google Shape;243;p40"/>
          <p:cNvSpPr txBox="1">
            <a:spLocks noGrp="1"/>
          </p:cNvSpPr>
          <p:nvPr>
            <p:ph type="ctrTitle"/>
          </p:nvPr>
        </p:nvSpPr>
        <p:spPr>
          <a:xfrm>
            <a:off x="1628679" y="2244830"/>
            <a:ext cx="8931300" cy="24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6800"/>
              <a:buFont typeface="Arial"/>
              <a:buNone/>
              <a:defRPr sz="6800" b="0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40"/>
          <p:cNvSpPr txBox="1">
            <a:spLocks noGrp="1"/>
          </p:cNvSpPr>
          <p:nvPr>
            <p:ph type="subTitle" idx="1"/>
          </p:nvPr>
        </p:nvSpPr>
        <p:spPr>
          <a:xfrm>
            <a:off x="1628677" y="4682062"/>
            <a:ext cx="89343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0C0C0C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5" name="Google Shape;245;p40"/>
          <p:cNvSpPr txBox="1">
            <a:spLocks noGrp="1"/>
          </p:cNvSpPr>
          <p:nvPr>
            <p:ph type="dt" idx="10"/>
          </p:nvPr>
        </p:nvSpPr>
        <p:spPr>
          <a:xfrm>
            <a:off x="5317375" y="1341256"/>
            <a:ext cx="1554300" cy="4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40"/>
          <p:cNvSpPr txBox="1">
            <a:spLocks noGrp="1"/>
          </p:cNvSpPr>
          <p:nvPr>
            <p:ph type="ftr" idx="11"/>
          </p:nvPr>
        </p:nvSpPr>
        <p:spPr>
          <a:xfrm>
            <a:off x="1628676" y="5177408"/>
            <a:ext cx="5728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62626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40"/>
          <p:cNvSpPr txBox="1">
            <a:spLocks noGrp="1"/>
          </p:cNvSpPr>
          <p:nvPr>
            <p:ph type="sldNum" idx="12"/>
          </p:nvPr>
        </p:nvSpPr>
        <p:spPr>
          <a:xfrm>
            <a:off x="8604679" y="5177408"/>
            <a:ext cx="1955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1"/>
          <p:cNvSpPr/>
          <p:nvPr/>
        </p:nvSpPr>
        <p:spPr>
          <a:xfrm>
            <a:off x="0" y="0"/>
            <a:ext cx="12188700" cy="68580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41"/>
          <p:cNvSpPr/>
          <p:nvPr/>
        </p:nvSpPr>
        <p:spPr>
          <a:xfrm>
            <a:off x="1307529" y="1267730"/>
            <a:ext cx="9573900" cy="4308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algn="ctr" rotWithShape="0">
              <a:srgbClr val="000000">
                <a:alpha val="6588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41"/>
          <p:cNvSpPr/>
          <p:nvPr/>
        </p:nvSpPr>
        <p:spPr>
          <a:xfrm>
            <a:off x="1447424" y="1411615"/>
            <a:ext cx="9294000" cy="4034700"/>
          </a:xfrm>
          <a:prstGeom prst="rect">
            <a:avLst/>
          </a:prstGeom>
          <a:noFill/>
          <a:ln w="9525" cap="sq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41"/>
          <p:cNvSpPr/>
          <p:nvPr/>
        </p:nvSpPr>
        <p:spPr>
          <a:xfrm>
            <a:off x="5134543" y="1267730"/>
            <a:ext cx="1919700" cy="731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41"/>
          <p:cNvSpPr txBox="1">
            <a:spLocks noGrp="1"/>
          </p:cNvSpPr>
          <p:nvPr>
            <p:ph type="title"/>
          </p:nvPr>
        </p:nvSpPr>
        <p:spPr>
          <a:xfrm>
            <a:off x="1628732" y="2275165"/>
            <a:ext cx="8931300" cy="24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6800"/>
              <a:buFont typeface="Arial"/>
              <a:buNone/>
              <a:defRPr sz="6800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54" name="Google Shape;254;p41"/>
          <p:cNvGrpSpPr/>
          <p:nvPr/>
        </p:nvGrpSpPr>
        <p:grpSpPr>
          <a:xfrm>
            <a:off x="5248605" y="1267730"/>
            <a:ext cx="1691192" cy="615934"/>
            <a:chOff x="5250180" y="1267730"/>
            <a:chExt cx="1691700" cy="615934"/>
          </a:xfrm>
        </p:grpSpPr>
        <p:cxnSp>
          <p:nvCxnSpPr>
            <p:cNvPr id="255" name="Google Shape;255;p41"/>
            <p:cNvCxnSpPr/>
            <p:nvPr/>
          </p:nvCxnSpPr>
          <p:spPr>
            <a:xfrm>
              <a:off x="5250180" y="1267730"/>
              <a:ext cx="0" cy="612600"/>
            </a:xfrm>
            <a:prstGeom prst="straightConnector1">
              <a:avLst/>
            </a:prstGeom>
            <a:solidFill>
              <a:srgbClr val="262626"/>
            </a:soli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56" name="Google Shape;256;p41"/>
            <p:cNvCxnSpPr/>
            <p:nvPr/>
          </p:nvCxnSpPr>
          <p:spPr>
            <a:xfrm>
              <a:off x="6941820" y="1267730"/>
              <a:ext cx="0" cy="612600"/>
            </a:xfrm>
            <a:prstGeom prst="straightConnector1">
              <a:avLst/>
            </a:prstGeom>
            <a:solidFill>
              <a:srgbClr val="262626"/>
            </a:soli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57" name="Google Shape;257;p41"/>
            <p:cNvCxnSpPr/>
            <p:nvPr/>
          </p:nvCxnSpPr>
          <p:spPr>
            <a:xfrm>
              <a:off x="5250180" y="1883664"/>
              <a:ext cx="1691700" cy="0"/>
            </a:xfrm>
            <a:prstGeom prst="straightConnector1">
              <a:avLst/>
            </a:prstGeom>
            <a:solidFill>
              <a:srgbClr val="262626"/>
            </a:soli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58" name="Google Shape;258;p41"/>
          <p:cNvSpPr txBox="1">
            <a:spLocks noGrp="1"/>
          </p:cNvSpPr>
          <p:nvPr>
            <p:ph type="body" idx="1"/>
          </p:nvPr>
        </p:nvSpPr>
        <p:spPr>
          <a:xfrm>
            <a:off x="1628732" y="4682062"/>
            <a:ext cx="89373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0C0C0C"/>
                </a:solidFill>
              </a:defRPr>
            </a:lvl1pPr>
            <a:lvl2pPr marL="9144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59" name="Google Shape;259;p41"/>
          <p:cNvSpPr txBox="1">
            <a:spLocks noGrp="1"/>
          </p:cNvSpPr>
          <p:nvPr>
            <p:ph type="dt" idx="10"/>
          </p:nvPr>
        </p:nvSpPr>
        <p:spPr>
          <a:xfrm>
            <a:off x="5317375" y="1344502"/>
            <a:ext cx="1554300" cy="4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41"/>
          <p:cNvSpPr txBox="1">
            <a:spLocks noGrp="1"/>
          </p:cNvSpPr>
          <p:nvPr>
            <p:ph type="ftr" idx="11"/>
          </p:nvPr>
        </p:nvSpPr>
        <p:spPr>
          <a:xfrm>
            <a:off x="1628733" y="5177408"/>
            <a:ext cx="5658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62626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41"/>
          <p:cNvSpPr txBox="1">
            <a:spLocks noGrp="1"/>
          </p:cNvSpPr>
          <p:nvPr>
            <p:ph type="sldNum" idx="12"/>
          </p:nvPr>
        </p:nvSpPr>
        <p:spPr>
          <a:xfrm>
            <a:off x="8602263" y="5177408"/>
            <a:ext cx="1957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spcBef>
                <a:spcPts val="0"/>
              </a:spcBef>
              <a:buNone/>
              <a:defRPr sz="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spcBef>
                <a:spcPts val="0"/>
              </a:spcBef>
              <a:buNone/>
              <a:defRPr sz="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spcBef>
                <a:spcPts val="0"/>
              </a:spcBef>
              <a:buNone/>
              <a:defRPr sz="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spcBef>
                <a:spcPts val="0"/>
              </a:spcBef>
              <a:buNone/>
              <a:defRPr sz="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spcBef>
                <a:spcPts val="0"/>
              </a:spcBef>
              <a:buNone/>
              <a:defRPr sz="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spcBef>
                <a:spcPts val="0"/>
              </a:spcBef>
              <a:buNone/>
              <a:defRPr sz="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spcBef>
                <a:spcPts val="0"/>
              </a:spcBef>
              <a:buNone/>
              <a:defRPr sz="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spcBef>
                <a:spcPts val="0"/>
              </a:spcBef>
              <a:buNone/>
              <a:defRPr sz="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2"/>
          <p:cNvSpPr txBox="1">
            <a:spLocks noGrp="1"/>
          </p:cNvSpPr>
          <p:nvPr>
            <p:ph type="title"/>
          </p:nvPr>
        </p:nvSpPr>
        <p:spPr>
          <a:xfrm>
            <a:off x="1066522" y="642594"/>
            <a:ext cx="100557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42"/>
          <p:cNvSpPr txBox="1">
            <a:spLocks noGrp="1"/>
          </p:cNvSpPr>
          <p:nvPr>
            <p:ph type="body" idx="1"/>
          </p:nvPr>
        </p:nvSpPr>
        <p:spPr>
          <a:xfrm>
            <a:off x="1066522" y="2103120"/>
            <a:ext cx="4662300" cy="37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1800"/>
              <a:buChar char="◦"/>
              <a:defRPr sz="1800"/>
            </a:lvl1pPr>
            <a:lvl2pPr marL="914400" lvl="1" indent="-3302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◦"/>
              <a:defRPr sz="1600"/>
            </a:lvl2pPr>
            <a:lvl3pPr marL="1371600" lvl="2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3pPr>
            <a:lvl4pPr marL="182880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4pPr>
            <a:lvl5pPr marL="2286000" lvl="4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5pPr>
            <a:lvl6pPr marL="2743200" lvl="5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6pPr>
            <a:lvl7pPr marL="3200400" lvl="6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7pPr>
            <a:lvl8pPr marL="3657600" lvl="7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8pPr>
            <a:lvl9pPr marL="4114800" lvl="8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9pPr>
          </a:lstStyle>
          <a:p>
            <a:endParaRPr/>
          </a:p>
        </p:txBody>
      </p:sp>
      <p:sp>
        <p:nvSpPr>
          <p:cNvPr id="265" name="Google Shape;265;p42"/>
          <p:cNvSpPr txBox="1">
            <a:spLocks noGrp="1"/>
          </p:cNvSpPr>
          <p:nvPr>
            <p:ph type="body" idx="2"/>
          </p:nvPr>
        </p:nvSpPr>
        <p:spPr>
          <a:xfrm>
            <a:off x="6460077" y="2103120"/>
            <a:ext cx="4662300" cy="37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1800"/>
              <a:buChar char="◦"/>
              <a:defRPr sz="1800"/>
            </a:lvl1pPr>
            <a:lvl2pPr marL="914400" lvl="1" indent="-3302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◦"/>
              <a:defRPr sz="1600"/>
            </a:lvl2pPr>
            <a:lvl3pPr marL="1371600" lvl="2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3pPr>
            <a:lvl4pPr marL="182880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4pPr>
            <a:lvl5pPr marL="2286000" lvl="4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5pPr>
            <a:lvl6pPr marL="2743200" lvl="5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6pPr>
            <a:lvl7pPr marL="3200400" lvl="6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7pPr>
            <a:lvl8pPr marL="3657600" lvl="7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8pPr>
            <a:lvl9pPr marL="4114800" lvl="8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9pPr>
          </a:lstStyle>
          <a:p>
            <a:endParaRPr/>
          </a:p>
        </p:txBody>
      </p:sp>
      <p:sp>
        <p:nvSpPr>
          <p:cNvPr id="266" name="Google Shape;266;p42"/>
          <p:cNvSpPr txBox="1">
            <a:spLocks noGrp="1"/>
          </p:cNvSpPr>
          <p:nvPr>
            <p:ph type="dt" idx="10"/>
          </p:nvPr>
        </p:nvSpPr>
        <p:spPr>
          <a:xfrm>
            <a:off x="7254904" y="6035040"/>
            <a:ext cx="28920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42"/>
          <p:cNvSpPr txBox="1">
            <a:spLocks noGrp="1"/>
          </p:cNvSpPr>
          <p:nvPr>
            <p:ph type="ftr" idx="11"/>
          </p:nvPr>
        </p:nvSpPr>
        <p:spPr>
          <a:xfrm>
            <a:off x="1066522" y="6035040"/>
            <a:ext cx="58152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42"/>
          <p:cNvSpPr txBox="1">
            <a:spLocks noGrp="1"/>
          </p:cNvSpPr>
          <p:nvPr>
            <p:ph type="sldNum" idx="12"/>
          </p:nvPr>
        </p:nvSpPr>
        <p:spPr>
          <a:xfrm>
            <a:off x="10284321" y="6035040"/>
            <a:ext cx="8379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609441" y="1600201"/>
            <a:ext cx="53835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2"/>
          </p:nvPr>
        </p:nvSpPr>
        <p:spPr>
          <a:xfrm>
            <a:off x="6195986" y="1600201"/>
            <a:ext cx="53835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dt" idx="10"/>
          </p:nvPr>
        </p:nvSpPr>
        <p:spPr>
          <a:xfrm>
            <a:off x="609441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ftr" idx="11"/>
          </p:nvPr>
        </p:nvSpPr>
        <p:spPr>
          <a:xfrm>
            <a:off x="4164515" y="6356351"/>
            <a:ext cx="3859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8735325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3"/>
          <p:cNvSpPr txBox="1">
            <a:spLocks noGrp="1"/>
          </p:cNvSpPr>
          <p:nvPr>
            <p:ph type="title"/>
          </p:nvPr>
        </p:nvSpPr>
        <p:spPr>
          <a:xfrm>
            <a:off x="1066522" y="642594"/>
            <a:ext cx="100557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43"/>
          <p:cNvSpPr txBox="1">
            <a:spLocks noGrp="1"/>
          </p:cNvSpPr>
          <p:nvPr>
            <p:ph type="dt" idx="10"/>
          </p:nvPr>
        </p:nvSpPr>
        <p:spPr>
          <a:xfrm>
            <a:off x="7254904" y="6035040"/>
            <a:ext cx="28920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43"/>
          <p:cNvSpPr txBox="1">
            <a:spLocks noGrp="1"/>
          </p:cNvSpPr>
          <p:nvPr>
            <p:ph type="ftr" idx="11"/>
          </p:nvPr>
        </p:nvSpPr>
        <p:spPr>
          <a:xfrm>
            <a:off x="1066522" y="6035040"/>
            <a:ext cx="58152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43"/>
          <p:cNvSpPr txBox="1">
            <a:spLocks noGrp="1"/>
          </p:cNvSpPr>
          <p:nvPr>
            <p:ph type="sldNum" idx="12"/>
          </p:nvPr>
        </p:nvSpPr>
        <p:spPr>
          <a:xfrm>
            <a:off x="10284321" y="6035040"/>
            <a:ext cx="8379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44"/>
          <p:cNvSpPr txBox="1">
            <a:spLocks noGrp="1"/>
          </p:cNvSpPr>
          <p:nvPr>
            <p:ph type="dt" idx="10"/>
          </p:nvPr>
        </p:nvSpPr>
        <p:spPr>
          <a:xfrm>
            <a:off x="7254904" y="6035040"/>
            <a:ext cx="28920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44"/>
          <p:cNvSpPr txBox="1">
            <a:spLocks noGrp="1"/>
          </p:cNvSpPr>
          <p:nvPr>
            <p:ph type="ftr" idx="11"/>
          </p:nvPr>
        </p:nvSpPr>
        <p:spPr>
          <a:xfrm>
            <a:off x="1066522" y="6035040"/>
            <a:ext cx="58152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44"/>
          <p:cNvSpPr txBox="1">
            <a:spLocks noGrp="1"/>
          </p:cNvSpPr>
          <p:nvPr>
            <p:ph type="sldNum" idx="12"/>
          </p:nvPr>
        </p:nvSpPr>
        <p:spPr>
          <a:xfrm>
            <a:off x="10284321" y="6035040"/>
            <a:ext cx="8379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5"/>
          <p:cNvSpPr/>
          <p:nvPr/>
        </p:nvSpPr>
        <p:spPr>
          <a:xfrm>
            <a:off x="8117756" y="237744"/>
            <a:ext cx="3825600" cy="6382500"/>
          </a:xfrm>
          <a:prstGeom prst="rect">
            <a:avLst/>
          </a:prstGeom>
          <a:solidFill>
            <a:srgbClr val="D8D8D8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45"/>
          <p:cNvSpPr/>
          <p:nvPr/>
        </p:nvSpPr>
        <p:spPr>
          <a:xfrm>
            <a:off x="8252511" y="374904"/>
            <a:ext cx="3556200" cy="6108300"/>
          </a:xfrm>
          <a:prstGeom prst="rect">
            <a:avLst/>
          </a:prstGeom>
          <a:noFill/>
          <a:ln w="9525" cap="sq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45"/>
          <p:cNvSpPr txBox="1">
            <a:spLocks noGrp="1"/>
          </p:cNvSpPr>
          <p:nvPr>
            <p:ph type="title"/>
          </p:nvPr>
        </p:nvSpPr>
        <p:spPr>
          <a:xfrm>
            <a:off x="8455997" y="607392"/>
            <a:ext cx="3161100" cy="16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45"/>
          <p:cNvSpPr txBox="1">
            <a:spLocks noGrp="1"/>
          </p:cNvSpPr>
          <p:nvPr>
            <p:ph type="body" idx="1"/>
          </p:nvPr>
        </p:nvSpPr>
        <p:spPr>
          <a:xfrm>
            <a:off x="685621" y="609600"/>
            <a:ext cx="6856200" cy="53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1900"/>
              <a:buChar char="◦"/>
              <a:defRPr sz="1900"/>
            </a:lvl1pPr>
            <a:lvl2pPr marL="914400" lvl="1" indent="-3302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◦"/>
              <a:defRPr sz="1600"/>
            </a:lvl2pPr>
            <a:lvl3pPr marL="1371600" lvl="2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3pPr>
            <a:lvl4pPr marL="182880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4pPr>
            <a:lvl5pPr marL="2286000" lvl="4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5pPr>
            <a:lvl6pPr marL="2743200" lvl="5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6pPr>
            <a:lvl7pPr marL="3200400" lvl="6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7pPr>
            <a:lvl8pPr marL="3657600" lvl="7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8pPr>
            <a:lvl9pPr marL="4114800" lvl="8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9pPr>
          </a:lstStyle>
          <a:p>
            <a:endParaRPr/>
          </a:p>
        </p:txBody>
      </p:sp>
      <p:sp>
        <p:nvSpPr>
          <p:cNvPr id="283" name="Google Shape;283;p45"/>
          <p:cNvSpPr txBox="1">
            <a:spLocks noGrp="1"/>
          </p:cNvSpPr>
          <p:nvPr>
            <p:ph type="body" idx="2"/>
          </p:nvPr>
        </p:nvSpPr>
        <p:spPr>
          <a:xfrm>
            <a:off x="8455997" y="2336800"/>
            <a:ext cx="3161100" cy="36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84" name="Google Shape;284;p45"/>
          <p:cNvSpPr txBox="1">
            <a:spLocks noGrp="1"/>
          </p:cNvSpPr>
          <p:nvPr>
            <p:ph type="dt" idx="10"/>
          </p:nvPr>
        </p:nvSpPr>
        <p:spPr>
          <a:xfrm>
            <a:off x="5586545" y="6035040"/>
            <a:ext cx="19551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62626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45"/>
          <p:cNvSpPr txBox="1">
            <a:spLocks noGrp="1"/>
          </p:cNvSpPr>
          <p:nvPr>
            <p:ph type="ftr" idx="11"/>
          </p:nvPr>
        </p:nvSpPr>
        <p:spPr>
          <a:xfrm>
            <a:off x="685622" y="6035040"/>
            <a:ext cx="45834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45"/>
          <p:cNvSpPr txBox="1">
            <a:spLocks noGrp="1"/>
          </p:cNvSpPr>
          <p:nvPr>
            <p:ph type="sldNum" idx="12"/>
          </p:nvPr>
        </p:nvSpPr>
        <p:spPr>
          <a:xfrm>
            <a:off x="10394021" y="6035040"/>
            <a:ext cx="12231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spcBef>
                <a:spcPts val="0"/>
              </a:spcBef>
              <a:buNone/>
              <a:defRPr sz="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spcBef>
                <a:spcPts val="0"/>
              </a:spcBef>
              <a:buNone/>
              <a:defRPr sz="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spcBef>
                <a:spcPts val="0"/>
              </a:spcBef>
              <a:buNone/>
              <a:defRPr sz="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spcBef>
                <a:spcPts val="0"/>
              </a:spcBef>
              <a:buNone/>
              <a:defRPr sz="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spcBef>
                <a:spcPts val="0"/>
              </a:spcBef>
              <a:buNone/>
              <a:defRPr sz="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spcBef>
                <a:spcPts val="0"/>
              </a:spcBef>
              <a:buNone/>
              <a:defRPr sz="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spcBef>
                <a:spcPts val="0"/>
              </a:spcBef>
              <a:buNone/>
              <a:defRPr sz="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spcBef>
                <a:spcPts val="0"/>
              </a:spcBef>
              <a:buNone/>
              <a:defRPr sz="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6"/>
          <p:cNvSpPr/>
          <p:nvPr/>
        </p:nvSpPr>
        <p:spPr>
          <a:xfrm>
            <a:off x="8117756" y="237744"/>
            <a:ext cx="3825600" cy="6382500"/>
          </a:xfrm>
          <a:prstGeom prst="rect">
            <a:avLst/>
          </a:prstGeom>
          <a:solidFill>
            <a:srgbClr val="D8D8D8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46"/>
          <p:cNvSpPr>
            <a:spLocks noGrp="1"/>
          </p:cNvSpPr>
          <p:nvPr>
            <p:ph type="pic" idx="2"/>
          </p:nvPr>
        </p:nvSpPr>
        <p:spPr>
          <a:xfrm>
            <a:off x="228539" y="237744"/>
            <a:ext cx="7694100" cy="6382500"/>
          </a:xfrm>
          <a:prstGeom prst="rect">
            <a:avLst/>
          </a:prstGeom>
          <a:solidFill>
            <a:srgbClr val="BED2E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0" name="Google Shape;290;p46"/>
          <p:cNvSpPr txBox="1">
            <a:spLocks noGrp="1"/>
          </p:cNvSpPr>
          <p:nvPr>
            <p:ph type="dt" idx="10"/>
          </p:nvPr>
        </p:nvSpPr>
        <p:spPr>
          <a:xfrm>
            <a:off x="5660863" y="6035040"/>
            <a:ext cx="20715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rgbClr val="FFFFFF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46"/>
          <p:cNvSpPr txBox="1">
            <a:spLocks noGrp="1"/>
          </p:cNvSpPr>
          <p:nvPr>
            <p:ph type="ftr" idx="11"/>
          </p:nvPr>
        </p:nvSpPr>
        <p:spPr>
          <a:xfrm>
            <a:off x="612488" y="6035040"/>
            <a:ext cx="4586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46"/>
          <p:cNvSpPr txBox="1">
            <a:spLocks noGrp="1"/>
          </p:cNvSpPr>
          <p:nvPr>
            <p:ph type="sldNum" idx="12"/>
          </p:nvPr>
        </p:nvSpPr>
        <p:spPr>
          <a:xfrm>
            <a:off x="10394021" y="6035040"/>
            <a:ext cx="12249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3" name="Google Shape;293;p46"/>
          <p:cNvSpPr/>
          <p:nvPr/>
        </p:nvSpPr>
        <p:spPr>
          <a:xfrm>
            <a:off x="8252511" y="374904"/>
            <a:ext cx="3556200" cy="6108300"/>
          </a:xfrm>
          <a:prstGeom prst="rect">
            <a:avLst/>
          </a:prstGeom>
          <a:noFill/>
          <a:ln w="9525" cap="sq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46"/>
          <p:cNvSpPr txBox="1">
            <a:spLocks noGrp="1"/>
          </p:cNvSpPr>
          <p:nvPr>
            <p:ph type="title"/>
          </p:nvPr>
        </p:nvSpPr>
        <p:spPr>
          <a:xfrm>
            <a:off x="8475042" y="603504"/>
            <a:ext cx="3144000" cy="16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46"/>
          <p:cNvSpPr txBox="1">
            <a:spLocks noGrp="1"/>
          </p:cNvSpPr>
          <p:nvPr>
            <p:ph type="body" idx="1"/>
          </p:nvPr>
        </p:nvSpPr>
        <p:spPr>
          <a:xfrm>
            <a:off x="8475042" y="2386584"/>
            <a:ext cx="3144000" cy="35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7"/>
          <p:cNvSpPr txBox="1">
            <a:spLocks noGrp="1"/>
          </p:cNvSpPr>
          <p:nvPr>
            <p:ph type="title"/>
          </p:nvPr>
        </p:nvSpPr>
        <p:spPr>
          <a:xfrm>
            <a:off x="1066522" y="642594"/>
            <a:ext cx="100557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47"/>
          <p:cNvSpPr txBox="1">
            <a:spLocks noGrp="1"/>
          </p:cNvSpPr>
          <p:nvPr>
            <p:ph type="body" idx="1"/>
          </p:nvPr>
        </p:nvSpPr>
        <p:spPr>
          <a:xfrm rot="5400000">
            <a:off x="4169653" y="-999930"/>
            <a:ext cx="3849600" cy="100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1800"/>
              <a:buChar char="◦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299" name="Google Shape;299;p47"/>
          <p:cNvSpPr txBox="1">
            <a:spLocks noGrp="1"/>
          </p:cNvSpPr>
          <p:nvPr>
            <p:ph type="dt" idx="10"/>
          </p:nvPr>
        </p:nvSpPr>
        <p:spPr>
          <a:xfrm>
            <a:off x="7254904" y="6035040"/>
            <a:ext cx="28920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47"/>
          <p:cNvSpPr txBox="1">
            <a:spLocks noGrp="1"/>
          </p:cNvSpPr>
          <p:nvPr>
            <p:ph type="ftr" idx="11"/>
          </p:nvPr>
        </p:nvSpPr>
        <p:spPr>
          <a:xfrm>
            <a:off x="1066522" y="6035040"/>
            <a:ext cx="58152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47"/>
          <p:cNvSpPr txBox="1">
            <a:spLocks noGrp="1"/>
          </p:cNvSpPr>
          <p:nvPr>
            <p:ph type="sldNum" idx="12"/>
          </p:nvPr>
        </p:nvSpPr>
        <p:spPr>
          <a:xfrm>
            <a:off x="10284321" y="6035040"/>
            <a:ext cx="8379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8"/>
          <p:cNvSpPr txBox="1">
            <a:spLocks noGrp="1"/>
          </p:cNvSpPr>
          <p:nvPr>
            <p:ph type="title"/>
          </p:nvPr>
        </p:nvSpPr>
        <p:spPr>
          <a:xfrm rot="5400000">
            <a:off x="7541143" y="2210100"/>
            <a:ext cx="5257800" cy="2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48"/>
          <p:cNvSpPr txBox="1">
            <a:spLocks noGrp="1"/>
          </p:cNvSpPr>
          <p:nvPr>
            <p:ph type="body" idx="1"/>
          </p:nvPr>
        </p:nvSpPr>
        <p:spPr>
          <a:xfrm rot="5400000">
            <a:off x="2246628" y="-646650"/>
            <a:ext cx="5257800" cy="80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1800"/>
              <a:buChar char="◦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305" name="Google Shape;305;p48"/>
          <p:cNvSpPr txBox="1">
            <a:spLocks noGrp="1"/>
          </p:cNvSpPr>
          <p:nvPr>
            <p:ph type="dt" idx="10"/>
          </p:nvPr>
        </p:nvSpPr>
        <p:spPr>
          <a:xfrm>
            <a:off x="7254904" y="6035040"/>
            <a:ext cx="28920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48"/>
          <p:cNvSpPr txBox="1">
            <a:spLocks noGrp="1"/>
          </p:cNvSpPr>
          <p:nvPr>
            <p:ph type="ftr" idx="11"/>
          </p:nvPr>
        </p:nvSpPr>
        <p:spPr>
          <a:xfrm>
            <a:off x="1066522" y="6035040"/>
            <a:ext cx="58152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48"/>
          <p:cNvSpPr txBox="1">
            <a:spLocks noGrp="1"/>
          </p:cNvSpPr>
          <p:nvPr>
            <p:ph type="sldNum" idx="12"/>
          </p:nvPr>
        </p:nvSpPr>
        <p:spPr>
          <a:xfrm>
            <a:off x="10284321" y="6035040"/>
            <a:ext cx="8379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50"/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50"/>
          <p:cNvSpPr txBox="1">
            <a:spLocks noGrp="1"/>
          </p:cNvSpPr>
          <p:nvPr>
            <p:ph type="body" idx="1"/>
          </p:nvPr>
        </p:nvSpPr>
        <p:spPr>
          <a:xfrm>
            <a:off x="609441" y="1600201"/>
            <a:ext cx="109698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5" name="Google Shape;315;p50"/>
          <p:cNvSpPr txBox="1">
            <a:spLocks noGrp="1"/>
          </p:cNvSpPr>
          <p:nvPr>
            <p:ph type="dt" idx="10"/>
          </p:nvPr>
        </p:nvSpPr>
        <p:spPr>
          <a:xfrm>
            <a:off x="609441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6" name="Google Shape;316;p50"/>
          <p:cNvSpPr txBox="1">
            <a:spLocks noGrp="1"/>
          </p:cNvSpPr>
          <p:nvPr>
            <p:ph type="ftr" idx="11"/>
          </p:nvPr>
        </p:nvSpPr>
        <p:spPr>
          <a:xfrm>
            <a:off x="4164515" y="6356351"/>
            <a:ext cx="3859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7" name="Google Shape;317;p50"/>
          <p:cNvSpPr txBox="1">
            <a:spLocks noGrp="1"/>
          </p:cNvSpPr>
          <p:nvPr>
            <p:ph type="sldNum" idx="12"/>
          </p:nvPr>
        </p:nvSpPr>
        <p:spPr>
          <a:xfrm>
            <a:off x="8735325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18" name="Google Shape;318;p50" descr="DSAEA-Powerpoint-Slide-Template-2-Wide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387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&amp; Subtitle">
  <p:cSld name="TITLE_1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51"/>
          <p:cNvSpPr txBox="1">
            <a:spLocks noGrp="1"/>
          </p:cNvSpPr>
          <p:nvPr>
            <p:ph type="title"/>
          </p:nvPr>
        </p:nvSpPr>
        <p:spPr>
          <a:xfrm>
            <a:off x="888768" y="1149350"/>
            <a:ext cx="10411200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321" name="Google Shape;321;p51"/>
          <p:cNvSpPr txBox="1">
            <a:spLocks noGrp="1"/>
          </p:cNvSpPr>
          <p:nvPr>
            <p:ph type="body" idx="1"/>
          </p:nvPr>
        </p:nvSpPr>
        <p:spPr>
          <a:xfrm>
            <a:off x="888768" y="3536950"/>
            <a:ext cx="10411200" cy="7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>
            <a:lvl1pPr marL="4572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/>
            </a:lvl1pPr>
            <a:lvl2pPr marL="914400" lvl="1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/>
            </a:lvl2pPr>
            <a:lvl3pPr marL="1371600" lvl="2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/>
            </a:lvl3pPr>
            <a:lvl4pPr marL="1828800" lvl="3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/>
            </a:lvl4pPr>
            <a:lvl5pPr marL="2286000" lvl="4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/>
            </a:lvl5pPr>
            <a:lvl6pPr marL="2743200" lvl="5" indent="-273050" algn="l" rtl="0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>
                <a:srgbClr val="000000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>
                <a:srgbClr val="000000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>
                <a:srgbClr val="000000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>
                <a:srgbClr val="000000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322" name="Google Shape;322;p51"/>
          <p:cNvSpPr txBox="1">
            <a:spLocks noGrp="1"/>
          </p:cNvSpPr>
          <p:nvPr>
            <p:ph type="sldNum" idx="12"/>
          </p:nvPr>
        </p:nvSpPr>
        <p:spPr>
          <a:xfrm>
            <a:off x="5977958" y="6540500"/>
            <a:ext cx="226500" cy="2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>
  <p:cSld name="Title and Vertical Text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52"/>
          <p:cNvSpPr txBox="1">
            <a:spLocks noGrp="1"/>
          </p:cNvSpPr>
          <p:nvPr>
            <p:ph type="title"/>
          </p:nvPr>
        </p:nvSpPr>
        <p:spPr>
          <a:xfrm>
            <a:off x="837982" y="365126"/>
            <a:ext cx="105129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50" rIns="45700" bIns="228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52"/>
          <p:cNvSpPr txBox="1">
            <a:spLocks noGrp="1"/>
          </p:cNvSpPr>
          <p:nvPr>
            <p:ph type="body" idx="1"/>
          </p:nvPr>
        </p:nvSpPr>
        <p:spPr>
          <a:xfrm rot="5400000">
            <a:off x="3918643" y="-1255075"/>
            <a:ext cx="4351500" cy="105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50" rIns="45700" bIns="22850" anchor="t" anchorCtr="0">
            <a:noAutofit/>
          </a:bodyPr>
          <a:lstStyle>
            <a:lvl1pPr marL="457200" lvl="0" indent="-2857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2pPr>
            <a:lvl3pPr marL="1371600" lvl="2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4pPr>
            <a:lvl5pPr marL="2286000" lvl="4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5pPr>
            <a:lvl6pPr marL="2743200" lvl="5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pic>
        <p:nvPicPr>
          <p:cNvPr id="326" name="Google Shape;326;p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52"/>
          <p:cNvSpPr txBox="1">
            <a:spLocks noGrp="1"/>
          </p:cNvSpPr>
          <p:nvPr>
            <p:ph type="body" idx="2"/>
          </p:nvPr>
        </p:nvSpPr>
        <p:spPr>
          <a:xfrm>
            <a:off x="642595" y="1008857"/>
            <a:ext cx="10417500" cy="48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50" rIns="45700" bIns="22850" anchor="t" anchorCtr="0">
            <a:noAutofit/>
          </a:bodyPr>
          <a:lstStyle>
            <a:lvl1pPr marL="457200" lvl="0" indent="-2921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328" name="Google Shape;328;p52"/>
          <p:cNvSpPr txBox="1">
            <a:spLocks noGrp="1"/>
          </p:cNvSpPr>
          <p:nvPr>
            <p:ph type="body" idx="3"/>
          </p:nvPr>
        </p:nvSpPr>
        <p:spPr>
          <a:xfrm>
            <a:off x="247587" y="92606"/>
            <a:ext cx="6839400" cy="3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50" rIns="45700" bIns="2285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3200">
                <a:latin typeface="Impact"/>
                <a:ea typeface="Impact"/>
                <a:cs typeface="Impact"/>
                <a:sym typeface="Impact"/>
              </a:defRPr>
            </a:lvl1pPr>
            <a:lvl2pPr marL="91440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2pPr>
            <a:lvl3pPr marL="1371600" lvl="2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4pPr>
            <a:lvl5pPr marL="2286000" lvl="4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5pPr>
            <a:lvl6pPr marL="2743200" lvl="5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329" name="Google Shape;329;p52"/>
          <p:cNvSpPr txBox="1"/>
          <p:nvPr/>
        </p:nvSpPr>
        <p:spPr>
          <a:xfrm>
            <a:off x="9353230" y="6364818"/>
            <a:ext cx="2742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9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53"/>
          <p:cNvSpPr txBox="1">
            <a:spLocks noGrp="1"/>
          </p:cNvSpPr>
          <p:nvPr>
            <p:ph type="ctrTitle"/>
          </p:nvPr>
        </p:nvSpPr>
        <p:spPr>
          <a:xfrm>
            <a:off x="415503" y="992767"/>
            <a:ext cx="11357700" cy="27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332" name="Google Shape;332;p53"/>
          <p:cNvSpPr txBox="1">
            <a:spLocks noGrp="1"/>
          </p:cNvSpPr>
          <p:nvPr>
            <p:ph type="subTitle" idx="1"/>
          </p:nvPr>
        </p:nvSpPr>
        <p:spPr>
          <a:xfrm>
            <a:off x="415492" y="3778833"/>
            <a:ext cx="11357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333" name="Google Shape;333;p53"/>
          <p:cNvSpPr txBox="1">
            <a:spLocks noGrp="1"/>
          </p:cNvSpPr>
          <p:nvPr>
            <p:ph type="sldNum" idx="12"/>
          </p:nvPr>
        </p:nvSpPr>
        <p:spPr>
          <a:xfrm>
            <a:off x="11293669" y="6217622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1"/>
          </p:nvPr>
        </p:nvSpPr>
        <p:spPr>
          <a:xfrm>
            <a:off x="609441" y="1535113"/>
            <a:ext cx="53856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2"/>
          </p:nvPr>
        </p:nvSpPr>
        <p:spPr>
          <a:xfrm>
            <a:off x="609441" y="2174875"/>
            <a:ext cx="53856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3"/>
          </p:nvPr>
        </p:nvSpPr>
        <p:spPr>
          <a:xfrm>
            <a:off x="6191754" y="1535113"/>
            <a:ext cx="53877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4"/>
          </p:nvPr>
        </p:nvSpPr>
        <p:spPr>
          <a:xfrm>
            <a:off x="6191754" y="2174875"/>
            <a:ext cx="53877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dt" idx="10"/>
          </p:nvPr>
        </p:nvSpPr>
        <p:spPr>
          <a:xfrm>
            <a:off x="609441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ftr" idx="11"/>
          </p:nvPr>
        </p:nvSpPr>
        <p:spPr>
          <a:xfrm>
            <a:off x="4164515" y="6356351"/>
            <a:ext cx="3859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sldNum" idx="12"/>
          </p:nvPr>
        </p:nvSpPr>
        <p:spPr>
          <a:xfrm>
            <a:off x="8735325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4"/>
          <p:cNvSpPr txBox="1">
            <a:spLocks noGrp="1"/>
          </p:cNvSpPr>
          <p:nvPr>
            <p:ph type="title"/>
          </p:nvPr>
        </p:nvSpPr>
        <p:spPr>
          <a:xfrm>
            <a:off x="415492" y="2867800"/>
            <a:ext cx="11357700" cy="1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36" name="Google Shape;336;p54"/>
          <p:cNvSpPr txBox="1">
            <a:spLocks noGrp="1"/>
          </p:cNvSpPr>
          <p:nvPr>
            <p:ph type="sldNum" idx="12"/>
          </p:nvPr>
        </p:nvSpPr>
        <p:spPr>
          <a:xfrm>
            <a:off x="11293669" y="6217622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55"/>
          <p:cNvSpPr txBox="1">
            <a:spLocks noGrp="1"/>
          </p:cNvSpPr>
          <p:nvPr>
            <p:ph type="title"/>
          </p:nvPr>
        </p:nvSpPr>
        <p:spPr>
          <a:xfrm>
            <a:off x="415492" y="593367"/>
            <a:ext cx="11357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55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11357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340" name="Google Shape;340;p55"/>
          <p:cNvSpPr txBox="1">
            <a:spLocks noGrp="1"/>
          </p:cNvSpPr>
          <p:nvPr>
            <p:ph type="sldNum" idx="12"/>
          </p:nvPr>
        </p:nvSpPr>
        <p:spPr>
          <a:xfrm>
            <a:off x="11293669" y="6217622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6"/>
          <p:cNvSpPr txBox="1">
            <a:spLocks noGrp="1"/>
          </p:cNvSpPr>
          <p:nvPr>
            <p:ph type="title"/>
          </p:nvPr>
        </p:nvSpPr>
        <p:spPr>
          <a:xfrm>
            <a:off x="415492" y="593367"/>
            <a:ext cx="11357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56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5331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44" name="Google Shape;344;p56"/>
          <p:cNvSpPr txBox="1">
            <a:spLocks noGrp="1"/>
          </p:cNvSpPr>
          <p:nvPr>
            <p:ph type="body" idx="2"/>
          </p:nvPr>
        </p:nvSpPr>
        <p:spPr>
          <a:xfrm>
            <a:off x="6441522" y="1536633"/>
            <a:ext cx="5331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45" name="Google Shape;345;p56"/>
          <p:cNvSpPr txBox="1">
            <a:spLocks noGrp="1"/>
          </p:cNvSpPr>
          <p:nvPr>
            <p:ph type="sldNum" idx="12"/>
          </p:nvPr>
        </p:nvSpPr>
        <p:spPr>
          <a:xfrm>
            <a:off x="11293669" y="6217622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7"/>
          <p:cNvSpPr txBox="1">
            <a:spLocks noGrp="1"/>
          </p:cNvSpPr>
          <p:nvPr>
            <p:ph type="title"/>
          </p:nvPr>
        </p:nvSpPr>
        <p:spPr>
          <a:xfrm>
            <a:off x="415492" y="593367"/>
            <a:ext cx="11357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57"/>
          <p:cNvSpPr txBox="1">
            <a:spLocks noGrp="1"/>
          </p:cNvSpPr>
          <p:nvPr>
            <p:ph type="sldNum" idx="12"/>
          </p:nvPr>
        </p:nvSpPr>
        <p:spPr>
          <a:xfrm>
            <a:off x="11293669" y="6217622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58"/>
          <p:cNvSpPr txBox="1">
            <a:spLocks noGrp="1"/>
          </p:cNvSpPr>
          <p:nvPr>
            <p:ph type="title"/>
          </p:nvPr>
        </p:nvSpPr>
        <p:spPr>
          <a:xfrm>
            <a:off x="415492" y="740800"/>
            <a:ext cx="3743100" cy="10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351" name="Google Shape;351;p58"/>
          <p:cNvSpPr txBox="1">
            <a:spLocks noGrp="1"/>
          </p:cNvSpPr>
          <p:nvPr>
            <p:ph type="body" idx="1"/>
          </p:nvPr>
        </p:nvSpPr>
        <p:spPr>
          <a:xfrm>
            <a:off x="415492" y="1852800"/>
            <a:ext cx="3743100" cy="42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52" name="Google Shape;352;p58"/>
          <p:cNvSpPr txBox="1">
            <a:spLocks noGrp="1"/>
          </p:cNvSpPr>
          <p:nvPr>
            <p:ph type="sldNum" idx="12"/>
          </p:nvPr>
        </p:nvSpPr>
        <p:spPr>
          <a:xfrm>
            <a:off x="11293669" y="6217622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59"/>
          <p:cNvSpPr txBox="1">
            <a:spLocks noGrp="1"/>
          </p:cNvSpPr>
          <p:nvPr>
            <p:ph type="title"/>
          </p:nvPr>
        </p:nvSpPr>
        <p:spPr>
          <a:xfrm>
            <a:off x="653496" y="600200"/>
            <a:ext cx="8488200" cy="54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355" name="Google Shape;355;p59"/>
          <p:cNvSpPr txBox="1">
            <a:spLocks noGrp="1"/>
          </p:cNvSpPr>
          <p:nvPr>
            <p:ph type="sldNum" idx="12"/>
          </p:nvPr>
        </p:nvSpPr>
        <p:spPr>
          <a:xfrm>
            <a:off x="11293669" y="6217622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60"/>
          <p:cNvSpPr/>
          <p:nvPr/>
        </p:nvSpPr>
        <p:spPr>
          <a:xfrm>
            <a:off x="6094413" y="-167"/>
            <a:ext cx="60945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60"/>
          <p:cNvSpPr txBox="1">
            <a:spLocks noGrp="1"/>
          </p:cNvSpPr>
          <p:nvPr>
            <p:ph type="title"/>
          </p:nvPr>
        </p:nvSpPr>
        <p:spPr>
          <a:xfrm>
            <a:off x="353908" y="1644233"/>
            <a:ext cx="53922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359" name="Google Shape;359;p60"/>
          <p:cNvSpPr txBox="1">
            <a:spLocks noGrp="1"/>
          </p:cNvSpPr>
          <p:nvPr>
            <p:ph type="subTitle" idx="1"/>
          </p:nvPr>
        </p:nvSpPr>
        <p:spPr>
          <a:xfrm>
            <a:off x="353908" y="3737433"/>
            <a:ext cx="5392200" cy="16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60" name="Google Shape;360;p60"/>
          <p:cNvSpPr txBox="1">
            <a:spLocks noGrp="1"/>
          </p:cNvSpPr>
          <p:nvPr>
            <p:ph type="body" idx="2"/>
          </p:nvPr>
        </p:nvSpPr>
        <p:spPr>
          <a:xfrm>
            <a:off x="6584285" y="965433"/>
            <a:ext cx="5114700" cy="49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361" name="Google Shape;361;p60"/>
          <p:cNvSpPr txBox="1">
            <a:spLocks noGrp="1"/>
          </p:cNvSpPr>
          <p:nvPr>
            <p:ph type="sldNum" idx="12"/>
          </p:nvPr>
        </p:nvSpPr>
        <p:spPr>
          <a:xfrm>
            <a:off x="11293669" y="6217622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61"/>
          <p:cNvSpPr txBox="1">
            <a:spLocks noGrp="1"/>
          </p:cNvSpPr>
          <p:nvPr>
            <p:ph type="body" idx="1"/>
          </p:nvPr>
        </p:nvSpPr>
        <p:spPr>
          <a:xfrm>
            <a:off x="415492" y="5640767"/>
            <a:ext cx="7996200" cy="8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364" name="Google Shape;364;p61"/>
          <p:cNvSpPr txBox="1">
            <a:spLocks noGrp="1"/>
          </p:cNvSpPr>
          <p:nvPr>
            <p:ph type="sldNum" idx="12"/>
          </p:nvPr>
        </p:nvSpPr>
        <p:spPr>
          <a:xfrm>
            <a:off x="11293669" y="6217622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62"/>
          <p:cNvSpPr txBox="1">
            <a:spLocks noGrp="1"/>
          </p:cNvSpPr>
          <p:nvPr>
            <p:ph type="title" hasCustomPrompt="1"/>
          </p:nvPr>
        </p:nvSpPr>
        <p:spPr>
          <a:xfrm>
            <a:off x="415492" y="1474833"/>
            <a:ext cx="11357700" cy="26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67" name="Google Shape;367;p62"/>
          <p:cNvSpPr txBox="1">
            <a:spLocks noGrp="1"/>
          </p:cNvSpPr>
          <p:nvPr>
            <p:ph type="body" idx="1"/>
          </p:nvPr>
        </p:nvSpPr>
        <p:spPr>
          <a:xfrm>
            <a:off x="415492" y="4202967"/>
            <a:ext cx="11357700" cy="1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marL="457200" lvl="0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368" name="Google Shape;368;p62"/>
          <p:cNvSpPr txBox="1">
            <a:spLocks noGrp="1"/>
          </p:cNvSpPr>
          <p:nvPr>
            <p:ph type="sldNum" idx="12"/>
          </p:nvPr>
        </p:nvSpPr>
        <p:spPr>
          <a:xfrm>
            <a:off x="11293669" y="6217622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63"/>
          <p:cNvSpPr txBox="1">
            <a:spLocks noGrp="1"/>
          </p:cNvSpPr>
          <p:nvPr>
            <p:ph type="sldNum" idx="12"/>
          </p:nvPr>
        </p:nvSpPr>
        <p:spPr>
          <a:xfrm>
            <a:off x="11293669" y="6217622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 rotWithShape="1">
          <a:blip r:embed="rId2">
            <a:alphaModFix/>
          </a:blip>
          <a:tile tx="0" ty="0" sx="100000" sy="100000" flip="none" algn="tl"/>
        </a:blip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dt" idx="10"/>
          </p:nvPr>
        </p:nvSpPr>
        <p:spPr>
          <a:xfrm>
            <a:off x="609441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ftr" idx="11"/>
          </p:nvPr>
        </p:nvSpPr>
        <p:spPr>
          <a:xfrm>
            <a:off x="4164515" y="6356351"/>
            <a:ext cx="3859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sldNum" idx="12"/>
          </p:nvPr>
        </p:nvSpPr>
        <p:spPr>
          <a:xfrm>
            <a:off x="8735325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64"/>
          <p:cNvSpPr txBox="1">
            <a:spLocks noGrp="1"/>
          </p:cNvSpPr>
          <p:nvPr>
            <p:ph type="title"/>
          </p:nvPr>
        </p:nvSpPr>
        <p:spPr>
          <a:xfrm>
            <a:off x="676309" y="227584"/>
            <a:ext cx="10836300" cy="10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32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64"/>
          <p:cNvSpPr txBox="1">
            <a:spLocks noGrp="1"/>
          </p:cNvSpPr>
          <p:nvPr>
            <p:ph type="body" idx="1"/>
          </p:nvPr>
        </p:nvSpPr>
        <p:spPr>
          <a:xfrm>
            <a:off x="714401" y="1633981"/>
            <a:ext cx="5151600" cy="40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7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marL="137160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marL="182880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marL="228600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marL="274320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marL="320040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marL="365760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marL="411480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64"/>
          <p:cNvSpPr txBox="1">
            <a:spLocks noGrp="1"/>
          </p:cNvSpPr>
          <p:nvPr>
            <p:ph type="body" idx="2"/>
          </p:nvPr>
        </p:nvSpPr>
        <p:spPr>
          <a:xfrm>
            <a:off x="6277245" y="1577340"/>
            <a:ext cx="5302200" cy="45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marL="137160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marL="182880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marL="228600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marL="274320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marL="320040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marL="365760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marL="411480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64"/>
          <p:cNvSpPr txBox="1">
            <a:spLocks noGrp="1"/>
          </p:cNvSpPr>
          <p:nvPr>
            <p:ph type="ftr" idx="11"/>
          </p:nvPr>
        </p:nvSpPr>
        <p:spPr>
          <a:xfrm>
            <a:off x="4144200" y="6377940"/>
            <a:ext cx="3900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6" name="Google Shape;376;p64"/>
          <p:cNvSpPr txBox="1">
            <a:spLocks noGrp="1"/>
          </p:cNvSpPr>
          <p:nvPr>
            <p:ph type="dt" idx="10"/>
          </p:nvPr>
        </p:nvSpPr>
        <p:spPr>
          <a:xfrm>
            <a:off x="609441" y="6377940"/>
            <a:ext cx="28032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7" name="Google Shape;377;p64"/>
          <p:cNvSpPr txBox="1">
            <a:spLocks noGrp="1"/>
          </p:cNvSpPr>
          <p:nvPr>
            <p:ph type="sldNum" idx="12"/>
          </p:nvPr>
        </p:nvSpPr>
        <p:spPr>
          <a:xfrm>
            <a:off x="11217103" y="6463537"/>
            <a:ext cx="273600" cy="1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39700" marR="0" lvl="0" indent="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39700" marR="0" lvl="1" indent="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9700" marR="0" lvl="2" indent="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9700" marR="0" lvl="3" indent="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9700" marR="0" lvl="4" indent="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39700" marR="0" lvl="5" indent="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39700" marR="0" lvl="6" indent="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9700" marR="0" lvl="7" indent="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39700" marR="0" lvl="8" indent="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&amp; Subtitle 1">
  <p:cSld name="TITLE_2"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65"/>
          <p:cNvSpPr txBox="1">
            <a:spLocks noGrp="1"/>
          </p:cNvSpPr>
          <p:nvPr>
            <p:ph type="title"/>
          </p:nvPr>
        </p:nvSpPr>
        <p:spPr>
          <a:xfrm>
            <a:off x="888768" y="1149350"/>
            <a:ext cx="10411200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65"/>
          <p:cNvSpPr txBox="1">
            <a:spLocks noGrp="1"/>
          </p:cNvSpPr>
          <p:nvPr>
            <p:ph type="body" idx="1"/>
          </p:nvPr>
        </p:nvSpPr>
        <p:spPr>
          <a:xfrm>
            <a:off x="888768" y="3536950"/>
            <a:ext cx="10411200" cy="7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>
            <a:lvl1pPr marL="4572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/>
            </a:lvl1pPr>
            <a:lvl2pPr marL="914400" lvl="1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/>
            </a:lvl2pPr>
            <a:lvl3pPr marL="1371600" lvl="2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/>
            </a:lvl3pPr>
            <a:lvl4pPr marL="1828800" lvl="3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/>
            </a:lvl4pPr>
            <a:lvl5pPr marL="2286000" lvl="4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/>
            </a:lvl5pPr>
            <a:lvl6pPr marL="2743200" lvl="5" indent="-273050" algn="l" rtl="0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>
                <a:srgbClr val="000000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>
                <a:srgbClr val="000000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>
                <a:srgbClr val="000000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>
                <a:srgbClr val="000000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381" name="Google Shape;381;p65"/>
          <p:cNvSpPr txBox="1">
            <a:spLocks noGrp="1"/>
          </p:cNvSpPr>
          <p:nvPr>
            <p:ph type="sldNum" idx="12"/>
          </p:nvPr>
        </p:nvSpPr>
        <p:spPr>
          <a:xfrm>
            <a:off x="5977958" y="6540500"/>
            <a:ext cx="226500" cy="2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&amp; Subtitle 2">
  <p:cSld name="TITLE_3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66"/>
          <p:cNvSpPr txBox="1">
            <a:spLocks noGrp="1"/>
          </p:cNvSpPr>
          <p:nvPr>
            <p:ph type="title"/>
          </p:nvPr>
        </p:nvSpPr>
        <p:spPr>
          <a:xfrm>
            <a:off x="888768" y="1149350"/>
            <a:ext cx="10411200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66"/>
          <p:cNvSpPr txBox="1">
            <a:spLocks noGrp="1"/>
          </p:cNvSpPr>
          <p:nvPr>
            <p:ph type="body" idx="1"/>
          </p:nvPr>
        </p:nvSpPr>
        <p:spPr>
          <a:xfrm>
            <a:off x="888768" y="3536950"/>
            <a:ext cx="10411200" cy="7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>
            <a:lvl1pPr marL="4572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/>
            </a:lvl1pPr>
            <a:lvl2pPr marL="914400" lvl="1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/>
            </a:lvl2pPr>
            <a:lvl3pPr marL="1371600" lvl="2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/>
            </a:lvl3pPr>
            <a:lvl4pPr marL="1828800" lvl="3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/>
            </a:lvl4pPr>
            <a:lvl5pPr marL="2286000" lvl="4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sz="2200"/>
            </a:lvl5pPr>
            <a:lvl6pPr marL="2743200" lvl="5" indent="-273050" algn="l" rtl="0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>
                <a:srgbClr val="000000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>
                <a:srgbClr val="000000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>
                <a:srgbClr val="000000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>
                <a:srgbClr val="000000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385" name="Google Shape;385;p66"/>
          <p:cNvSpPr txBox="1">
            <a:spLocks noGrp="1"/>
          </p:cNvSpPr>
          <p:nvPr>
            <p:ph type="sldNum" idx="12"/>
          </p:nvPr>
        </p:nvSpPr>
        <p:spPr>
          <a:xfrm>
            <a:off x="5977958" y="6540500"/>
            <a:ext cx="226500" cy="2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OBJECT_1"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67"/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8" name="Google Shape;388;p67"/>
          <p:cNvSpPr txBox="1">
            <a:spLocks noGrp="1"/>
          </p:cNvSpPr>
          <p:nvPr>
            <p:ph type="body" idx="1"/>
          </p:nvPr>
        </p:nvSpPr>
        <p:spPr>
          <a:xfrm>
            <a:off x="609441" y="1600201"/>
            <a:ext cx="109698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9" name="Google Shape;389;p67"/>
          <p:cNvSpPr txBox="1">
            <a:spLocks noGrp="1"/>
          </p:cNvSpPr>
          <p:nvPr>
            <p:ph type="dt" idx="10"/>
          </p:nvPr>
        </p:nvSpPr>
        <p:spPr>
          <a:xfrm>
            <a:off x="609441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0" name="Google Shape;390;p67"/>
          <p:cNvSpPr txBox="1">
            <a:spLocks noGrp="1"/>
          </p:cNvSpPr>
          <p:nvPr>
            <p:ph type="ftr" idx="11"/>
          </p:nvPr>
        </p:nvSpPr>
        <p:spPr>
          <a:xfrm>
            <a:off x="4164515" y="6356351"/>
            <a:ext cx="3859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1" name="Google Shape;391;p67"/>
          <p:cNvSpPr txBox="1">
            <a:spLocks noGrp="1"/>
          </p:cNvSpPr>
          <p:nvPr>
            <p:ph type="sldNum" idx="12"/>
          </p:nvPr>
        </p:nvSpPr>
        <p:spPr>
          <a:xfrm>
            <a:off x="8735325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92" name="Google Shape;392;p67" descr="DSAEA-Powerpoint-Slide-Template-2-Wide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387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>
            <a:spLocks noGrp="1"/>
          </p:cNvSpPr>
          <p:nvPr>
            <p:ph type="dt" idx="10"/>
          </p:nvPr>
        </p:nvSpPr>
        <p:spPr>
          <a:xfrm>
            <a:off x="609441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ftr" idx="11"/>
          </p:nvPr>
        </p:nvSpPr>
        <p:spPr>
          <a:xfrm>
            <a:off x="4164515" y="6356351"/>
            <a:ext cx="3859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sldNum" idx="12"/>
          </p:nvPr>
        </p:nvSpPr>
        <p:spPr>
          <a:xfrm>
            <a:off x="8735325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>
            <a:spLocks noGrp="1"/>
          </p:cNvSpPr>
          <p:nvPr>
            <p:ph type="title"/>
          </p:nvPr>
        </p:nvSpPr>
        <p:spPr>
          <a:xfrm>
            <a:off x="609442" y="273050"/>
            <a:ext cx="4010100" cy="11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1"/>
          </p:nvPr>
        </p:nvSpPr>
        <p:spPr>
          <a:xfrm>
            <a:off x="4765492" y="273051"/>
            <a:ext cx="6813900" cy="58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body" idx="2"/>
          </p:nvPr>
        </p:nvSpPr>
        <p:spPr>
          <a:xfrm>
            <a:off x="609442" y="1435101"/>
            <a:ext cx="4010100" cy="46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dt" idx="10"/>
          </p:nvPr>
        </p:nvSpPr>
        <p:spPr>
          <a:xfrm>
            <a:off x="609441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ftr" idx="11"/>
          </p:nvPr>
        </p:nvSpPr>
        <p:spPr>
          <a:xfrm>
            <a:off x="4164515" y="6356351"/>
            <a:ext cx="3859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sldNum" idx="12"/>
          </p:nvPr>
        </p:nvSpPr>
        <p:spPr>
          <a:xfrm>
            <a:off x="8735325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>
            <a:spLocks noGrp="1"/>
          </p:cNvSpPr>
          <p:nvPr>
            <p:ph type="title"/>
          </p:nvPr>
        </p:nvSpPr>
        <p:spPr>
          <a:xfrm>
            <a:off x="2389095" y="4800600"/>
            <a:ext cx="73134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>
            <a:spLocks noGrp="1"/>
          </p:cNvSpPr>
          <p:nvPr>
            <p:ph type="pic" idx="2"/>
          </p:nvPr>
        </p:nvSpPr>
        <p:spPr>
          <a:xfrm>
            <a:off x="2389095" y="612775"/>
            <a:ext cx="7313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body" idx="1"/>
          </p:nvPr>
        </p:nvSpPr>
        <p:spPr>
          <a:xfrm>
            <a:off x="2389095" y="5367338"/>
            <a:ext cx="7313400" cy="8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dt" idx="10"/>
          </p:nvPr>
        </p:nvSpPr>
        <p:spPr>
          <a:xfrm>
            <a:off x="609441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ftr" idx="11"/>
          </p:nvPr>
        </p:nvSpPr>
        <p:spPr>
          <a:xfrm>
            <a:off x="4164515" y="6356351"/>
            <a:ext cx="3859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sldNum" idx="12"/>
          </p:nvPr>
        </p:nvSpPr>
        <p:spPr>
          <a:xfrm>
            <a:off x="8735325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09441" y="1600201"/>
            <a:ext cx="109698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09441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164515" y="6356351"/>
            <a:ext cx="3859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735325" y="6356351"/>
            <a:ext cx="28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" name="Google Shape;15;p1" descr="DSAEA-Powerpoint-Slide-Title-2-Wide.jpg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0" y="0"/>
            <a:ext cx="12188389" cy="68579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8"/>
          <p:cNvSpPr txBox="1">
            <a:spLocks noGrp="1"/>
          </p:cNvSpPr>
          <p:nvPr>
            <p:ph type="title"/>
          </p:nvPr>
        </p:nvSpPr>
        <p:spPr>
          <a:xfrm>
            <a:off x="415492" y="593367"/>
            <a:ext cx="11357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7" name="Google Shape;127;p18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11357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●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9250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8" name="Google Shape;128;p18"/>
          <p:cNvSpPr txBox="1">
            <a:spLocks noGrp="1"/>
          </p:cNvSpPr>
          <p:nvPr>
            <p:ph type="sldNum" idx="12"/>
          </p:nvPr>
        </p:nvSpPr>
        <p:spPr>
          <a:xfrm>
            <a:off x="11293669" y="6217622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7"/>
          <p:cNvSpPr/>
          <p:nvPr/>
        </p:nvSpPr>
        <p:spPr>
          <a:xfrm>
            <a:off x="0" y="0"/>
            <a:ext cx="121887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37"/>
          <p:cNvSpPr/>
          <p:nvPr/>
        </p:nvSpPr>
        <p:spPr>
          <a:xfrm>
            <a:off x="234635" y="237744"/>
            <a:ext cx="11719500" cy="6382500"/>
          </a:xfrm>
          <a:prstGeom prst="rect">
            <a:avLst/>
          </a:prstGeom>
          <a:solidFill>
            <a:srgbClr val="BFBFBF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37"/>
          <p:cNvSpPr/>
          <p:nvPr/>
        </p:nvSpPr>
        <p:spPr>
          <a:xfrm>
            <a:off x="371759" y="374904"/>
            <a:ext cx="11445300" cy="6108300"/>
          </a:xfrm>
          <a:prstGeom prst="rect">
            <a:avLst/>
          </a:prstGeom>
          <a:noFill/>
          <a:ln w="9525" cap="sq" cmpd="sng">
            <a:solidFill>
              <a:srgbClr val="2626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37"/>
          <p:cNvSpPr txBox="1">
            <a:spLocks noGrp="1"/>
          </p:cNvSpPr>
          <p:nvPr>
            <p:ph type="title"/>
          </p:nvPr>
        </p:nvSpPr>
        <p:spPr>
          <a:xfrm>
            <a:off x="1066522" y="642594"/>
            <a:ext cx="100557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5" name="Google Shape;215;p37"/>
          <p:cNvSpPr txBox="1">
            <a:spLocks noGrp="1"/>
          </p:cNvSpPr>
          <p:nvPr>
            <p:ph type="body" idx="1"/>
          </p:nvPr>
        </p:nvSpPr>
        <p:spPr>
          <a:xfrm>
            <a:off x="1066522" y="2103120"/>
            <a:ext cx="10055700" cy="38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23850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500"/>
              <a:buFont typeface="Arial"/>
              <a:buChar char="◦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11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300"/>
              <a:buFont typeface="Arial"/>
              <a:buChar char="◦"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◦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◦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◦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◦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◦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◦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◦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6" name="Google Shape;216;p37"/>
          <p:cNvSpPr txBox="1">
            <a:spLocks noGrp="1"/>
          </p:cNvSpPr>
          <p:nvPr>
            <p:ph type="dt" idx="10"/>
          </p:nvPr>
        </p:nvSpPr>
        <p:spPr>
          <a:xfrm>
            <a:off x="7254904" y="6035040"/>
            <a:ext cx="28920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7" name="Google Shape;217;p37"/>
          <p:cNvSpPr txBox="1">
            <a:spLocks noGrp="1"/>
          </p:cNvSpPr>
          <p:nvPr>
            <p:ph type="ftr" idx="11"/>
          </p:nvPr>
        </p:nvSpPr>
        <p:spPr>
          <a:xfrm>
            <a:off x="1066522" y="6035040"/>
            <a:ext cx="58152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8" name="Google Shape;218;p37"/>
          <p:cNvSpPr txBox="1">
            <a:spLocks noGrp="1"/>
          </p:cNvSpPr>
          <p:nvPr>
            <p:ph type="sldNum" idx="12"/>
          </p:nvPr>
        </p:nvSpPr>
        <p:spPr>
          <a:xfrm>
            <a:off x="10284321" y="6035040"/>
            <a:ext cx="8379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9"/>
          <p:cNvSpPr txBox="1">
            <a:spLocks noGrp="1"/>
          </p:cNvSpPr>
          <p:nvPr>
            <p:ph type="title"/>
          </p:nvPr>
        </p:nvSpPr>
        <p:spPr>
          <a:xfrm>
            <a:off x="415492" y="593367"/>
            <a:ext cx="11357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0" name="Google Shape;310;p49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11357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●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9250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1" name="Google Shape;311;p49"/>
          <p:cNvSpPr txBox="1">
            <a:spLocks noGrp="1"/>
          </p:cNvSpPr>
          <p:nvPr>
            <p:ph type="sldNum" idx="12"/>
          </p:nvPr>
        </p:nvSpPr>
        <p:spPr>
          <a:xfrm>
            <a:off x="11293669" y="6217622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prosenbloom@gmail.com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election.com/issues/2011/mar/san-joaquin-investment-profile.cf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68"/>
          <p:cNvSpPr>
            <a:spLocks noGrp="1"/>
          </p:cNvSpPr>
          <p:nvPr>
            <p:ph type="title" idx="4294967295"/>
          </p:nvPr>
        </p:nvSpPr>
        <p:spPr>
          <a:xfrm>
            <a:off x="-230188" y="2069068"/>
            <a:ext cx="11782500" cy="8925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tabLst/>
              <a:defRPr/>
            </a:pP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CAEP as a Catalyst for Developing a Regional Pathway System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7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96375" y="5704200"/>
            <a:ext cx="3119400" cy="609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" name="Google Shape;589;p7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190375" y="5380925"/>
            <a:ext cx="726000" cy="4851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90" name="Google Shape;590;p77" descr="Employer Need Jamboard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" y="17550"/>
            <a:ext cx="12188824" cy="68229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6F7D6D-F3A9-70D9-41D8-37DF4AAFB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" y="-1143000"/>
            <a:ext cx="10969800" cy="1143000"/>
          </a:xfrm>
        </p:spPr>
        <p:txBody>
          <a:bodyPr spcFirstLastPara="1" wrap="square" lIns="91425" tIns="45700" rIns="91425" bIns="45700" anchor="b" anchorCtr="0">
            <a:noAutofit/>
          </a:bodyPr>
          <a:lstStyle/>
          <a:p>
            <a:r>
              <a:rPr lang="en-US" dirty="0"/>
              <a:t>Employer Needs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6" name="Google Shape;596;p78" descr="Career Pathway 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01475" y="656550"/>
            <a:ext cx="7712374" cy="5602975"/>
          </a:xfrm>
          <a:prstGeom prst="rect">
            <a:avLst/>
          </a:prstGeom>
          <a:noFill/>
          <a:ln>
            <a:noFill/>
          </a:ln>
        </p:spPr>
      </p:pic>
      <p:sp>
        <p:nvSpPr>
          <p:cNvPr id="597" name="Google Shape;597;p78"/>
          <p:cNvSpPr/>
          <p:nvPr/>
        </p:nvSpPr>
        <p:spPr>
          <a:xfrm>
            <a:off x="5824875" y="3414925"/>
            <a:ext cx="1080000" cy="4830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FF0000"/>
                </a:solidFill>
              </a:rPr>
              <a:t>BRIDGE DESIGN</a:t>
            </a:r>
            <a:endParaRPr sz="1100" b="1">
              <a:solidFill>
                <a:srgbClr val="FF0000"/>
              </a:solidFill>
            </a:endParaRPr>
          </a:p>
        </p:txBody>
      </p:sp>
      <p:grpSp>
        <p:nvGrpSpPr>
          <p:cNvPr id="598" name="Google Shape;598;p78" descr="Bridge Curriculum Team "/>
          <p:cNvGrpSpPr/>
          <p:nvPr/>
        </p:nvGrpSpPr>
        <p:grpSpPr>
          <a:xfrm>
            <a:off x="469425" y="538100"/>
            <a:ext cx="3594650" cy="2731725"/>
            <a:chOff x="469425" y="538100"/>
            <a:chExt cx="3594650" cy="2731725"/>
          </a:xfrm>
        </p:grpSpPr>
        <p:sp>
          <p:nvSpPr>
            <p:cNvPr id="599" name="Google Shape;599;p78"/>
            <p:cNvSpPr/>
            <p:nvPr/>
          </p:nvSpPr>
          <p:spPr>
            <a:xfrm>
              <a:off x="469425" y="538100"/>
              <a:ext cx="3594600" cy="5739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>
                  <a:solidFill>
                    <a:schemeClr val="dk1"/>
                  </a:solidFill>
                </a:rPr>
                <a:t>Bridge Curriculum Team </a:t>
              </a:r>
              <a:endParaRPr/>
            </a:p>
          </p:txBody>
        </p:sp>
        <p:sp>
          <p:nvSpPr>
            <p:cNvPr id="600" name="Google Shape;600;p78"/>
            <p:cNvSpPr txBox="1"/>
            <p:nvPr/>
          </p:nvSpPr>
          <p:spPr>
            <a:xfrm>
              <a:off x="525875" y="1145825"/>
              <a:ext cx="3538200" cy="212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/>
                <a:t>Purpose</a:t>
              </a:r>
              <a:r>
                <a:rPr lang="en-US"/>
                <a:t>:</a:t>
              </a: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/>
                <a:t>Create a Bridge for adult school students to prepare for entry into a Delta College or immediate employment</a:t>
              </a: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>
                  <a:solidFill>
                    <a:schemeClr val="dk1"/>
                  </a:solidFill>
                </a:rPr>
                <a:t>Primary Implementation Responsibility:</a:t>
              </a:r>
              <a:endParaRPr b="1">
                <a:solidFill>
                  <a:schemeClr val="dk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>
                  <a:solidFill>
                    <a:schemeClr val="dk1"/>
                  </a:solidFill>
                </a:rPr>
                <a:t>Adult Education</a:t>
              </a:r>
              <a:endParaRPr>
                <a:solidFill>
                  <a:schemeClr val="dk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6C18242-9DF1-9C3C-AD69-AFCD92DAF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522" y="-1371600"/>
            <a:ext cx="10055700" cy="1371600"/>
          </a:xfrm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en-US" dirty="0"/>
              <a:t>Bridge Curriculum 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6" name="Google Shape;606;p79" descr="LIMM Pathway Bridge Map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884026" cy="6063852"/>
          </a:xfrm>
          <a:prstGeom prst="rect">
            <a:avLst/>
          </a:prstGeom>
          <a:noFill/>
          <a:ln>
            <a:noFill/>
          </a:ln>
        </p:spPr>
      </p:pic>
      <p:sp>
        <p:nvSpPr>
          <p:cNvPr id="607" name="Google Shape;607;p7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00550" y="1452050"/>
            <a:ext cx="3400500" cy="3177000"/>
          </a:xfrm>
          <a:prstGeom prst="roundRect">
            <a:avLst>
              <a:gd name="adj" fmla="val 9459"/>
            </a:avLst>
          </a:prstGeom>
          <a:noFill/>
          <a:ln w="38100" cap="flat" cmpd="sng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A70269-1B58-8FAD-2506-10E3B7B9440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5492" y="-763500"/>
            <a:ext cx="11357700" cy="763500"/>
          </a:xfrm>
        </p:spPr>
        <p:txBody>
          <a:bodyPr spcFirstLastPara="1" wrap="square" lIns="121875" tIns="121875" rIns="121875" bIns="121875" anchor="b" anchorCtr="0">
            <a:noAutofit/>
          </a:bodyPr>
          <a:lstStyle/>
          <a:p>
            <a:r>
              <a:rPr lang="en-US" dirty="0"/>
              <a:t>LIMM Pathway Bridge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8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96375" y="5704200"/>
            <a:ext cx="3119400" cy="609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8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190375" y="5380925"/>
            <a:ext cx="726000" cy="4851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15" name="Google Shape;615;p80" descr="Bridge Framework Jamboard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69702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F8BAC2-1EF3-60B6-C522-6F7C0D45F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" y="-1143000"/>
            <a:ext cx="10969800" cy="1143000"/>
          </a:xfrm>
        </p:spPr>
        <p:txBody>
          <a:bodyPr spcFirstLastPara="1" wrap="square" lIns="91425" tIns="45700" rIns="91425" bIns="45700" anchor="b" anchorCtr="0">
            <a:noAutofit/>
          </a:bodyPr>
          <a:lstStyle/>
          <a:p>
            <a:r>
              <a:rPr lang="en-US" dirty="0" err="1"/>
              <a:t>Jamboard</a:t>
            </a:r>
            <a:r>
              <a:rPr lang="en-US" dirty="0"/>
              <a:t> example 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81"/>
          <p:cNvSpPr txBox="1">
            <a:spLocks noGrp="1"/>
          </p:cNvSpPr>
          <p:nvPr>
            <p:ph type="title"/>
          </p:nvPr>
        </p:nvSpPr>
        <p:spPr>
          <a:xfrm>
            <a:off x="101575" y="161925"/>
            <a:ext cx="11914200" cy="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Libre Franklin"/>
              <a:buNone/>
            </a:pPr>
            <a:r>
              <a:rPr lang="en-US" sz="30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Course Outline </a:t>
            </a:r>
            <a:endParaRPr sz="3000"/>
          </a:p>
        </p:txBody>
      </p:sp>
      <p:sp>
        <p:nvSpPr>
          <p:cNvPr id="622" name="Google Shape;622;p8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96375" y="5704200"/>
            <a:ext cx="3119400" cy="609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Google Shape;623;p8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190375" y="5380925"/>
            <a:ext cx="726000" cy="4851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24" name="Google Shape;624;p81" descr="Course Outline class schedul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295325"/>
            <a:ext cx="11914200" cy="40806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8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96375" y="5704200"/>
            <a:ext cx="3119400" cy="609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8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190375" y="5380925"/>
            <a:ext cx="726000" cy="4851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32" name="Google Shape;632;p82" descr="School poster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3400" y="158775"/>
            <a:ext cx="4656575" cy="654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3" name="Google Shape;633;p82" descr="Course lis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89625" y="125425"/>
            <a:ext cx="5845150" cy="660714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43779E-78C5-3C39-805C-709433545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" y="-1143000"/>
            <a:ext cx="10969800" cy="1143000"/>
          </a:xfrm>
        </p:spPr>
        <p:txBody>
          <a:bodyPr spcFirstLastPara="1" wrap="square" lIns="91425" tIns="45700" rIns="91425" bIns="45700" anchor="b" anchorCtr="0">
            <a:noAutofit/>
          </a:bodyPr>
          <a:lstStyle/>
          <a:p>
            <a:r>
              <a:rPr lang="en-US" dirty="0"/>
              <a:t>Manteca Bridge Pilot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9" name="Google Shape;639;p83" descr="LIMM Pathway Design Overview"/>
          <p:cNvGrpSpPr/>
          <p:nvPr/>
        </p:nvGrpSpPr>
        <p:grpSpPr>
          <a:xfrm>
            <a:off x="469425" y="3289125"/>
            <a:ext cx="3594650" cy="3450500"/>
            <a:chOff x="469425" y="3289125"/>
            <a:chExt cx="3594650" cy="3450500"/>
          </a:xfrm>
        </p:grpSpPr>
        <p:sp>
          <p:nvSpPr>
            <p:cNvPr id="640" name="Google Shape;640;p83"/>
            <p:cNvSpPr/>
            <p:nvPr/>
          </p:nvSpPr>
          <p:spPr>
            <a:xfrm>
              <a:off x="469425" y="3289125"/>
              <a:ext cx="3594600" cy="5739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>
                  <a:solidFill>
                    <a:schemeClr val="dk1"/>
                  </a:solidFill>
                </a:rPr>
                <a:t>LIMM </a:t>
              </a:r>
              <a:r>
                <a:rPr lang="en-US" b="1"/>
                <a:t>Pathway Design Team </a:t>
              </a:r>
              <a:endParaRPr/>
            </a:p>
          </p:txBody>
        </p:sp>
        <p:sp>
          <p:nvSpPr>
            <p:cNvPr id="641" name="Google Shape;641;p83"/>
            <p:cNvSpPr txBox="1"/>
            <p:nvPr/>
          </p:nvSpPr>
          <p:spPr>
            <a:xfrm>
              <a:off x="525875" y="3969125"/>
              <a:ext cx="3538200" cy="277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/>
                <a:t>Purpose</a:t>
              </a:r>
              <a:r>
                <a:rPr lang="en-US"/>
                <a:t>:</a:t>
              </a: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/>
                <a:t>Create the full sequence of courses, certificates and work experience from initial Delta College certificate, through associate’s degree and onto 4-Year programs</a:t>
              </a: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/>
                <a:t>Primary Implementation Responsibility</a:t>
              </a:r>
              <a:endParaRPr b="1"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/>
                <a:t>Delta College credit programs</a:t>
              </a: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42" name="Google Shape;642;p83" descr="Pathway map pictur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01475" y="656550"/>
            <a:ext cx="7712374" cy="5602975"/>
          </a:xfrm>
          <a:prstGeom prst="rect">
            <a:avLst/>
          </a:prstGeom>
          <a:noFill/>
          <a:ln>
            <a:noFill/>
          </a:ln>
        </p:spPr>
      </p:pic>
      <p:sp>
        <p:nvSpPr>
          <p:cNvPr id="643" name="Google Shape;643;p83"/>
          <p:cNvSpPr txBox="1"/>
          <p:nvPr/>
        </p:nvSpPr>
        <p:spPr>
          <a:xfrm rot="-1442611">
            <a:off x="6801403" y="2312507"/>
            <a:ext cx="2735437" cy="400189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rgbClr val="FF0000"/>
                </a:solidFill>
              </a:rPr>
              <a:t>P A T H W A Y   D E S I G N</a:t>
            </a:r>
            <a:endParaRPr b="1">
              <a:solidFill>
                <a:srgbClr val="FF0000"/>
              </a:solidFill>
            </a:endParaRPr>
          </a:p>
        </p:txBody>
      </p:sp>
      <p:grpSp>
        <p:nvGrpSpPr>
          <p:cNvPr id="644" name="Google Shape;644;p83" descr="Bridge Curriculum Team Overview"/>
          <p:cNvGrpSpPr/>
          <p:nvPr/>
        </p:nvGrpSpPr>
        <p:grpSpPr>
          <a:xfrm>
            <a:off x="469425" y="538100"/>
            <a:ext cx="3594650" cy="2731725"/>
            <a:chOff x="469425" y="538100"/>
            <a:chExt cx="3594650" cy="2731725"/>
          </a:xfrm>
        </p:grpSpPr>
        <p:sp>
          <p:nvSpPr>
            <p:cNvPr id="645" name="Google Shape;645;p83"/>
            <p:cNvSpPr/>
            <p:nvPr/>
          </p:nvSpPr>
          <p:spPr>
            <a:xfrm>
              <a:off x="469425" y="538100"/>
              <a:ext cx="3594600" cy="5739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>
                  <a:solidFill>
                    <a:schemeClr val="dk1"/>
                  </a:solidFill>
                </a:rPr>
                <a:t>Bridge Curriculum Team </a:t>
              </a:r>
              <a:endParaRPr/>
            </a:p>
          </p:txBody>
        </p:sp>
        <p:sp>
          <p:nvSpPr>
            <p:cNvPr id="646" name="Google Shape;646;p83"/>
            <p:cNvSpPr txBox="1"/>
            <p:nvPr/>
          </p:nvSpPr>
          <p:spPr>
            <a:xfrm>
              <a:off x="525875" y="1145825"/>
              <a:ext cx="3538200" cy="212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dirty="0"/>
                <a:t>Purpose</a:t>
              </a:r>
              <a:r>
                <a:rPr lang="en-US" dirty="0"/>
                <a:t>:</a:t>
              </a:r>
              <a:endParaRPr dirty="0"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/>
                <a:t>Create a Bridge for adult school students to prepare for entry into a Delta College or immediate employment</a:t>
              </a:r>
              <a:endParaRPr dirty="0"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dirty="0">
                  <a:solidFill>
                    <a:schemeClr val="dk1"/>
                  </a:solidFill>
                </a:rPr>
                <a:t>Primary Implementation Responsibility:</a:t>
              </a:r>
              <a:endParaRPr b="1" dirty="0">
                <a:solidFill>
                  <a:schemeClr val="dk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dk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dirty="0">
                  <a:solidFill>
                    <a:schemeClr val="dk1"/>
                  </a:solidFill>
                </a:rPr>
                <a:t>Adult Education</a:t>
              </a:r>
              <a:endParaRPr dirty="0">
                <a:solidFill>
                  <a:schemeClr val="dk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647" name="Google Shape;647;p83"/>
          <p:cNvSpPr/>
          <p:nvPr/>
        </p:nvSpPr>
        <p:spPr>
          <a:xfrm>
            <a:off x="5824875" y="3414925"/>
            <a:ext cx="1080000" cy="4830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FF0000"/>
                </a:solidFill>
              </a:rPr>
              <a:t>BRIDGE DESIGN</a:t>
            </a:r>
            <a:endParaRPr sz="1100" b="1">
              <a:solidFill>
                <a:srgbClr val="FF000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F5F302-EB01-FCFC-8C38-D8A9B5F34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522" y="-1371600"/>
            <a:ext cx="10055700" cy="1371600"/>
          </a:xfrm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en-US" dirty="0"/>
              <a:t>Pathway Design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84"/>
          <p:cNvSpPr txBox="1">
            <a:spLocks noGrp="1"/>
          </p:cNvSpPr>
          <p:nvPr>
            <p:ph type="title"/>
          </p:nvPr>
        </p:nvSpPr>
        <p:spPr>
          <a:xfrm>
            <a:off x="210431" y="425397"/>
            <a:ext cx="10969800" cy="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Libre Franklin"/>
              <a:buNone/>
            </a:pPr>
            <a:r>
              <a:rPr lang="en-US" sz="30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LIMM Career Pathway Design</a:t>
            </a:r>
            <a:endParaRPr sz="3000"/>
          </a:p>
        </p:txBody>
      </p:sp>
      <p:sp>
        <p:nvSpPr>
          <p:cNvPr id="654" name="Google Shape;654;p84"/>
          <p:cNvSpPr/>
          <p:nvPr/>
        </p:nvSpPr>
        <p:spPr>
          <a:xfrm>
            <a:off x="134225" y="1471875"/>
            <a:ext cx="11869800" cy="45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u="sng">
                <a:solidFill>
                  <a:srgbClr val="665A5A"/>
                </a:solidFill>
              </a:rPr>
              <a:t>Project Purpose</a:t>
            </a:r>
            <a:endParaRPr sz="1600" b="1" u="sng">
              <a:solidFill>
                <a:srgbClr val="665A5A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600">
              <a:solidFill>
                <a:srgbClr val="665A5A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600">
                <a:solidFill>
                  <a:srgbClr val="665A5A"/>
                </a:solidFill>
              </a:rPr>
              <a:t>Create a strategic plan for an integrated LIMM career pathway from the adult education bridge, through Delta certificates and degrees, to transfer to 4-year programs</a:t>
            </a:r>
            <a:endParaRPr sz="1600">
              <a:solidFill>
                <a:srgbClr val="665A5A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600">
              <a:solidFill>
                <a:srgbClr val="665A5A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600" i="1">
                <a:solidFill>
                  <a:srgbClr val="665A5A"/>
                </a:solidFill>
              </a:rPr>
              <a:t>Objectives</a:t>
            </a:r>
            <a:endParaRPr sz="1600" i="1">
              <a:solidFill>
                <a:srgbClr val="665A5A"/>
              </a:solidFill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5A5A"/>
              </a:buClr>
              <a:buSzPts val="1400"/>
              <a:buChar char="●"/>
            </a:pPr>
            <a:r>
              <a:rPr lang="en-US" sz="1600">
                <a:solidFill>
                  <a:srgbClr val="665A5A"/>
                </a:solidFill>
              </a:rPr>
              <a:t>Engage industry leaders to co-design the pathway based on accurate labor market information</a:t>
            </a:r>
            <a:endParaRPr sz="1600">
              <a:solidFill>
                <a:srgbClr val="665A5A"/>
              </a:solidFill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5A5A"/>
              </a:buClr>
              <a:buSzPts val="1400"/>
              <a:buChar char="●"/>
            </a:pPr>
            <a:r>
              <a:rPr lang="en-US" sz="1600">
                <a:solidFill>
                  <a:srgbClr val="665A5A"/>
                </a:solidFill>
              </a:rPr>
              <a:t>Build on existing Delta College programs and/or create new programs</a:t>
            </a:r>
            <a:endParaRPr sz="1600">
              <a:solidFill>
                <a:srgbClr val="665A5A"/>
              </a:solidFill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5A5A"/>
              </a:buClr>
              <a:buSzPts val="1400"/>
              <a:buChar char="●"/>
            </a:pPr>
            <a:r>
              <a:rPr lang="en-US" sz="1600">
                <a:solidFill>
                  <a:srgbClr val="665A5A"/>
                </a:solidFill>
              </a:rPr>
              <a:t>Focus on anticipated future industry and skills needs</a:t>
            </a:r>
            <a:endParaRPr sz="1600">
              <a:solidFill>
                <a:srgbClr val="665A5A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rgbClr val="665A5A"/>
                </a:solidFill>
              </a:rPr>
              <a:t>Deliverables</a:t>
            </a:r>
            <a:endParaRPr sz="1600" i="1">
              <a:solidFill>
                <a:srgbClr val="665A5A"/>
              </a:solidFill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5A5A"/>
              </a:buClr>
              <a:buSzPts val="1400"/>
              <a:buChar char="●"/>
            </a:pPr>
            <a:r>
              <a:rPr lang="en-US" sz="1600">
                <a:solidFill>
                  <a:srgbClr val="665A5A"/>
                </a:solidFill>
              </a:rPr>
              <a:t>A strategic plan: vision, goals and overall implementation phasing</a:t>
            </a:r>
            <a:endParaRPr sz="1600">
              <a:solidFill>
                <a:srgbClr val="665A5A"/>
              </a:solidFill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5A5A"/>
              </a:buClr>
              <a:buSzPts val="1400"/>
              <a:buChar char="●"/>
            </a:pPr>
            <a:r>
              <a:rPr lang="en-US" sz="1600">
                <a:solidFill>
                  <a:srgbClr val="665A5A"/>
                </a:solidFill>
              </a:rPr>
              <a:t>A visual career pathway map</a:t>
            </a:r>
            <a:endParaRPr sz="1600">
              <a:solidFill>
                <a:srgbClr val="665A5A"/>
              </a:solidFill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5A5A"/>
              </a:buClr>
              <a:buSzPts val="1400"/>
              <a:buChar char="●"/>
            </a:pPr>
            <a:r>
              <a:rPr lang="en-US" sz="1600">
                <a:solidFill>
                  <a:srgbClr val="665A5A"/>
                </a:solidFill>
              </a:rPr>
              <a:t>An ongoing industry engagement structure</a:t>
            </a:r>
            <a:endParaRPr sz="1600">
              <a:solidFill>
                <a:srgbClr val="665A5A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b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8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96375" y="5704200"/>
            <a:ext cx="3119400" cy="609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8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190375" y="5380925"/>
            <a:ext cx="726000" cy="4851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62" name="Google Shape;662;p85" descr="Jobs lis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85800"/>
            <a:ext cx="12188824" cy="567361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51F070-428C-91B8-5EB7-A9417872B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" y="-1143000"/>
            <a:ext cx="10969800" cy="1143000"/>
          </a:xfrm>
        </p:spPr>
        <p:txBody>
          <a:bodyPr spcFirstLastPara="1" wrap="square" lIns="91425" tIns="45700" rIns="91425" bIns="45700" anchor="b" anchorCtr="0">
            <a:noAutofit/>
          </a:bodyPr>
          <a:lstStyle/>
          <a:p>
            <a:r>
              <a:rPr lang="en-US" dirty="0"/>
              <a:t>Jobs analysis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8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96375" y="5704200"/>
            <a:ext cx="3119400" cy="609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759;p87"/>
          <p:cNvSpPr txBox="1"/>
          <p:nvPr/>
        </p:nvSpPr>
        <p:spPr>
          <a:xfrm>
            <a:off x="4013876" y="2965500"/>
            <a:ext cx="4161071" cy="4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0" algn="l" rtl="0">
              <a:spcBef>
                <a:spcPts val="481"/>
              </a:spcBef>
              <a:spcAft>
                <a:spcPts val="0"/>
              </a:spcAft>
              <a:buNone/>
            </a:pPr>
            <a:r>
              <a:rPr lang="en-US" sz="1960" dirty="0">
                <a:solidFill>
                  <a:srgbClr val="595959"/>
                </a:solidFill>
              </a:rPr>
              <a:t>For More Information Contact </a:t>
            </a:r>
            <a:br>
              <a:rPr lang="en-US" sz="1960" dirty="0">
                <a:solidFill>
                  <a:srgbClr val="595959"/>
                </a:solidFill>
              </a:rPr>
            </a:br>
            <a:br>
              <a:rPr lang="en-US" sz="1960" dirty="0">
                <a:solidFill>
                  <a:srgbClr val="595959"/>
                </a:solidFill>
              </a:rPr>
            </a:br>
            <a:r>
              <a:rPr lang="en-US" sz="1960" dirty="0">
                <a:solidFill>
                  <a:srgbClr val="595959"/>
                </a:solidFill>
              </a:rPr>
              <a:t>Paul Rosenbloom</a:t>
            </a:r>
          </a:p>
          <a:p>
            <a:pPr marL="457200" marR="0" lvl="0" indent="0" algn="l" rtl="0">
              <a:spcBef>
                <a:spcPts val="481"/>
              </a:spcBef>
              <a:spcAft>
                <a:spcPts val="0"/>
              </a:spcAft>
              <a:buNone/>
            </a:pPr>
            <a:r>
              <a:rPr lang="en-US" sz="1960" dirty="0">
                <a:solidFill>
                  <a:srgbClr val="595959"/>
                </a:solidFill>
                <a:hlinkClick r:id="rId3"/>
              </a:rPr>
              <a:t>prosenbloom@gmail.com</a:t>
            </a:r>
            <a:r>
              <a:rPr lang="en-US" sz="1960" dirty="0">
                <a:solidFill>
                  <a:srgbClr val="595959"/>
                </a:solidFill>
              </a:rPr>
              <a:t> </a:t>
            </a:r>
            <a:endParaRPr sz="1960" dirty="0">
              <a:solidFill>
                <a:srgbClr val="595959"/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481"/>
              </a:spcBef>
              <a:spcAft>
                <a:spcPts val="0"/>
              </a:spcAft>
              <a:buNone/>
            </a:pPr>
            <a:endParaRPr sz="1960" dirty="0">
              <a:solidFill>
                <a:srgbClr val="595959"/>
              </a:solidFill>
            </a:endParaRPr>
          </a:p>
        </p:txBody>
      </p:sp>
      <p:sp>
        <p:nvSpPr>
          <p:cNvPr id="760" name="Google Shape;760;p8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190375" y="5380925"/>
            <a:ext cx="726000" cy="4851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B09695-4C4C-6BD9-C685-CD98F1E43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" y="-1143000"/>
            <a:ext cx="10969800" cy="1143000"/>
          </a:xfrm>
        </p:spPr>
        <p:txBody>
          <a:bodyPr spcFirstLastPara="1" wrap="square" lIns="91425" tIns="45700" rIns="91425" bIns="45700" anchor="b" anchorCtr="0">
            <a:noAutofit/>
          </a:bodyPr>
          <a:lstStyle/>
          <a:p>
            <a:r>
              <a:rPr lang="en-US" dirty="0"/>
              <a:t>For more information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69"/>
          <p:cNvSpPr txBox="1">
            <a:spLocks noGrp="1"/>
          </p:cNvSpPr>
          <p:nvPr>
            <p:ph type="title"/>
          </p:nvPr>
        </p:nvSpPr>
        <p:spPr>
          <a:xfrm>
            <a:off x="101575" y="161925"/>
            <a:ext cx="11914200" cy="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Libre Franklin"/>
              <a:buNone/>
            </a:pPr>
            <a:r>
              <a:rPr lang="en-US" sz="3000" dirty="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Presenters</a:t>
            </a:r>
            <a:endParaRPr sz="3000" dirty="0"/>
          </a:p>
        </p:txBody>
      </p:sp>
      <p:sp>
        <p:nvSpPr>
          <p:cNvPr id="405" name="Google Shape;405;p69" descr="Blank box&#10;"/>
          <p:cNvSpPr/>
          <p:nvPr/>
        </p:nvSpPr>
        <p:spPr>
          <a:xfrm>
            <a:off x="8896375" y="5704200"/>
            <a:ext cx="3119400" cy="609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69" descr="Blank box"/>
          <p:cNvSpPr/>
          <p:nvPr/>
        </p:nvSpPr>
        <p:spPr>
          <a:xfrm>
            <a:off x="11190375" y="5380925"/>
            <a:ext cx="726000" cy="4851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07" name="Google Shape;407;p69" descr="Picture of Paul Rosenbloom&#10;"/>
          <p:cNvPicPr preferRelativeResize="0"/>
          <p:nvPr/>
        </p:nvPicPr>
        <p:blipFill rotWithShape="1">
          <a:blip r:embed="rId3">
            <a:alphaModFix/>
          </a:blip>
          <a:srcRect l="6907" r="12583"/>
          <a:stretch/>
        </p:blipFill>
        <p:spPr>
          <a:xfrm>
            <a:off x="8708000" y="3946925"/>
            <a:ext cx="1219200" cy="1514476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69"/>
          <p:cNvSpPr txBox="1"/>
          <p:nvPr/>
        </p:nvSpPr>
        <p:spPr>
          <a:xfrm>
            <a:off x="3613950" y="3087100"/>
            <a:ext cx="3789000" cy="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</a:rPr>
              <a:t>Danell Hepworth</a:t>
            </a:r>
            <a:endParaRPr sz="1100">
              <a:solidFill>
                <a:srgbClr val="595959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</a:rPr>
              <a:t>Dean of CTE and Workforce Development </a:t>
            </a:r>
            <a:endParaRPr sz="11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</a:rPr>
              <a:t>San Joaquin Delta College </a:t>
            </a:r>
            <a:endParaRPr sz="110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None/>
            </a:pPr>
            <a:endParaRPr sz="1100">
              <a:solidFill>
                <a:srgbClr val="595959"/>
              </a:solidFill>
            </a:endParaRPr>
          </a:p>
        </p:txBody>
      </p:sp>
      <p:pic>
        <p:nvPicPr>
          <p:cNvPr id="409" name="Google Shape;409;p69" descr="Picture of Jose Dominguez"/>
          <p:cNvPicPr preferRelativeResize="0"/>
          <p:nvPr/>
        </p:nvPicPr>
        <p:blipFill rotWithShape="1">
          <a:blip r:embed="rId4">
            <a:alphaModFix/>
          </a:blip>
          <a:srcRect l="9748" r="9748"/>
          <a:stretch/>
        </p:blipFill>
        <p:spPr>
          <a:xfrm>
            <a:off x="8632225" y="1462175"/>
            <a:ext cx="1219200" cy="1514475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69"/>
          <p:cNvSpPr txBox="1"/>
          <p:nvPr/>
        </p:nvSpPr>
        <p:spPr>
          <a:xfrm>
            <a:off x="7423100" y="5562600"/>
            <a:ext cx="3789000" cy="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</a:rPr>
              <a:t>Paul Rosenbloom </a:t>
            </a:r>
            <a:endParaRPr sz="1100">
              <a:solidFill>
                <a:srgbClr val="595959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</a:rPr>
              <a:t>Consortium Manager</a:t>
            </a:r>
            <a:endParaRPr sz="11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</a:rPr>
              <a:t>Delta Sierra Adult Education Alliance </a:t>
            </a:r>
            <a:endParaRPr sz="110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None/>
            </a:pPr>
            <a:endParaRPr sz="1100">
              <a:solidFill>
                <a:srgbClr val="595959"/>
              </a:solidFill>
            </a:endParaRPr>
          </a:p>
        </p:txBody>
      </p:sp>
      <p:sp>
        <p:nvSpPr>
          <p:cNvPr id="411" name="Google Shape;411;p69"/>
          <p:cNvSpPr txBox="1"/>
          <p:nvPr/>
        </p:nvSpPr>
        <p:spPr>
          <a:xfrm>
            <a:off x="7423525" y="3116962"/>
            <a:ext cx="3789000" cy="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</a:rPr>
              <a:t>Jose Dominguez</a:t>
            </a:r>
            <a:endParaRPr sz="1100">
              <a:solidFill>
                <a:srgbClr val="595959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</a:rPr>
              <a:t>Executive Director</a:t>
            </a:r>
            <a:endParaRPr sz="11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</a:rPr>
              <a:t>Ready to Work </a:t>
            </a:r>
            <a:endParaRPr sz="110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None/>
            </a:pPr>
            <a:endParaRPr sz="1100">
              <a:solidFill>
                <a:srgbClr val="595959"/>
              </a:solidFill>
            </a:endParaRPr>
          </a:p>
        </p:txBody>
      </p:sp>
      <p:sp>
        <p:nvSpPr>
          <p:cNvPr id="412" name="Google Shape;412;p69"/>
          <p:cNvSpPr txBox="1"/>
          <p:nvPr/>
        </p:nvSpPr>
        <p:spPr>
          <a:xfrm>
            <a:off x="3613100" y="5562600"/>
            <a:ext cx="3789000" cy="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</a:rPr>
              <a:t>Patty Virgen </a:t>
            </a:r>
            <a:endParaRPr sz="1100">
              <a:solidFill>
                <a:srgbClr val="595959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</a:rPr>
              <a:t>Executive Director </a:t>
            </a:r>
            <a:endParaRPr sz="11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</a:rPr>
              <a:t>San Joaquin County WorkNet</a:t>
            </a:r>
            <a:endParaRPr sz="110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None/>
            </a:pPr>
            <a:endParaRPr sz="1100">
              <a:solidFill>
                <a:srgbClr val="595959"/>
              </a:solidFill>
            </a:endParaRPr>
          </a:p>
        </p:txBody>
      </p:sp>
      <p:sp>
        <p:nvSpPr>
          <p:cNvPr id="413" name="Google Shape;413;p69"/>
          <p:cNvSpPr txBox="1"/>
          <p:nvPr/>
        </p:nvSpPr>
        <p:spPr>
          <a:xfrm>
            <a:off x="-120275" y="5562600"/>
            <a:ext cx="3789000" cy="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</a:rPr>
              <a:t>Lourie Subega </a:t>
            </a:r>
            <a:endParaRPr sz="1100">
              <a:solidFill>
                <a:srgbClr val="595959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</a:rPr>
              <a:t>Calworks Manteca Site Supervisor</a:t>
            </a:r>
            <a:endParaRPr sz="11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</a:rPr>
              <a:t>El Concilio</a:t>
            </a:r>
            <a:endParaRPr sz="110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None/>
            </a:pPr>
            <a:endParaRPr sz="1100">
              <a:solidFill>
                <a:srgbClr val="595959"/>
              </a:solidFill>
            </a:endParaRPr>
          </a:p>
        </p:txBody>
      </p:sp>
      <p:sp>
        <p:nvSpPr>
          <p:cNvPr id="414" name="Google Shape;414;p69"/>
          <p:cNvSpPr txBox="1"/>
          <p:nvPr/>
        </p:nvSpPr>
        <p:spPr>
          <a:xfrm>
            <a:off x="-182500" y="3146850"/>
            <a:ext cx="3789000" cy="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</a:rPr>
              <a:t>Brad Harrison</a:t>
            </a:r>
            <a:endParaRPr sz="1100">
              <a:solidFill>
                <a:srgbClr val="595959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</a:rPr>
              <a:t>Principal</a:t>
            </a:r>
            <a:endParaRPr sz="11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</a:rPr>
              <a:t>Manteca Education and Training Center</a:t>
            </a:r>
            <a:endParaRPr sz="110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None/>
            </a:pPr>
            <a:endParaRPr sz="1100">
              <a:solidFill>
                <a:srgbClr val="595959"/>
              </a:solidFill>
            </a:endParaRPr>
          </a:p>
        </p:txBody>
      </p:sp>
      <p:pic>
        <p:nvPicPr>
          <p:cNvPr id="415" name="Google Shape;415;p69" descr="Picture of Danell Hepworth &#10;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98000" y="1456950"/>
            <a:ext cx="1219201" cy="1524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69" descr="Picture of Brad Harrison&#10;"/>
          <p:cNvPicPr preferRelativeResize="0"/>
          <p:nvPr/>
        </p:nvPicPr>
        <p:blipFill rotWithShape="1">
          <a:blip r:embed="rId6">
            <a:alphaModFix/>
          </a:blip>
          <a:srcRect l="18108" r="18552"/>
          <a:stretch/>
        </p:blipFill>
        <p:spPr>
          <a:xfrm>
            <a:off x="1088000" y="1467412"/>
            <a:ext cx="1294975" cy="150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69" descr="Picture of Patty Virgen &#10;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950275" y="3937900"/>
            <a:ext cx="1219200" cy="1532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69" descr="Picture of Lourie Subega "/>
          <p:cNvPicPr preferRelativeResize="0"/>
          <p:nvPr/>
        </p:nvPicPr>
        <p:blipFill rotWithShape="1">
          <a:blip r:embed="rId8">
            <a:alphaModFix/>
          </a:blip>
          <a:srcRect t="6191"/>
          <a:stretch/>
        </p:blipFill>
        <p:spPr>
          <a:xfrm>
            <a:off x="1125888" y="3941687"/>
            <a:ext cx="1219200" cy="1524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70" descr="Box&#10;"/>
          <p:cNvSpPr/>
          <p:nvPr/>
        </p:nvSpPr>
        <p:spPr>
          <a:xfrm>
            <a:off x="5059050" y="5449281"/>
            <a:ext cx="1549500" cy="1549500"/>
          </a:xfrm>
          <a:prstGeom prst="flowChartConnector">
            <a:avLst/>
          </a:prstGeom>
          <a:solidFill>
            <a:srgbClr val="0B5394"/>
          </a:solidFill>
          <a:ln w="7620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70" descr="Diagram bubble"/>
          <p:cNvSpPr/>
          <p:nvPr/>
        </p:nvSpPr>
        <p:spPr>
          <a:xfrm>
            <a:off x="6181588" y="1374181"/>
            <a:ext cx="1549500" cy="1549500"/>
          </a:xfrm>
          <a:prstGeom prst="flowChartConnector">
            <a:avLst/>
          </a:prstGeom>
          <a:solidFill>
            <a:srgbClr val="0B5394"/>
          </a:solidFill>
          <a:ln w="7620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70" descr="Bubble&#10;"/>
          <p:cNvSpPr/>
          <p:nvPr/>
        </p:nvSpPr>
        <p:spPr>
          <a:xfrm>
            <a:off x="7008750" y="244905"/>
            <a:ext cx="1549500" cy="1549500"/>
          </a:xfrm>
          <a:prstGeom prst="flowChartConnector">
            <a:avLst/>
          </a:prstGeom>
          <a:solidFill>
            <a:srgbClr val="0B5394"/>
          </a:solidFill>
          <a:ln w="7620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70" descr="Diagram bubble"/>
          <p:cNvSpPr/>
          <p:nvPr/>
        </p:nvSpPr>
        <p:spPr>
          <a:xfrm>
            <a:off x="10382400" y="2110206"/>
            <a:ext cx="1549500" cy="1549500"/>
          </a:xfrm>
          <a:prstGeom prst="flowChartConnector">
            <a:avLst/>
          </a:prstGeom>
          <a:solidFill>
            <a:srgbClr val="0B5394"/>
          </a:solidFill>
          <a:ln w="7620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70" descr="Diagram bubble &#10;"/>
          <p:cNvSpPr/>
          <p:nvPr/>
        </p:nvSpPr>
        <p:spPr>
          <a:xfrm>
            <a:off x="9218600" y="5449281"/>
            <a:ext cx="1549500" cy="1549500"/>
          </a:xfrm>
          <a:prstGeom prst="flowChartConnector">
            <a:avLst/>
          </a:prstGeom>
          <a:solidFill>
            <a:srgbClr val="0B5394"/>
          </a:solidFill>
          <a:ln w="7620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70" descr="Diagram Bubble "/>
          <p:cNvSpPr/>
          <p:nvPr/>
        </p:nvSpPr>
        <p:spPr>
          <a:xfrm>
            <a:off x="8917350" y="4079431"/>
            <a:ext cx="1549500" cy="1549500"/>
          </a:xfrm>
          <a:prstGeom prst="flowChartConnector">
            <a:avLst/>
          </a:prstGeom>
          <a:solidFill>
            <a:srgbClr val="0B5394"/>
          </a:solidFill>
          <a:ln w="7620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70" descr="Diagram bubble&#10;"/>
          <p:cNvSpPr/>
          <p:nvPr/>
        </p:nvSpPr>
        <p:spPr>
          <a:xfrm>
            <a:off x="4876250" y="906506"/>
            <a:ext cx="1549500" cy="1549500"/>
          </a:xfrm>
          <a:prstGeom prst="flowChartConnector">
            <a:avLst/>
          </a:prstGeom>
          <a:solidFill>
            <a:srgbClr val="0B5394"/>
          </a:solidFill>
          <a:ln w="7620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70" descr="White box "/>
          <p:cNvSpPr txBox="1"/>
          <p:nvPr/>
        </p:nvSpPr>
        <p:spPr>
          <a:xfrm>
            <a:off x="-234708" y="-366969"/>
            <a:ext cx="12801600" cy="36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70" descr="Diagram line&#10;"/>
          <p:cNvSpPr/>
          <p:nvPr/>
        </p:nvSpPr>
        <p:spPr>
          <a:xfrm rot="-1519021">
            <a:off x="5849124" y="4644349"/>
            <a:ext cx="1373629" cy="150301"/>
          </a:xfrm>
          <a:prstGeom prst="rect">
            <a:avLst/>
          </a:prstGeom>
          <a:solidFill>
            <a:srgbClr val="B7CCE4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70" descr="Diagram line"/>
          <p:cNvSpPr/>
          <p:nvPr/>
        </p:nvSpPr>
        <p:spPr>
          <a:xfrm rot="2340460">
            <a:off x="6212924" y="3720266"/>
            <a:ext cx="1373636" cy="150164"/>
          </a:xfrm>
          <a:prstGeom prst="rect">
            <a:avLst/>
          </a:prstGeom>
          <a:solidFill>
            <a:srgbClr val="B7CCE4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70" descr="Diagram line&#10;"/>
          <p:cNvSpPr/>
          <p:nvPr/>
        </p:nvSpPr>
        <p:spPr>
          <a:xfrm rot="8110088">
            <a:off x="7980077" y="3906382"/>
            <a:ext cx="1373561" cy="150190"/>
          </a:xfrm>
          <a:prstGeom prst="rect">
            <a:avLst/>
          </a:prstGeom>
          <a:solidFill>
            <a:srgbClr val="B7CCE4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70" descr="Diagram line&#10;"/>
          <p:cNvSpPr/>
          <p:nvPr/>
        </p:nvSpPr>
        <p:spPr>
          <a:xfrm rot="-3453934">
            <a:off x="6835656" y="5098546"/>
            <a:ext cx="1290986" cy="159958"/>
          </a:xfrm>
          <a:prstGeom prst="rect">
            <a:avLst/>
          </a:prstGeom>
          <a:solidFill>
            <a:srgbClr val="B7CCE4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70" descr="Diagram line"/>
          <p:cNvSpPr/>
          <p:nvPr/>
        </p:nvSpPr>
        <p:spPr>
          <a:xfrm rot="-9250086">
            <a:off x="8382910" y="4513096"/>
            <a:ext cx="1373550" cy="150277"/>
          </a:xfrm>
          <a:prstGeom prst="rect">
            <a:avLst/>
          </a:prstGeom>
          <a:solidFill>
            <a:srgbClr val="B7CCE4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6" name="Google Shape;436;p70" descr="Diagram graphic box&#10;"/>
          <p:cNvGrpSpPr/>
          <p:nvPr/>
        </p:nvGrpSpPr>
        <p:grpSpPr>
          <a:xfrm>
            <a:off x="5609506" y="2020510"/>
            <a:ext cx="4451777" cy="4075714"/>
            <a:chOff x="762000" y="1791853"/>
            <a:chExt cx="4908785" cy="4608972"/>
          </a:xfrm>
        </p:grpSpPr>
        <p:sp>
          <p:nvSpPr>
            <p:cNvPr id="437" name="Google Shape;437;p70"/>
            <p:cNvSpPr/>
            <p:nvPr/>
          </p:nvSpPr>
          <p:spPr>
            <a:xfrm>
              <a:off x="787085" y="1791853"/>
              <a:ext cx="4883700" cy="4590300"/>
            </a:xfrm>
            <a:prstGeom prst="blockArc">
              <a:avLst>
                <a:gd name="adj1" fmla="val 13114286"/>
                <a:gd name="adj2" fmla="val 16200000"/>
                <a:gd name="adj3" fmla="val 3905"/>
              </a:avLst>
            </a:prstGeom>
            <a:solidFill>
              <a:srgbClr val="B7CCE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38" name="Google Shape;438;p70"/>
            <p:cNvGrpSpPr/>
            <p:nvPr/>
          </p:nvGrpSpPr>
          <p:grpSpPr>
            <a:xfrm>
              <a:off x="762000" y="1791853"/>
              <a:ext cx="4890527" cy="4608972"/>
              <a:chOff x="762000" y="1791853"/>
              <a:chExt cx="4890527" cy="4608972"/>
            </a:xfrm>
          </p:grpSpPr>
          <p:sp>
            <p:nvSpPr>
              <p:cNvPr id="439" name="Google Shape;439;p70"/>
              <p:cNvSpPr/>
              <p:nvPr/>
            </p:nvSpPr>
            <p:spPr>
              <a:xfrm>
                <a:off x="762000" y="1791853"/>
                <a:ext cx="4883700" cy="4590300"/>
              </a:xfrm>
              <a:prstGeom prst="blockArc">
                <a:avLst>
                  <a:gd name="adj1" fmla="val 10028571"/>
                  <a:gd name="adj2" fmla="val 13114286"/>
                  <a:gd name="adj3" fmla="val 3905"/>
                </a:avLst>
              </a:prstGeom>
              <a:solidFill>
                <a:srgbClr val="B7CCE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3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40" name="Google Shape;440;p70"/>
              <p:cNvGrpSpPr/>
              <p:nvPr/>
            </p:nvGrpSpPr>
            <p:grpSpPr>
              <a:xfrm>
                <a:off x="762000" y="1791853"/>
                <a:ext cx="4890527" cy="4608972"/>
                <a:chOff x="755173" y="1791853"/>
                <a:chExt cx="4890527" cy="4608972"/>
              </a:xfrm>
            </p:grpSpPr>
            <p:sp>
              <p:nvSpPr>
                <p:cNvPr id="441" name="Google Shape;441;p70"/>
                <p:cNvSpPr/>
                <p:nvPr/>
              </p:nvSpPr>
              <p:spPr>
                <a:xfrm>
                  <a:off x="762000" y="1810525"/>
                  <a:ext cx="4883700" cy="4590300"/>
                </a:xfrm>
                <a:prstGeom prst="blockArc">
                  <a:avLst>
                    <a:gd name="adj1" fmla="val 3857143"/>
                    <a:gd name="adj2" fmla="val 6939802"/>
                    <a:gd name="adj3" fmla="val 3905"/>
                  </a:avLst>
                </a:prstGeom>
                <a:solidFill>
                  <a:srgbClr val="B7CCE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300"/>
                    <a:buFont typeface="Arial"/>
                    <a:buNone/>
                  </a:pPr>
                  <a:endParaRPr sz="13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42" name="Google Shape;442;p70"/>
                <p:cNvGrpSpPr/>
                <p:nvPr/>
              </p:nvGrpSpPr>
              <p:grpSpPr>
                <a:xfrm>
                  <a:off x="755173" y="1791853"/>
                  <a:ext cx="4883700" cy="4590300"/>
                  <a:chOff x="2082485" y="1791853"/>
                  <a:chExt cx="4883700" cy="4590300"/>
                </a:xfrm>
              </p:grpSpPr>
              <p:sp>
                <p:nvSpPr>
                  <p:cNvPr id="443" name="Google Shape;443;p70"/>
                  <p:cNvSpPr/>
                  <p:nvPr/>
                </p:nvSpPr>
                <p:spPr>
                  <a:xfrm>
                    <a:off x="2082485" y="1791853"/>
                    <a:ext cx="4883700" cy="4590300"/>
                  </a:xfrm>
                  <a:prstGeom prst="blockArc">
                    <a:avLst>
                      <a:gd name="adj1" fmla="val 6939802"/>
                      <a:gd name="adj2" fmla="val 10028571"/>
                      <a:gd name="adj3" fmla="val 3905"/>
                    </a:avLst>
                  </a:prstGeom>
                  <a:solidFill>
                    <a:srgbClr val="B7CCE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300"/>
                      <a:buFont typeface="Arial"/>
                      <a:buNone/>
                    </a:pPr>
                    <a:endParaRPr sz="13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44" name="Google Shape;444;p70"/>
                  <p:cNvSpPr/>
                  <p:nvPr/>
                </p:nvSpPr>
                <p:spPr>
                  <a:xfrm>
                    <a:off x="2082485" y="1791853"/>
                    <a:ext cx="4883700" cy="4590300"/>
                  </a:xfrm>
                  <a:prstGeom prst="blockArc">
                    <a:avLst>
                      <a:gd name="adj1" fmla="val 771429"/>
                      <a:gd name="adj2" fmla="val 3857143"/>
                      <a:gd name="adj3" fmla="val 3905"/>
                    </a:avLst>
                  </a:prstGeom>
                  <a:solidFill>
                    <a:srgbClr val="B7CCE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300"/>
                      <a:buFont typeface="Arial"/>
                      <a:buNone/>
                    </a:pPr>
                    <a:endParaRPr sz="13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45" name="Google Shape;445;p70"/>
                  <p:cNvSpPr/>
                  <p:nvPr/>
                </p:nvSpPr>
                <p:spPr>
                  <a:xfrm>
                    <a:off x="2082485" y="1791853"/>
                    <a:ext cx="4883700" cy="4590300"/>
                  </a:xfrm>
                  <a:prstGeom prst="blockArc">
                    <a:avLst>
                      <a:gd name="adj1" fmla="val 19285714"/>
                      <a:gd name="adj2" fmla="val 771429"/>
                      <a:gd name="adj3" fmla="val 3905"/>
                    </a:avLst>
                  </a:prstGeom>
                  <a:solidFill>
                    <a:srgbClr val="B7CCE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300"/>
                      <a:buFont typeface="Arial"/>
                      <a:buNone/>
                    </a:pPr>
                    <a:endParaRPr sz="13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46" name="Google Shape;446;p70"/>
                  <p:cNvSpPr/>
                  <p:nvPr/>
                </p:nvSpPr>
                <p:spPr>
                  <a:xfrm>
                    <a:off x="2082485" y="1791853"/>
                    <a:ext cx="4883700" cy="4590300"/>
                  </a:xfrm>
                  <a:prstGeom prst="blockArc">
                    <a:avLst>
                      <a:gd name="adj1" fmla="val 16200000"/>
                      <a:gd name="adj2" fmla="val 19285714"/>
                      <a:gd name="adj3" fmla="val 3905"/>
                    </a:avLst>
                  </a:prstGeom>
                  <a:solidFill>
                    <a:srgbClr val="B7CCE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300"/>
                      <a:buFont typeface="Arial"/>
                      <a:buNone/>
                    </a:pPr>
                    <a:endParaRPr sz="13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grpSp>
        <p:nvGrpSpPr>
          <p:cNvPr id="447" name="Google Shape;447;p70" descr="Diagram bubble&#10;"/>
          <p:cNvGrpSpPr/>
          <p:nvPr/>
        </p:nvGrpSpPr>
        <p:grpSpPr>
          <a:xfrm>
            <a:off x="5312228" y="2695091"/>
            <a:ext cx="1300500" cy="1210800"/>
            <a:chOff x="2365166" y="1805288"/>
            <a:chExt cx="1300500" cy="1210800"/>
          </a:xfrm>
        </p:grpSpPr>
        <p:sp>
          <p:nvSpPr>
            <p:cNvPr id="448" name="Google Shape;448;p70"/>
            <p:cNvSpPr/>
            <p:nvPr/>
          </p:nvSpPr>
          <p:spPr>
            <a:xfrm>
              <a:off x="2365166" y="1805288"/>
              <a:ext cx="1300500" cy="1210800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70"/>
            <p:cNvSpPr/>
            <p:nvPr/>
          </p:nvSpPr>
          <p:spPr>
            <a:xfrm>
              <a:off x="2366033" y="2170818"/>
              <a:ext cx="1291500" cy="360900"/>
            </a:xfrm>
            <a:prstGeom prst="homePlate">
              <a:avLst>
                <a:gd name="adj" fmla="val 0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-US" sz="15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County Offices of Education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0" name="Google Shape;450;p70" descr="Diagram box&#10;"/>
          <p:cNvSpPr/>
          <p:nvPr/>
        </p:nvSpPr>
        <p:spPr>
          <a:xfrm>
            <a:off x="6224187" y="6048652"/>
            <a:ext cx="1549500" cy="360900"/>
          </a:xfrm>
          <a:prstGeom prst="homePlate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70" descr="Diagram box&#10;"/>
          <p:cNvSpPr/>
          <p:nvPr/>
        </p:nvSpPr>
        <p:spPr>
          <a:xfrm>
            <a:off x="4386733" y="6043571"/>
            <a:ext cx="1459500" cy="360900"/>
          </a:xfrm>
          <a:prstGeom prst="homePlate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2" name="Google Shape;452;p70" descr="Diagram bubble&#10;"/>
          <p:cNvGrpSpPr/>
          <p:nvPr/>
        </p:nvGrpSpPr>
        <p:grpSpPr>
          <a:xfrm>
            <a:off x="5220785" y="4195198"/>
            <a:ext cx="1430400" cy="1210800"/>
            <a:chOff x="2378078" y="4195197"/>
            <a:chExt cx="1430400" cy="1210800"/>
          </a:xfrm>
        </p:grpSpPr>
        <p:sp>
          <p:nvSpPr>
            <p:cNvPr id="453" name="Google Shape;453;p70"/>
            <p:cNvSpPr/>
            <p:nvPr/>
          </p:nvSpPr>
          <p:spPr>
            <a:xfrm>
              <a:off x="2476500" y="4195197"/>
              <a:ext cx="1300500" cy="1210800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70"/>
            <p:cNvSpPr/>
            <p:nvPr/>
          </p:nvSpPr>
          <p:spPr>
            <a:xfrm>
              <a:off x="2378078" y="4592532"/>
              <a:ext cx="1430400" cy="360900"/>
            </a:xfrm>
            <a:prstGeom prst="homePlate">
              <a:avLst>
                <a:gd name="adj" fmla="val 0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-US" sz="15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Lodi Adult School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5" name="Google Shape;455;p70" descr="Diagram bubble&#10;"/>
          <p:cNvGrpSpPr/>
          <p:nvPr/>
        </p:nvGrpSpPr>
        <p:grpSpPr>
          <a:xfrm>
            <a:off x="8945708" y="4267201"/>
            <a:ext cx="1436700" cy="1210800"/>
            <a:chOff x="6054059" y="4438555"/>
            <a:chExt cx="1436700" cy="1210800"/>
          </a:xfrm>
        </p:grpSpPr>
        <p:sp>
          <p:nvSpPr>
            <p:cNvPr id="456" name="Google Shape;456;p70"/>
            <p:cNvSpPr/>
            <p:nvPr/>
          </p:nvSpPr>
          <p:spPr>
            <a:xfrm>
              <a:off x="6151786" y="4438555"/>
              <a:ext cx="1300500" cy="1210800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70"/>
            <p:cNvSpPr/>
            <p:nvPr/>
          </p:nvSpPr>
          <p:spPr>
            <a:xfrm>
              <a:off x="6054059" y="4853795"/>
              <a:ext cx="1436700" cy="360900"/>
            </a:xfrm>
            <a:prstGeom prst="homePlate">
              <a:avLst>
                <a:gd name="adj" fmla="val 0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-US" sz="15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Manteca Adult </a:t>
              </a:r>
              <a:br>
                <a:rPr lang="en-US" sz="15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5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School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8" name="Google Shape;458;p70" descr="Diagram bubble"/>
          <p:cNvGrpSpPr/>
          <p:nvPr/>
        </p:nvGrpSpPr>
        <p:grpSpPr>
          <a:xfrm>
            <a:off x="6479587" y="5105401"/>
            <a:ext cx="1300500" cy="1210800"/>
            <a:chOff x="4064348" y="5570995"/>
            <a:chExt cx="1300500" cy="1210800"/>
          </a:xfrm>
        </p:grpSpPr>
        <p:sp>
          <p:nvSpPr>
            <p:cNvPr id="459" name="Google Shape;459;p70"/>
            <p:cNvSpPr/>
            <p:nvPr/>
          </p:nvSpPr>
          <p:spPr>
            <a:xfrm>
              <a:off x="4064348" y="5570995"/>
              <a:ext cx="1300500" cy="1210800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70"/>
            <p:cNvSpPr/>
            <p:nvPr/>
          </p:nvSpPr>
          <p:spPr>
            <a:xfrm>
              <a:off x="4064348" y="5769896"/>
              <a:ext cx="1223700" cy="783300"/>
            </a:xfrm>
            <a:prstGeom prst="homePlate">
              <a:avLst>
                <a:gd name="adj" fmla="val 0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-US" sz="15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Tracy </a:t>
              </a:r>
              <a:br>
                <a:rPr lang="en-US" sz="15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5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Adult School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1" name="Google Shape;461;p70" descr="Diagram line&#10;"/>
          <p:cNvSpPr/>
          <p:nvPr/>
        </p:nvSpPr>
        <p:spPr>
          <a:xfrm rot="-7200149">
            <a:off x="7575627" y="5090921"/>
            <a:ext cx="1291103" cy="160081"/>
          </a:xfrm>
          <a:prstGeom prst="rect">
            <a:avLst/>
          </a:prstGeom>
          <a:solidFill>
            <a:srgbClr val="B7CCE4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2" name="Google Shape;462;p70" descr="Diagram outline&#10;"/>
          <p:cNvGrpSpPr/>
          <p:nvPr/>
        </p:nvGrpSpPr>
        <p:grpSpPr>
          <a:xfrm>
            <a:off x="3812588" y="381001"/>
            <a:ext cx="8212200" cy="6476995"/>
            <a:chOff x="2055813" y="381001"/>
            <a:chExt cx="8212200" cy="6476995"/>
          </a:xfrm>
        </p:grpSpPr>
        <p:grpSp>
          <p:nvGrpSpPr>
            <p:cNvPr id="463" name="Google Shape;463;p70"/>
            <p:cNvGrpSpPr/>
            <p:nvPr/>
          </p:nvGrpSpPr>
          <p:grpSpPr>
            <a:xfrm>
              <a:off x="7542213" y="914401"/>
              <a:ext cx="1430400" cy="1210800"/>
              <a:chOff x="6303881" y="3016093"/>
              <a:chExt cx="1430400" cy="1210800"/>
            </a:xfrm>
          </p:grpSpPr>
          <p:sp>
            <p:nvSpPr>
              <p:cNvPr id="464" name="Google Shape;464;p70"/>
              <p:cNvSpPr/>
              <p:nvPr/>
            </p:nvSpPr>
            <p:spPr>
              <a:xfrm>
                <a:off x="6363562" y="3016093"/>
                <a:ext cx="1300500" cy="1210800"/>
              </a:xfrm>
              <a:prstGeom prst="ellipse">
                <a:avLst/>
              </a:prstGeom>
              <a:solidFill>
                <a:srgbClr val="009999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3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" name="Google Shape;465;p70"/>
              <p:cNvSpPr/>
              <p:nvPr/>
            </p:nvSpPr>
            <p:spPr>
              <a:xfrm>
                <a:off x="6303881" y="3431334"/>
                <a:ext cx="1430400" cy="360900"/>
              </a:xfrm>
              <a:prstGeom prst="homePlate">
                <a:avLst>
                  <a:gd name="adj" fmla="val 0"/>
                </a:avLst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lang="en-US" sz="15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Probation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6" name="Google Shape;466;p70"/>
            <p:cNvGrpSpPr/>
            <p:nvPr/>
          </p:nvGrpSpPr>
          <p:grpSpPr>
            <a:xfrm>
              <a:off x="8685213" y="2286001"/>
              <a:ext cx="1430400" cy="1210800"/>
              <a:chOff x="6303881" y="3016093"/>
              <a:chExt cx="1430400" cy="1210800"/>
            </a:xfrm>
          </p:grpSpPr>
          <p:sp>
            <p:nvSpPr>
              <p:cNvPr id="467" name="Google Shape;467;p70"/>
              <p:cNvSpPr/>
              <p:nvPr/>
            </p:nvSpPr>
            <p:spPr>
              <a:xfrm>
                <a:off x="6363562" y="3016093"/>
                <a:ext cx="1300500" cy="1210800"/>
              </a:xfrm>
              <a:prstGeom prst="ellipse">
                <a:avLst/>
              </a:prstGeom>
              <a:solidFill>
                <a:srgbClr val="009999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3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70"/>
              <p:cNvSpPr/>
              <p:nvPr/>
            </p:nvSpPr>
            <p:spPr>
              <a:xfrm>
                <a:off x="6303881" y="3431334"/>
                <a:ext cx="1430400" cy="360900"/>
              </a:xfrm>
              <a:prstGeom prst="homePlate">
                <a:avLst>
                  <a:gd name="adj" fmla="val 0"/>
                </a:avLst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lang="en-US" sz="15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Human Services Agency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9" name="Google Shape;469;p70"/>
            <p:cNvGrpSpPr/>
            <p:nvPr/>
          </p:nvGrpSpPr>
          <p:grpSpPr>
            <a:xfrm>
              <a:off x="8837613" y="4114801"/>
              <a:ext cx="1430400" cy="1210800"/>
              <a:chOff x="6303881" y="3016093"/>
              <a:chExt cx="1430400" cy="1210800"/>
            </a:xfrm>
          </p:grpSpPr>
          <p:sp>
            <p:nvSpPr>
              <p:cNvPr id="470" name="Google Shape;470;p70"/>
              <p:cNvSpPr/>
              <p:nvPr/>
            </p:nvSpPr>
            <p:spPr>
              <a:xfrm>
                <a:off x="6363562" y="3016093"/>
                <a:ext cx="1300500" cy="1210800"/>
              </a:xfrm>
              <a:prstGeom prst="ellipse">
                <a:avLst/>
              </a:prstGeom>
              <a:solidFill>
                <a:srgbClr val="009999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3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" name="Google Shape;471;p70"/>
              <p:cNvSpPr/>
              <p:nvPr/>
            </p:nvSpPr>
            <p:spPr>
              <a:xfrm>
                <a:off x="6303881" y="3431334"/>
                <a:ext cx="1430400" cy="360900"/>
              </a:xfrm>
              <a:prstGeom prst="homePlate">
                <a:avLst>
                  <a:gd name="adj" fmla="val 0"/>
                </a:avLst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lang="en-US" sz="15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Jail Education Services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2" name="Google Shape;472;p70"/>
            <p:cNvGrpSpPr/>
            <p:nvPr/>
          </p:nvGrpSpPr>
          <p:grpSpPr>
            <a:xfrm>
              <a:off x="7542213" y="5647196"/>
              <a:ext cx="1430400" cy="1210800"/>
              <a:chOff x="6303881" y="3016093"/>
              <a:chExt cx="1430400" cy="1210800"/>
            </a:xfrm>
          </p:grpSpPr>
          <p:sp>
            <p:nvSpPr>
              <p:cNvPr id="473" name="Google Shape;473;p70"/>
              <p:cNvSpPr/>
              <p:nvPr/>
            </p:nvSpPr>
            <p:spPr>
              <a:xfrm>
                <a:off x="6363562" y="3016093"/>
                <a:ext cx="1300500" cy="1210800"/>
              </a:xfrm>
              <a:prstGeom prst="ellipse">
                <a:avLst/>
              </a:prstGeom>
              <a:solidFill>
                <a:srgbClr val="009999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3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" name="Google Shape;474;p70"/>
              <p:cNvSpPr/>
              <p:nvPr/>
            </p:nvSpPr>
            <p:spPr>
              <a:xfrm>
                <a:off x="6303881" y="3431334"/>
                <a:ext cx="1430400" cy="360900"/>
              </a:xfrm>
              <a:prstGeom prst="homePlate">
                <a:avLst>
                  <a:gd name="adj" fmla="val 0"/>
                </a:avLst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lang="en-US" sz="15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Community Based Orgs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5" name="Google Shape;475;p70"/>
            <p:cNvGrpSpPr/>
            <p:nvPr/>
          </p:nvGrpSpPr>
          <p:grpSpPr>
            <a:xfrm>
              <a:off x="3198813" y="1066801"/>
              <a:ext cx="1430400" cy="1210800"/>
              <a:chOff x="6303881" y="3016093"/>
              <a:chExt cx="1430400" cy="1210800"/>
            </a:xfrm>
          </p:grpSpPr>
          <p:sp>
            <p:nvSpPr>
              <p:cNvPr id="476" name="Google Shape;476;p70"/>
              <p:cNvSpPr/>
              <p:nvPr/>
            </p:nvSpPr>
            <p:spPr>
              <a:xfrm>
                <a:off x="6363562" y="3016093"/>
                <a:ext cx="1300500" cy="1210800"/>
              </a:xfrm>
              <a:prstGeom prst="ellipse">
                <a:avLst/>
              </a:prstGeom>
              <a:solidFill>
                <a:srgbClr val="009999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3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" name="Google Shape;477;p70"/>
              <p:cNvSpPr/>
              <p:nvPr/>
            </p:nvSpPr>
            <p:spPr>
              <a:xfrm>
                <a:off x="6303881" y="3431334"/>
                <a:ext cx="1430400" cy="360900"/>
              </a:xfrm>
              <a:prstGeom prst="homePlate">
                <a:avLst>
                  <a:gd name="adj" fmla="val 0"/>
                </a:avLst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lang="en-US" sz="15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Employers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8" name="Google Shape;478;p70"/>
            <p:cNvGrpSpPr/>
            <p:nvPr/>
          </p:nvGrpSpPr>
          <p:grpSpPr>
            <a:xfrm>
              <a:off x="2055813" y="2590801"/>
              <a:ext cx="1430400" cy="1210800"/>
              <a:chOff x="6303881" y="3016093"/>
              <a:chExt cx="1430400" cy="1210800"/>
            </a:xfrm>
          </p:grpSpPr>
          <p:sp>
            <p:nvSpPr>
              <p:cNvPr id="479" name="Google Shape;479;p70"/>
              <p:cNvSpPr/>
              <p:nvPr/>
            </p:nvSpPr>
            <p:spPr>
              <a:xfrm>
                <a:off x="6363562" y="3016093"/>
                <a:ext cx="1300500" cy="1210800"/>
              </a:xfrm>
              <a:prstGeom prst="ellipse">
                <a:avLst/>
              </a:prstGeom>
              <a:solidFill>
                <a:srgbClr val="009999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3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" name="Google Shape;480;p70"/>
              <p:cNvSpPr/>
              <p:nvPr/>
            </p:nvSpPr>
            <p:spPr>
              <a:xfrm>
                <a:off x="6303881" y="3431334"/>
                <a:ext cx="1430400" cy="360900"/>
              </a:xfrm>
              <a:prstGeom prst="homePlate">
                <a:avLst>
                  <a:gd name="adj" fmla="val 0"/>
                </a:avLst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lang="en-US" sz="15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Foundations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81" name="Google Shape;481;p70"/>
            <p:cNvGrpSpPr/>
            <p:nvPr/>
          </p:nvGrpSpPr>
          <p:grpSpPr>
            <a:xfrm>
              <a:off x="5332413" y="381001"/>
              <a:ext cx="1430400" cy="1210800"/>
              <a:chOff x="6303881" y="3016093"/>
              <a:chExt cx="1430400" cy="1210800"/>
            </a:xfrm>
          </p:grpSpPr>
          <p:sp>
            <p:nvSpPr>
              <p:cNvPr id="482" name="Google Shape;482;p70"/>
              <p:cNvSpPr/>
              <p:nvPr/>
            </p:nvSpPr>
            <p:spPr>
              <a:xfrm>
                <a:off x="6363562" y="3016093"/>
                <a:ext cx="1300500" cy="1210800"/>
              </a:xfrm>
              <a:prstGeom prst="ellipse">
                <a:avLst/>
              </a:prstGeom>
              <a:solidFill>
                <a:srgbClr val="009999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300">
                  <a:solidFill>
                    <a:schemeClr val="accent2"/>
                  </a:solidFill>
                  <a:highlight>
                    <a:srgbClr val="800000"/>
                  </a:highlight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300">
                  <a:solidFill>
                    <a:schemeClr val="accent2"/>
                  </a:solidFill>
                  <a:highlight>
                    <a:srgbClr val="800000"/>
                  </a:highlight>
                </a:endParaRPr>
              </a:p>
            </p:txBody>
          </p:sp>
          <p:sp>
            <p:nvSpPr>
              <p:cNvPr id="483" name="Google Shape;483;p70"/>
              <p:cNvSpPr/>
              <p:nvPr/>
            </p:nvSpPr>
            <p:spPr>
              <a:xfrm>
                <a:off x="6303881" y="3431334"/>
                <a:ext cx="1430400" cy="360900"/>
              </a:xfrm>
              <a:prstGeom prst="homePlate">
                <a:avLst>
                  <a:gd name="adj" fmla="val 0"/>
                </a:avLst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lang="en-US" sz="15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Workforce Development Board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84" name="Google Shape;484;p70"/>
            <p:cNvGrpSpPr/>
            <p:nvPr/>
          </p:nvGrpSpPr>
          <p:grpSpPr>
            <a:xfrm>
              <a:off x="2132013" y="4191001"/>
              <a:ext cx="1430400" cy="1210800"/>
              <a:chOff x="6303881" y="3016093"/>
              <a:chExt cx="1430400" cy="1210800"/>
            </a:xfrm>
          </p:grpSpPr>
          <p:sp>
            <p:nvSpPr>
              <p:cNvPr id="485" name="Google Shape;485;p70"/>
              <p:cNvSpPr/>
              <p:nvPr/>
            </p:nvSpPr>
            <p:spPr>
              <a:xfrm>
                <a:off x="6363562" y="3016093"/>
                <a:ext cx="1300500" cy="1210800"/>
              </a:xfrm>
              <a:prstGeom prst="ellipse">
                <a:avLst/>
              </a:prstGeom>
              <a:solidFill>
                <a:srgbClr val="009999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3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" name="Google Shape;486;p70"/>
              <p:cNvSpPr/>
              <p:nvPr/>
            </p:nvSpPr>
            <p:spPr>
              <a:xfrm>
                <a:off x="6303881" y="3431334"/>
                <a:ext cx="1430400" cy="360900"/>
              </a:xfrm>
              <a:prstGeom prst="homePlate">
                <a:avLst>
                  <a:gd name="adj" fmla="val 0"/>
                </a:avLst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lang="en-US" sz="15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Faith-Based Orgs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87" name="Google Shape;487;p70"/>
            <p:cNvGrpSpPr/>
            <p:nvPr/>
          </p:nvGrpSpPr>
          <p:grpSpPr>
            <a:xfrm>
              <a:off x="3351213" y="5647196"/>
              <a:ext cx="1430400" cy="1210800"/>
              <a:chOff x="6303881" y="3016093"/>
              <a:chExt cx="1430400" cy="1210800"/>
            </a:xfrm>
          </p:grpSpPr>
          <p:sp>
            <p:nvSpPr>
              <p:cNvPr id="488" name="Google Shape;488;p70"/>
              <p:cNvSpPr/>
              <p:nvPr/>
            </p:nvSpPr>
            <p:spPr>
              <a:xfrm>
                <a:off x="6363562" y="3016093"/>
                <a:ext cx="1300500" cy="1210800"/>
              </a:xfrm>
              <a:prstGeom prst="ellipse">
                <a:avLst/>
              </a:prstGeom>
              <a:solidFill>
                <a:srgbClr val="009999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3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" name="Google Shape;489;p70"/>
              <p:cNvSpPr/>
              <p:nvPr/>
            </p:nvSpPr>
            <p:spPr>
              <a:xfrm>
                <a:off x="6303881" y="3431334"/>
                <a:ext cx="1430400" cy="360900"/>
              </a:xfrm>
              <a:prstGeom prst="homePlate">
                <a:avLst>
                  <a:gd name="adj" fmla="val 0"/>
                </a:avLst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lang="en-US" sz="15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Economic Development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90" name="Google Shape;490;p70" descr="Diagram bubble"/>
          <p:cNvGrpSpPr/>
          <p:nvPr/>
        </p:nvGrpSpPr>
        <p:grpSpPr>
          <a:xfrm>
            <a:off x="7851187" y="5189995"/>
            <a:ext cx="1300500" cy="1210800"/>
            <a:chOff x="4064348" y="5570995"/>
            <a:chExt cx="1300500" cy="1210800"/>
          </a:xfrm>
        </p:grpSpPr>
        <p:sp>
          <p:nvSpPr>
            <p:cNvPr id="491" name="Google Shape;491;p70"/>
            <p:cNvSpPr/>
            <p:nvPr/>
          </p:nvSpPr>
          <p:spPr>
            <a:xfrm>
              <a:off x="4064348" y="5570995"/>
              <a:ext cx="1300500" cy="1210800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70"/>
            <p:cNvSpPr/>
            <p:nvPr/>
          </p:nvSpPr>
          <p:spPr>
            <a:xfrm>
              <a:off x="4136028" y="5769896"/>
              <a:ext cx="1223700" cy="783300"/>
            </a:xfrm>
            <a:prstGeom prst="homePlate">
              <a:avLst>
                <a:gd name="adj" fmla="val 0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-US" sz="15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Wind River</a:t>
              </a:r>
              <a:br>
                <a:rPr lang="en-US" sz="15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5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Adult School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3" name="Google Shape;493;p70"/>
          <p:cNvSpPr txBox="1">
            <a:spLocks noGrp="1"/>
          </p:cNvSpPr>
          <p:nvPr>
            <p:ph type="title" idx="4294967295"/>
          </p:nvPr>
        </p:nvSpPr>
        <p:spPr>
          <a:xfrm>
            <a:off x="71100" y="61750"/>
            <a:ext cx="8131500" cy="1915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Libre Franklin"/>
                <a:ea typeface="Libre Franklin"/>
                <a:cs typeface="Libre Franklin"/>
                <a:sym typeface="Libre Franklin"/>
              </a:rPr>
              <a:t>DSAEA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Libre Franklin"/>
                <a:ea typeface="Libre Franklin"/>
                <a:cs typeface="Libre Franklin"/>
                <a:sym typeface="Libre Franklin"/>
              </a:rPr>
              <a:t> - </a:t>
            </a:r>
            <a:r>
              <a:rPr kumimoji="0" lang="en-US" sz="2550" b="0" i="0" u="none" strike="noStrike" kern="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Libre Franklin"/>
                <a:ea typeface="Libre Franklin"/>
                <a:cs typeface="Libre Franklin"/>
                <a:sym typeface="Libre Franklin"/>
              </a:rPr>
              <a:t>Strength Through Collaboration</a:t>
            </a:r>
          </a:p>
        </p:txBody>
      </p:sp>
      <p:grpSp>
        <p:nvGrpSpPr>
          <p:cNvPr id="494" name="Google Shape;494;p70" descr="Diagram bubble"/>
          <p:cNvGrpSpPr/>
          <p:nvPr/>
        </p:nvGrpSpPr>
        <p:grpSpPr>
          <a:xfrm>
            <a:off x="9041853" y="2695091"/>
            <a:ext cx="1300500" cy="1210800"/>
            <a:chOff x="2365166" y="1805288"/>
            <a:chExt cx="1300500" cy="1210800"/>
          </a:xfrm>
        </p:grpSpPr>
        <p:sp>
          <p:nvSpPr>
            <p:cNvPr id="495" name="Google Shape;495;p70"/>
            <p:cNvSpPr/>
            <p:nvPr/>
          </p:nvSpPr>
          <p:spPr>
            <a:xfrm>
              <a:off x="2365166" y="1805288"/>
              <a:ext cx="1300500" cy="1210800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70"/>
            <p:cNvSpPr/>
            <p:nvPr/>
          </p:nvSpPr>
          <p:spPr>
            <a:xfrm>
              <a:off x="2366033" y="2170818"/>
              <a:ext cx="1291500" cy="360900"/>
            </a:xfrm>
            <a:prstGeom prst="homePlate">
              <a:avLst>
                <a:gd name="adj" fmla="val 0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-US" sz="1500" b="1">
                  <a:solidFill>
                    <a:schemeClr val="lt1"/>
                  </a:solidFill>
                </a:rPr>
                <a:t>Lincoln USD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7" name="Google Shape;497;p70" descr="Diagram line&#10;"/>
          <p:cNvSpPr/>
          <p:nvPr/>
        </p:nvSpPr>
        <p:spPr>
          <a:xfrm rot="-7200149">
            <a:off x="6661227" y="2804921"/>
            <a:ext cx="1291103" cy="160081"/>
          </a:xfrm>
          <a:prstGeom prst="rect">
            <a:avLst/>
          </a:prstGeom>
          <a:solidFill>
            <a:srgbClr val="B7CCE4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70" descr="Diagram line&#10;"/>
          <p:cNvSpPr/>
          <p:nvPr/>
        </p:nvSpPr>
        <p:spPr>
          <a:xfrm rot="-3453934">
            <a:off x="7826256" y="2812546"/>
            <a:ext cx="1290986" cy="159958"/>
          </a:xfrm>
          <a:prstGeom prst="rect">
            <a:avLst/>
          </a:prstGeom>
          <a:solidFill>
            <a:srgbClr val="B7CCE4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70" descr="Diagram bubble"/>
          <p:cNvSpPr/>
          <p:nvPr/>
        </p:nvSpPr>
        <p:spPr>
          <a:xfrm>
            <a:off x="6348687" y="1574689"/>
            <a:ext cx="1300500" cy="1210800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70"/>
          <p:cNvSpPr/>
          <p:nvPr/>
        </p:nvSpPr>
        <p:spPr>
          <a:xfrm>
            <a:off x="6267805" y="1939243"/>
            <a:ext cx="1300500" cy="360900"/>
          </a:xfrm>
          <a:prstGeom prst="homePlate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Delta College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1" name="Google Shape;501;p70" descr="Diagram bubble"/>
          <p:cNvGrpSpPr/>
          <p:nvPr/>
        </p:nvGrpSpPr>
        <p:grpSpPr>
          <a:xfrm>
            <a:off x="7008757" y="3124098"/>
            <a:ext cx="1752570" cy="1677550"/>
            <a:chOff x="3581400" y="3200400"/>
            <a:chExt cx="1981200" cy="2046042"/>
          </a:xfrm>
        </p:grpSpPr>
        <p:sp>
          <p:nvSpPr>
            <p:cNvPr id="502" name="Google Shape;502;p70"/>
            <p:cNvSpPr/>
            <p:nvPr/>
          </p:nvSpPr>
          <p:spPr>
            <a:xfrm>
              <a:off x="3586548" y="3200400"/>
              <a:ext cx="1969428" cy="2046042"/>
            </a:xfrm>
            <a:custGeom>
              <a:avLst/>
              <a:gdLst/>
              <a:ahLst/>
              <a:cxnLst/>
              <a:rect l="l" t="t" r="r" b="b"/>
              <a:pathLst>
                <a:path w="1802680" h="1802680" extrusionOk="0">
                  <a:moveTo>
                    <a:pt x="0" y="901340"/>
                  </a:moveTo>
                  <a:cubicBezTo>
                    <a:pt x="0" y="403544"/>
                    <a:pt x="403544" y="0"/>
                    <a:pt x="901340" y="0"/>
                  </a:cubicBezTo>
                  <a:cubicBezTo>
                    <a:pt x="1399136" y="0"/>
                    <a:pt x="1802680" y="403544"/>
                    <a:pt x="1802680" y="901340"/>
                  </a:cubicBezTo>
                  <a:cubicBezTo>
                    <a:pt x="1802680" y="1399136"/>
                    <a:pt x="1399136" y="1802680"/>
                    <a:pt x="901340" y="1802680"/>
                  </a:cubicBezTo>
                  <a:cubicBezTo>
                    <a:pt x="403544" y="1802680"/>
                    <a:pt x="0" y="1399136"/>
                    <a:pt x="0" y="901340"/>
                  </a:cubicBezTo>
                  <a:close/>
                </a:path>
              </a:pathLst>
            </a:custGeom>
            <a:solidFill>
              <a:schemeClr val="l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81775" tIns="281775" rIns="281775" bIns="281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03" name="Google Shape;503;p70" descr="https://encrypted-tbn1.google.com/images?q=tbn:ANd9GcS-zAnJiCsiBerQtOSl8rc-c4WY38cLHskHl3VO-b0adH0GnRQLsw"/>
            <p:cNvPicPr preferRelativeResize="0"/>
            <p:nvPr/>
          </p:nvPicPr>
          <p:blipFill rotWithShape="1">
            <a:blip r:embed="rId3">
              <a:alphaModFix/>
            </a:blip>
            <a:srcRect l="24443" r="23702"/>
            <a:stretch/>
          </p:blipFill>
          <p:spPr>
            <a:xfrm>
              <a:off x="4358445" y="4222680"/>
              <a:ext cx="427110" cy="5362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4" name="Google Shape;504;p70"/>
            <p:cNvSpPr txBox="1"/>
            <p:nvPr/>
          </p:nvSpPr>
          <p:spPr>
            <a:xfrm>
              <a:off x="3581400" y="3657600"/>
              <a:ext cx="1981200" cy="33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US" sz="12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Adult Client Success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5" name="Google Shape;505;p70" descr="Diagram bubble"/>
          <p:cNvGrpSpPr/>
          <p:nvPr/>
        </p:nvGrpSpPr>
        <p:grpSpPr>
          <a:xfrm>
            <a:off x="8064309" y="1646406"/>
            <a:ext cx="1314402" cy="1210800"/>
            <a:chOff x="5807957" y="2210588"/>
            <a:chExt cx="1314402" cy="1210800"/>
          </a:xfrm>
        </p:grpSpPr>
        <p:sp>
          <p:nvSpPr>
            <p:cNvPr id="506" name="Google Shape;506;p70"/>
            <p:cNvSpPr/>
            <p:nvPr/>
          </p:nvSpPr>
          <p:spPr>
            <a:xfrm>
              <a:off x="5807957" y="2210588"/>
              <a:ext cx="1300500" cy="1210800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70"/>
            <p:cNvSpPr/>
            <p:nvPr/>
          </p:nvSpPr>
          <p:spPr>
            <a:xfrm>
              <a:off x="5821859" y="2574988"/>
              <a:ext cx="1300500" cy="360900"/>
            </a:xfrm>
            <a:prstGeom prst="homePlate">
              <a:avLst>
                <a:gd name="adj" fmla="val 0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-US" sz="15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Stockton School for Adults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8" name="Google Shape;508;p70"/>
          <p:cNvSpPr txBox="1"/>
          <p:nvPr/>
        </p:nvSpPr>
        <p:spPr>
          <a:xfrm>
            <a:off x="269800" y="906501"/>
            <a:ext cx="3528300" cy="33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rgbClr val="665A5A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Adults in the Delta Sierra Adult Education Alliance (DSAEA) region, </a:t>
            </a:r>
            <a:r>
              <a:rPr lang="en-US" sz="2200" i="1" u="sng" dirty="0">
                <a:solidFill>
                  <a:srgbClr val="665A5A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no matter which school or partner organization they access</a:t>
            </a:r>
            <a:r>
              <a:rPr lang="en-US" sz="2200" dirty="0">
                <a:solidFill>
                  <a:srgbClr val="665A5A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have the opportunity to increase skills and transition to a program providing a post-secondary credential leading to a job with living wages.</a:t>
            </a:r>
            <a:endParaRPr sz="2200" dirty="0">
              <a:solidFill>
                <a:srgbClr val="665A5A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grpSp>
        <p:nvGrpSpPr>
          <p:cNvPr id="2" name="Google Shape;462;p70" descr="Diagram outline&#10;">
            <a:extLst>
              <a:ext uri="{FF2B5EF4-FFF2-40B4-BE49-F238E27FC236}">
                <a16:creationId xmlns:a16="http://schemas.microsoft.com/office/drawing/2014/main" id="{A1590D78-ADBA-1920-E433-26F342C1CAF1}"/>
              </a:ext>
            </a:extLst>
          </p:cNvPr>
          <p:cNvGrpSpPr/>
          <p:nvPr/>
        </p:nvGrpSpPr>
        <p:grpSpPr>
          <a:xfrm>
            <a:off x="3816767" y="372374"/>
            <a:ext cx="8212200" cy="6476995"/>
            <a:chOff x="2055813" y="381001"/>
            <a:chExt cx="8212200" cy="6476995"/>
          </a:xfrm>
        </p:grpSpPr>
        <p:grpSp>
          <p:nvGrpSpPr>
            <p:cNvPr id="3" name="Google Shape;463;p70">
              <a:extLst>
                <a:ext uri="{FF2B5EF4-FFF2-40B4-BE49-F238E27FC236}">
                  <a16:creationId xmlns:a16="http://schemas.microsoft.com/office/drawing/2014/main" id="{F45268A9-FCE3-FEDB-A1B4-3FE524433ECF}"/>
                </a:ext>
              </a:extLst>
            </p:cNvPr>
            <p:cNvGrpSpPr/>
            <p:nvPr/>
          </p:nvGrpSpPr>
          <p:grpSpPr>
            <a:xfrm>
              <a:off x="7542213" y="914401"/>
              <a:ext cx="1430400" cy="1210800"/>
              <a:chOff x="6303881" y="3016093"/>
              <a:chExt cx="1430400" cy="1210800"/>
            </a:xfrm>
          </p:grpSpPr>
          <p:sp>
            <p:nvSpPr>
              <p:cNvPr id="28" name="Google Shape;464;p70">
                <a:extLst>
                  <a:ext uri="{FF2B5EF4-FFF2-40B4-BE49-F238E27FC236}">
                    <a16:creationId xmlns:a16="http://schemas.microsoft.com/office/drawing/2014/main" id="{B72CA148-069A-0F26-9921-1E8768381A1E}"/>
                  </a:ext>
                </a:extLst>
              </p:cNvPr>
              <p:cNvSpPr/>
              <p:nvPr/>
            </p:nvSpPr>
            <p:spPr>
              <a:xfrm>
                <a:off x="6363562" y="3016093"/>
                <a:ext cx="1300500" cy="1210800"/>
              </a:xfrm>
              <a:prstGeom prst="ellipse">
                <a:avLst/>
              </a:prstGeom>
              <a:solidFill>
                <a:srgbClr val="009999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3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465;p70">
                <a:extLst>
                  <a:ext uri="{FF2B5EF4-FFF2-40B4-BE49-F238E27FC236}">
                    <a16:creationId xmlns:a16="http://schemas.microsoft.com/office/drawing/2014/main" id="{C03EF3FA-7192-8CE1-5755-D8ED30B77353}"/>
                  </a:ext>
                </a:extLst>
              </p:cNvPr>
              <p:cNvSpPr/>
              <p:nvPr/>
            </p:nvSpPr>
            <p:spPr>
              <a:xfrm>
                <a:off x="6303881" y="3431334"/>
                <a:ext cx="1430400" cy="360900"/>
              </a:xfrm>
              <a:prstGeom prst="homePlate">
                <a:avLst>
                  <a:gd name="adj" fmla="val 0"/>
                </a:avLst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lang="en-US" sz="15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Probation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" name="Google Shape;466;p70">
              <a:extLst>
                <a:ext uri="{FF2B5EF4-FFF2-40B4-BE49-F238E27FC236}">
                  <a16:creationId xmlns:a16="http://schemas.microsoft.com/office/drawing/2014/main" id="{922D5D35-ADFD-825B-F04F-795DBD50E95A}"/>
                </a:ext>
              </a:extLst>
            </p:cNvPr>
            <p:cNvGrpSpPr/>
            <p:nvPr/>
          </p:nvGrpSpPr>
          <p:grpSpPr>
            <a:xfrm>
              <a:off x="8685213" y="2286001"/>
              <a:ext cx="1430400" cy="1210800"/>
              <a:chOff x="6303881" y="3016093"/>
              <a:chExt cx="1430400" cy="1210800"/>
            </a:xfrm>
          </p:grpSpPr>
          <p:sp>
            <p:nvSpPr>
              <p:cNvPr id="26" name="Google Shape;467;p70">
                <a:extLst>
                  <a:ext uri="{FF2B5EF4-FFF2-40B4-BE49-F238E27FC236}">
                    <a16:creationId xmlns:a16="http://schemas.microsoft.com/office/drawing/2014/main" id="{8002BAFA-BC27-9B25-0B4F-75BBBAC48130}"/>
                  </a:ext>
                </a:extLst>
              </p:cNvPr>
              <p:cNvSpPr/>
              <p:nvPr/>
            </p:nvSpPr>
            <p:spPr>
              <a:xfrm>
                <a:off x="6363562" y="3016093"/>
                <a:ext cx="1300500" cy="1210800"/>
              </a:xfrm>
              <a:prstGeom prst="ellipse">
                <a:avLst/>
              </a:prstGeom>
              <a:solidFill>
                <a:srgbClr val="009999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3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468;p70">
                <a:extLst>
                  <a:ext uri="{FF2B5EF4-FFF2-40B4-BE49-F238E27FC236}">
                    <a16:creationId xmlns:a16="http://schemas.microsoft.com/office/drawing/2014/main" id="{4CF081B6-83E2-40FB-BC9D-9E534CAEB7C4}"/>
                  </a:ext>
                </a:extLst>
              </p:cNvPr>
              <p:cNvSpPr/>
              <p:nvPr/>
            </p:nvSpPr>
            <p:spPr>
              <a:xfrm>
                <a:off x="6303881" y="3431334"/>
                <a:ext cx="1430400" cy="360900"/>
              </a:xfrm>
              <a:prstGeom prst="homePlate">
                <a:avLst>
                  <a:gd name="adj" fmla="val 0"/>
                </a:avLst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lang="en-US" sz="15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Human Services Agency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" name="Google Shape;469;p70">
              <a:extLst>
                <a:ext uri="{FF2B5EF4-FFF2-40B4-BE49-F238E27FC236}">
                  <a16:creationId xmlns:a16="http://schemas.microsoft.com/office/drawing/2014/main" id="{BC7C1035-CA93-A2EE-CCCE-1714BA10581B}"/>
                </a:ext>
              </a:extLst>
            </p:cNvPr>
            <p:cNvGrpSpPr/>
            <p:nvPr/>
          </p:nvGrpSpPr>
          <p:grpSpPr>
            <a:xfrm>
              <a:off x="8837613" y="4114801"/>
              <a:ext cx="1430400" cy="1210800"/>
              <a:chOff x="6303881" y="3016093"/>
              <a:chExt cx="1430400" cy="1210800"/>
            </a:xfrm>
          </p:grpSpPr>
          <p:sp>
            <p:nvSpPr>
              <p:cNvPr id="24" name="Google Shape;470;p70">
                <a:extLst>
                  <a:ext uri="{FF2B5EF4-FFF2-40B4-BE49-F238E27FC236}">
                    <a16:creationId xmlns:a16="http://schemas.microsoft.com/office/drawing/2014/main" id="{9720D4B5-2C84-7106-8E71-B87AC3182E6E}"/>
                  </a:ext>
                </a:extLst>
              </p:cNvPr>
              <p:cNvSpPr/>
              <p:nvPr/>
            </p:nvSpPr>
            <p:spPr>
              <a:xfrm>
                <a:off x="6363562" y="3016093"/>
                <a:ext cx="1300500" cy="1210800"/>
              </a:xfrm>
              <a:prstGeom prst="ellipse">
                <a:avLst/>
              </a:prstGeom>
              <a:solidFill>
                <a:srgbClr val="009999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3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471;p70">
                <a:extLst>
                  <a:ext uri="{FF2B5EF4-FFF2-40B4-BE49-F238E27FC236}">
                    <a16:creationId xmlns:a16="http://schemas.microsoft.com/office/drawing/2014/main" id="{3972E6A5-0D76-8334-DE3F-8F1725295735}"/>
                  </a:ext>
                </a:extLst>
              </p:cNvPr>
              <p:cNvSpPr/>
              <p:nvPr/>
            </p:nvSpPr>
            <p:spPr>
              <a:xfrm>
                <a:off x="6303881" y="3431334"/>
                <a:ext cx="1430400" cy="360900"/>
              </a:xfrm>
              <a:prstGeom prst="homePlate">
                <a:avLst>
                  <a:gd name="adj" fmla="val 0"/>
                </a:avLst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lang="en-US" sz="15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Jail Education Services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" name="Google Shape;472;p70">
              <a:extLst>
                <a:ext uri="{FF2B5EF4-FFF2-40B4-BE49-F238E27FC236}">
                  <a16:creationId xmlns:a16="http://schemas.microsoft.com/office/drawing/2014/main" id="{364C0827-0F3E-7F1C-34AD-7AC24778CDBD}"/>
                </a:ext>
              </a:extLst>
            </p:cNvPr>
            <p:cNvGrpSpPr/>
            <p:nvPr/>
          </p:nvGrpSpPr>
          <p:grpSpPr>
            <a:xfrm>
              <a:off x="7542213" y="5647196"/>
              <a:ext cx="1430400" cy="1210800"/>
              <a:chOff x="6303881" y="3016093"/>
              <a:chExt cx="1430400" cy="1210800"/>
            </a:xfrm>
          </p:grpSpPr>
          <p:sp>
            <p:nvSpPr>
              <p:cNvPr id="22" name="Google Shape;473;p70">
                <a:extLst>
                  <a:ext uri="{FF2B5EF4-FFF2-40B4-BE49-F238E27FC236}">
                    <a16:creationId xmlns:a16="http://schemas.microsoft.com/office/drawing/2014/main" id="{754D7A16-CFFB-154B-6EBB-9CA2F24F6EE6}"/>
                  </a:ext>
                </a:extLst>
              </p:cNvPr>
              <p:cNvSpPr/>
              <p:nvPr/>
            </p:nvSpPr>
            <p:spPr>
              <a:xfrm>
                <a:off x="6363562" y="3016093"/>
                <a:ext cx="1300500" cy="1210800"/>
              </a:xfrm>
              <a:prstGeom prst="ellipse">
                <a:avLst/>
              </a:prstGeom>
              <a:solidFill>
                <a:srgbClr val="009999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3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474;p70">
                <a:extLst>
                  <a:ext uri="{FF2B5EF4-FFF2-40B4-BE49-F238E27FC236}">
                    <a16:creationId xmlns:a16="http://schemas.microsoft.com/office/drawing/2014/main" id="{473ACE1F-EE18-43A3-283D-DFC2819D1C94}"/>
                  </a:ext>
                </a:extLst>
              </p:cNvPr>
              <p:cNvSpPr/>
              <p:nvPr/>
            </p:nvSpPr>
            <p:spPr>
              <a:xfrm>
                <a:off x="6303881" y="3431334"/>
                <a:ext cx="1430400" cy="360900"/>
              </a:xfrm>
              <a:prstGeom prst="homePlate">
                <a:avLst>
                  <a:gd name="adj" fmla="val 0"/>
                </a:avLst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lang="en-US" sz="15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Community Based Orgs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oogle Shape;475;p70">
              <a:extLst>
                <a:ext uri="{FF2B5EF4-FFF2-40B4-BE49-F238E27FC236}">
                  <a16:creationId xmlns:a16="http://schemas.microsoft.com/office/drawing/2014/main" id="{644CACDE-8709-640E-E6E3-D47088A6ED5F}"/>
                </a:ext>
              </a:extLst>
            </p:cNvPr>
            <p:cNvGrpSpPr/>
            <p:nvPr/>
          </p:nvGrpSpPr>
          <p:grpSpPr>
            <a:xfrm>
              <a:off x="3198813" y="1066801"/>
              <a:ext cx="1430400" cy="1210800"/>
              <a:chOff x="6303881" y="3016093"/>
              <a:chExt cx="1430400" cy="1210800"/>
            </a:xfrm>
          </p:grpSpPr>
          <p:sp>
            <p:nvSpPr>
              <p:cNvPr id="20" name="Google Shape;476;p70">
                <a:extLst>
                  <a:ext uri="{FF2B5EF4-FFF2-40B4-BE49-F238E27FC236}">
                    <a16:creationId xmlns:a16="http://schemas.microsoft.com/office/drawing/2014/main" id="{4AA801E1-FF4F-A6BF-70F0-D9E3FE9FE8A4}"/>
                  </a:ext>
                </a:extLst>
              </p:cNvPr>
              <p:cNvSpPr/>
              <p:nvPr/>
            </p:nvSpPr>
            <p:spPr>
              <a:xfrm>
                <a:off x="6363562" y="3016093"/>
                <a:ext cx="1300500" cy="1210800"/>
              </a:xfrm>
              <a:prstGeom prst="ellipse">
                <a:avLst/>
              </a:prstGeom>
              <a:solidFill>
                <a:srgbClr val="009999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3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477;p70">
                <a:extLst>
                  <a:ext uri="{FF2B5EF4-FFF2-40B4-BE49-F238E27FC236}">
                    <a16:creationId xmlns:a16="http://schemas.microsoft.com/office/drawing/2014/main" id="{D03AB084-D002-1C48-FC62-8B3F34E5D5D5}"/>
                  </a:ext>
                </a:extLst>
              </p:cNvPr>
              <p:cNvSpPr/>
              <p:nvPr/>
            </p:nvSpPr>
            <p:spPr>
              <a:xfrm>
                <a:off x="6303881" y="3431334"/>
                <a:ext cx="1430400" cy="360900"/>
              </a:xfrm>
              <a:prstGeom prst="homePlate">
                <a:avLst>
                  <a:gd name="adj" fmla="val 0"/>
                </a:avLst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lang="en-US" sz="15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Employers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" name="Google Shape;478;p70">
              <a:extLst>
                <a:ext uri="{FF2B5EF4-FFF2-40B4-BE49-F238E27FC236}">
                  <a16:creationId xmlns:a16="http://schemas.microsoft.com/office/drawing/2014/main" id="{156DABD0-0760-8542-BDBA-C496D603F7BB}"/>
                </a:ext>
              </a:extLst>
            </p:cNvPr>
            <p:cNvGrpSpPr/>
            <p:nvPr/>
          </p:nvGrpSpPr>
          <p:grpSpPr>
            <a:xfrm>
              <a:off x="2055813" y="2590801"/>
              <a:ext cx="1430400" cy="1210800"/>
              <a:chOff x="6303881" y="3016093"/>
              <a:chExt cx="1430400" cy="1210800"/>
            </a:xfrm>
          </p:grpSpPr>
          <p:sp>
            <p:nvSpPr>
              <p:cNvPr id="18" name="Google Shape;479;p70">
                <a:extLst>
                  <a:ext uri="{FF2B5EF4-FFF2-40B4-BE49-F238E27FC236}">
                    <a16:creationId xmlns:a16="http://schemas.microsoft.com/office/drawing/2014/main" id="{219B5CE3-7AE0-3C60-8879-861E5963DF11}"/>
                  </a:ext>
                </a:extLst>
              </p:cNvPr>
              <p:cNvSpPr/>
              <p:nvPr/>
            </p:nvSpPr>
            <p:spPr>
              <a:xfrm>
                <a:off x="6363562" y="3016093"/>
                <a:ext cx="1300500" cy="1210800"/>
              </a:xfrm>
              <a:prstGeom prst="ellipse">
                <a:avLst/>
              </a:prstGeom>
              <a:solidFill>
                <a:srgbClr val="009999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3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480;p70">
                <a:extLst>
                  <a:ext uri="{FF2B5EF4-FFF2-40B4-BE49-F238E27FC236}">
                    <a16:creationId xmlns:a16="http://schemas.microsoft.com/office/drawing/2014/main" id="{B5086786-7BEF-5D0F-48E8-09EF39B04376}"/>
                  </a:ext>
                </a:extLst>
              </p:cNvPr>
              <p:cNvSpPr/>
              <p:nvPr/>
            </p:nvSpPr>
            <p:spPr>
              <a:xfrm>
                <a:off x="6303881" y="3431334"/>
                <a:ext cx="1430400" cy="360900"/>
              </a:xfrm>
              <a:prstGeom prst="homePlate">
                <a:avLst>
                  <a:gd name="adj" fmla="val 0"/>
                </a:avLst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lang="en-US" sz="15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Foundations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" name="Google Shape;481;p70">
              <a:extLst>
                <a:ext uri="{FF2B5EF4-FFF2-40B4-BE49-F238E27FC236}">
                  <a16:creationId xmlns:a16="http://schemas.microsoft.com/office/drawing/2014/main" id="{261AC8F2-855D-88C2-FBC5-8DA3A3E166D5}"/>
                </a:ext>
              </a:extLst>
            </p:cNvPr>
            <p:cNvGrpSpPr/>
            <p:nvPr/>
          </p:nvGrpSpPr>
          <p:grpSpPr>
            <a:xfrm>
              <a:off x="5332413" y="381001"/>
              <a:ext cx="1430400" cy="1210800"/>
              <a:chOff x="6303881" y="3016093"/>
              <a:chExt cx="1430400" cy="1210800"/>
            </a:xfrm>
          </p:grpSpPr>
          <p:sp>
            <p:nvSpPr>
              <p:cNvPr id="16" name="Google Shape;482;p70">
                <a:extLst>
                  <a:ext uri="{FF2B5EF4-FFF2-40B4-BE49-F238E27FC236}">
                    <a16:creationId xmlns:a16="http://schemas.microsoft.com/office/drawing/2014/main" id="{E18DDC60-732E-AB31-EC2B-B1266A8C78D0}"/>
                  </a:ext>
                </a:extLst>
              </p:cNvPr>
              <p:cNvSpPr/>
              <p:nvPr/>
            </p:nvSpPr>
            <p:spPr>
              <a:xfrm>
                <a:off x="6363562" y="3016093"/>
                <a:ext cx="1300500" cy="1210800"/>
              </a:xfrm>
              <a:prstGeom prst="ellipse">
                <a:avLst/>
              </a:prstGeom>
              <a:solidFill>
                <a:srgbClr val="009999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300">
                  <a:solidFill>
                    <a:schemeClr val="accent2"/>
                  </a:solidFill>
                  <a:highlight>
                    <a:srgbClr val="800000"/>
                  </a:highlight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300">
                  <a:solidFill>
                    <a:schemeClr val="accent2"/>
                  </a:solidFill>
                  <a:highlight>
                    <a:srgbClr val="800000"/>
                  </a:highlight>
                </a:endParaRPr>
              </a:p>
            </p:txBody>
          </p:sp>
          <p:sp>
            <p:nvSpPr>
              <p:cNvPr id="17" name="Google Shape;483;p70">
                <a:extLst>
                  <a:ext uri="{FF2B5EF4-FFF2-40B4-BE49-F238E27FC236}">
                    <a16:creationId xmlns:a16="http://schemas.microsoft.com/office/drawing/2014/main" id="{47793664-8BFF-CD36-9AD6-7C02A0278B85}"/>
                  </a:ext>
                </a:extLst>
              </p:cNvPr>
              <p:cNvSpPr/>
              <p:nvPr/>
            </p:nvSpPr>
            <p:spPr>
              <a:xfrm>
                <a:off x="6303881" y="3431334"/>
                <a:ext cx="1430400" cy="360900"/>
              </a:xfrm>
              <a:prstGeom prst="homePlate">
                <a:avLst>
                  <a:gd name="adj" fmla="val 0"/>
                </a:avLst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lang="en-US" sz="1500" b="1" i="0" u="none" strike="noStrike" cap="none" dirty="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Workforce Development Board</a:t>
                </a:r>
                <a:endParaRPr sz="14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" name="Google Shape;484;p70">
              <a:extLst>
                <a:ext uri="{FF2B5EF4-FFF2-40B4-BE49-F238E27FC236}">
                  <a16:creationId xmlns:a16="http://schemas.microsoft.com/office/drawing/2014/main" id="{4E458BAC-FF6C-C850-E945-45181D26FFA2}"/>
                </a:ext>
              </a:extLst>
            </p:cNvPr>
            <p:cNvGrpSpPr/>
            <p:nvPr/>
          </p:nvGrpSpPr>
          <p:grpSpPr>
            <a:xfrm>
              <a:off x="2132013" y="4191001"/>
              <a:ext cx="1430400" cy="1210800"/>
              <a:chOff x="6303881" y="3016093"/>
              <a:chExt cx="1430400" cy="1210800"/>
            </a:xfrm>
          </p:grpSpPr>
          <p:sp>
            <p:nvSpPr>
              <p:cNvPr id="14" name="Google Shape;485;p70">
                <a:extLst>
                  <a:ext uri="{FF2B5EF4-FFF2-40B4-BE49-F238E27FC236}">
                    <a16:creationId xmlns:a16="http://schemas.microsoft.com/office/drawing/2014/main" id="{470CA97E-6509-934C-F190-CFEE6DFCF607}"/>
                  </a:ext>
                </a:extLst>
              </p:cNvPr>
              <p:cNvSpPr/>
              <p:nvPr/>
            </p:nvSpPr>
            <p:spPr>
              <a:xfrm>
                <a:off x="6363562" y="3016093"/>
                <a:ext cx="1300500" cy="1210800"/>
              </a:xfrm>
              <a:prstGeom prst="ellipse">
                <a:avLst/>
              </a:prstGeom>
              <a:solidFill>
                <a:srgbClr val="009999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3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" name="Google Shape;486;p70">
                <a:extLst>
                  <a:ext uri="{FF2B5EF4-FFF2-40B4-BE49-F238E27FC236}">
                    <a16:creationId xmlns:a16="http://schemas.microsoft.com/office/drawing/2014/main" id="{01B2780E-1C9B-CE21-1F38-70FF2EDAAA10}"/>
                  </a:ext>
                </a:extLst>
              </p:cNvPr>
              <p:cNvSpPr/>
              <p:nvPr/>
            </p:nvSpPr>
            <p:spPr>
              <a:xfrm>
                <a:off x="6303881" y="3431334"/>
                <a:ext cx="1430400" cy="360900"/>
              </a:xfrm>
              <a:prstGeom prst="homePlate">
                <a:avLst>
                  <a:gd name="adj" fmla="val 0"/>
                </a:avLst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lang="en-US" sz="15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Faith-Based Orgs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" name="Google Shape;487;p70">
              <a:extLst>
                <a:ext uri="{FF2B5EF4-FFF2-40B4-BE49-F238E27FC236}">
                  <a16:creationId xmlns:a16="http://schemas.microsoft.com/office/drawing/2014/main" id="{F3F77845-4026-7AB6-9EF0-CFE906A4593A}"/>
                </a:ext>
              </a:extLst>
            </p:cNvPr>
            <p:cNvGrpSpPr/>
            <p:nvPr/>
          </p:nvGrpSpPr>
          <p:grpSpPr>
            <a:xfrm>
              <a:off x="3351213" y="5647196"/>
              <a:ext cx="1430400" cy="1210800"/>
              <a:chOff x="6303881" y="3016093"/>
              <a:chExt cx="1430400" cy="1210800"/>
            </a:xfrm>
          </p:grpSpPr>
          <p:sp>
            <p:nvSpPr>
              <p:cNvPr id="12" name="Google Shape;488;p70">
                <a:extLst>
                  <a:ext uri="{FF2B5EF4-FFF2-40B4-BE49-F238E27FC236}">
                    <a16:creationId xmlns:a16="http://schemas.microsoft.com/office/drawing/2014/main" id="{B741FFD8-B90D-852B-FB16-172B1924387B}"/>
                  </a:ext>
                </a:extLst>
              </p:cNvPr>
              <p:cNvSpPr/>
              <p:nvPr/>
            </p:nvSpPr>
            <p:spPr>
              <a:xfrm>
                <a:off x="6363562" y="3016093"/>
                <a:ext cx="1300500" cy="1210800"/>
              </a:xfrm>
              <a:prstGeom prst="ellipse">
                <a:avLst/>
              </a:prstGeom>
              <a:solidFill>
                <a:srgbClr val="009999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3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" name="Google Shape;489;p70">
                <a:extLst>
                  <a:ext uri="{FF2B5EF4-FFF2-40B4-BE49-F238E27FC236}">
                    <a16:creationId xmlns:a16="http://schemas.microsoft.com/office/drawing/2014/main" id="{E2CAEB5C-2344-371A-7599-228FC866B8CE}"/>
                  </a:ext>
                </a:extLst>
              </p:cNvPr>
              <p:cNvSpPr/>
              <p:nvPr/>
            </p:nvSpPr>
            <p:spPr>
              <a:xfrm>
                <a:off x="6303881" y="3431334"/>
                <a:ext cx="1430400" cy="360900"/>
              </a:xfrm>
              <a:prstGeom prst="homePlate">
                <a:avLst>
                  <a:gd name="adj" fmla="val 0"/>
                </a:avLst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lang="en-US" sz="15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Economic Development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71" descr="White box"/>
          <p:cNvSpPr/>
          <p:nvPr/>
        </p:nvSpPr>
        <p:spPr>
          <a:xfrm>
            <a:off x="8896375" y="5704200"/>
            <a:ext cx="3119400" cy="609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71" descr="White box"/>
          <p:cNvSpPr/>
          <p:nvPr/>
        </p:nvSpPr>
        <p:spPr>
          <a:xfrm>
            <a:off x="11190375" y="5380925"/>
            <a:ext cx="726000" cy="4851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16" name="Google Shape;516;p71" descr="Map San Joaquin County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1573" y="1353146"/>
            <a:ext cx="5308351" cy="5038650"/>
          </a:xfrm>
          <a:prstGeom prst="rect">
            <a:avLst/>
          </a:prstGeom>
          <a:noFill/>
          <a:ln>
            <a:noFill/>
          </a:ln>
        </p:spPr>
      </p:pic>
      <p:sp>
        <p:nvSpPr>
          <p:cNvPr id="517" name="Google Shape;517;p71"/>
          <p:cNvSpPr txBox="1">
            <a:spLocks noGrp="1"/>
          </p:cNvSpPr>
          <p:nvPr>
            <p:ph type="title"/>
          </p:nvPr>
        </p:nvSpPr>
        <p:spPr>
          <a:xfrm>
            <a:off x="101575" y="161925"/>
            <a:ext cx="11914200" cy="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Libre Franklin"/>
              <a:buNone/>
            </a:pPr>
            <a:r>
              <a:rPr lang="en-US" sz="3000" dirty="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Why Logistics, Industrial Maintenance and Manufacturing (LIMM)? </a:t>
            </a:r>
            <a:endParaRPr sz="3000" dirty="0"/>
          </a:p>
        </p:txBody>
      </p:sp>
      <p:sp>
        <p:nvSpPr>
          <p:cNvPr id="518" name="Google Shape;518;p71"/>
          <p:cNvSpPr txBox="1"/>
          <p:nvPr/>
        </p:nvSpPr>
        <p:spPr>
          <a:xfrm>
            <a:off x="5225450" y="1659425"/>
            <a:ext cx="6963300" cy="42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481"/>
              </a:spcBef>
              <a:spcAft>
                <a:spcPts val="0"/>
              </a:spcAft>
              <a:buNone/>
            </a:pPr>
            <a:r>
              <a:rPr lang="en-US" sz="1760" b="1" dirty="0">
                <a:solidFill>
                  <a:srgbClr val="665A5A"/>
                </a:solidFill>
              </a:rPr>
              <a:t>San Joaquin County is a central distribution hub for California</a:t>
            </a:r>
            <a:endParaRPr sz="1760" b="1" dirty="0">
              <a:solidFill>
                <a:srgbClr val="665A5A"/>
              </a:solidFill>
            </a:endParaRPr>
          </a:p>
          <a:p>
            <a:pPr marL="457200" marR="0" lvl="0" indent="-353060" algn="l" rtl="0">
              <a:lnSpc>
                <a:spcPct val="150000"/>
              </a:lnSpc>
              <a:spcBef>
                <a:spcPts val="481"/>
              </a:spcBef>
              <a:spcAft>
                <a:spcPts val="0"/>
              </a:spcAft>
              <a:buClr>
                <a:srgbClr val="665A5A"/>
              </a:buClr>
              <a:buSzPts val="1960"/>
              <a:buChar char="●"/>
            </a:pPr>
            <a:r>
              <a:rPr lang="en-US" sz="1960" dirty="0">
                <a:solidFill>
                  <a:srgbClr val="665A5A"/>
                </a:solidFill>
              </a:rPr>
              <a:t>Highly connected by land, sea and air to the whole state </a:t>
            </a:r>
            <a:endParaRPr sz="1960" dirty="0">
              <a:solidFill>
                <a:srgbClr val="665A5A"/>
              </a:solidFill>
            </a:endParaRPr>
          </a:p>
          <a:p>
            <a:pPr marL="457200" marR="0" lvl="0" indent="-35306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65A5A"/>
              </a:buClr>
              <a:buSzPts val="1960"/>
              <a:buChar char="●"/>
            </a:pPr>
            <a:r>
              <a:rPr lang="en-US" sz="1960" dirty="0">
                <a:solidFill>
                  <a:srgbClr val="665A5A"/>
                </a:solidFill>
              </a:rPr>
              <a:t>Major highways, railways and a deep water port </a:t>
            </a:r>
            <a:endParaRPr sz="1960" dirty="0">
              <a:solidFill>
                <a:srgbClr val="665A5A"/>
              </a:solidFill>
            </a:endParaRPr>
          </a:p>
          <a:p>
            <a:pPr marL="457200" marR="0" lvl="0" indent="-35306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65A5A"/>
              </a:buClr>
              <a:buSzPts val="1960"/>
              <a:buChar char="●"/>
            </a:pPr>
            <a:r>
              <a:rPr lang="en-US" sz="1960" dirty="0">
                <a:solidFill>
                  <a:srgbClr val="665A5A"/>
                </a:solidFill>
              </a:rPr>
              <a:t>Reach 50% of the state within three hours of driving </a:t>
            </a:r>
            <a:endParaRPr sz="1960" dirty="0">
              <a:solidFill>
                <a:srgbClr val="665A5A"/>
              </a:solidFill>
            </a:endParaRPr>
          </a:p>
          <a:p>
            <a:pPr marL="457200" marR="0" lvl="0" indent="-3530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5A5A"/>
              </a:buClr>
              <a:buSzPts val="1960"/>
              <a:buChar char="●"/>
            </a:pPr>
            <a:r>
              <a:rPr lang="en-US" sz="1960" dirty="0">
                <a:solidFill>
                  <a:srgbClr val="665A5A"/>
                </a:solidFill>
              </a:rPr>
              <a:t>The County has the second highest concentration of transportation and warehousing employment in the United States </a:t>
            </a:r>
            <a:br>
              <a:rPr lang="en-US" sz="1960" dirty="0">
                <a:solidFill>
                  <a:srgbClr val="665A5A"/>
                </a:solidFill>
              </a:rPr>
            </a:br>
            <a:endParaRPr sz="1960" dirty="0">
              <a:solidFill>
                <a:srgbClr val="665A5A"/>
              </a:solidFill>
            </a:endParaRPr>
          </a:p>
          <a:p>
            <a:pPr marL="457200" marR="0" lvl="0" indent="-3530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5A5A"/>
              </a:buClr>
              <a:buSzPts val="1960"/>
              <a:buChar char="●"/>
            </a:pPr>
            <a:r>
              <a:rPr lang="en-US" sz="1960" dirty="0">
                <a:solidFill>
                  <a:srgbClr val="665A5A"/>
                </a:solidFill>
              </a:rPr>
              <a:t>Transportation and Warehousing employment exceeds retail employment in the County </a:t>
            </a:r>
            <a:endParaRPr sz="1960" dirty="0">
              <a:solidFill>
                <a:srgbClr val="665A5A"/>
              </a:solidFill>
            </a:endParaRPr>
          </a:p>
          <a:p>
            <a:pPr marL="457200" marR="0" lvl="0" indent="0" algn="l" rtl="0">
              <a:lnSpc>
                <a:spcPct val="150000"/>
              </a:lnSpc>
              <a:spcBef>
                <a:spcPts val="481"/>
              </a:spcBef>
              <a:spcAft>
                <a:spcPts val="0"/>
              </a:spcAft>
              <a:buNone/>
            </a:pPr>
            <a:endParaRPr sz="1960" dirty="0">
              <a:solidFill>
                <a:srgbClr val="595959"/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481"/>
              </a:spcBef>
              <a:spcAft>
                <a:spcPts val="0"/>
              </a:spcAft>
              <a:buNone/>
            </a:pPr>
            <a:endParaRPr sz="1960" dirty="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72" descr="White box&#10;"/>
          <p:cNvSpPr/>
          <p:nvPr/>
        </p:nvSpPr>
        <p:spPr>
          <a:xfrm>
            <a:off x="8896375" y="5704200"/>
            <a:ext cx="3119400" cy="609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481"/>
              </a:spcBef>
              <a:spcAft>
                <a:spcPts val="0"/>
              </a:spcAft>
              <a:buNone/>
            </a:pPr>
            <a:endParaRPr sz="1760">
              <a:solidFill>
                <a:srgbClr val="665A5A"/>
              </a:solidFill>
            </a:endParaRPr>
          </a:p>
        </p:txBody>
      </p:sp>
      <p:sp>
        <p:nvSpPr>
          <p:cNvPr id="525" name="Google Shape;525;p72" descr="White box&#10;"/>
          <p:cNvSpPr/>
          <p:nvPr/>
        </p:nvSpPr>
        <p:spPr>
          <a:xfrm>
            <a:off x="11190375" y="5380925"/>
            <a:ext cx="726000" cy="4851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481"/>
              </a:spcBef>
              <a:spcAft>
                <a:spcPts val="0"/>
              </a:spcAft>
              <a:buNone/>
            </a:pPr>
            <a:endParaRPr sz="1760">
              <a:solidFill>
                <a:srgbClr val="665A5A"/>
              </a:solidFill>
            </a:endParaRPr>
          </a:p>
        </p:txBody>
      </p:sp>
      <p:sp>
        <p:nvSpPr>
          <p:cNvPr id="526" name="Google Shape;526;p72"/>
          <p:cNvSpPr txBox="1">
            <a:spLocks noGrp="1"/>
          </p:cNvSpPr>
          <p:nvPr>
            <p:ph type="title"/>
          </p:nvPr>
        </p:nvSpPr>
        <p:spPr>
          <a:xfrm>
            <a:off x="101575" y="161925"/>
            <a:ext cx="11914200" cy="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46666"/>
              <a:buFont typeface="Libre Franklin"/>
              <a:buNone/>
            </a:pPr>
            <a:r>
              <a:rPr lang="en-US" sz="3000" dirty="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What is Logistics, Industrial Maintenance and Manufacturing (LIMM)? </a:t>
            </a:r>
            <a:endParaRPr sz="3000" dirty="0"/>
          </a:p>
        </p:txBody>
      </p:sp>
      <p:sp>
        <p:nvSpPr>
          <p:cNvPr id="527" name="Google Shape;527;p72"/>
          <p:cNvSpPr txBox="1"/>
          <p:nvPr/>
        </p:nvSpPr>
        <p:spPr>
          <a:xfrm>
            <a:off x="156000" y="4470725"/>
            <a:ext cx="3512100" cy="4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40360" algn="l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Clr>
                <a:srgbClr val="665A5A"/>
              </a:buClr>
              <a:buSzPts val="1760"/>
              <a:buChar char="●"/>
            </a:pPr>
            <a:r>
              <a:rPr lang="en-US" sz="1760">
                <a:solidFill>
                  <a:srgbClr val="665A5A"/>
                </a:solidFill>
              </a:rPr>
              <a:t>Order Selector </a:t>
            </a:r>
            <a:endParaRPr sz="1760">
              <a:solidFill>
                <a:srgbClr val="665A5A"/>
              </a:solidFill>
            </a:endParaRPr>
          </a:p>
          <a:p>
            <a:pPr marL="457200" marR="0" lvl="0" indent="-3403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5A5A"/>
              </a:buClr>
              <a:buSzPts val="1760"/>
              <a:buChar char="●"/>
            </a:pPr>
            <a:r>
              <a:rPr lang="en-US" sz="1760">
                <a:solidFill>
                  <a:srgbClr val="665A5A"/>
                </a:solidFill>
              </a:rPr>
              <a:t>Receiving Clerk</a:t>
            </a:r>
            <a:endParaRPr sz="1760">
              <a:solidFill>
                <a:srgbClr val="665A5A"/>
              </a:solidFill>
            </a:endParaRPr>
          </a:p>
          <a:p>
            <a:pPr marL="457200" marR="0" lvl="0" indent="-3403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5A5A"/>
              </a:buClr>
              <a:buSzPts val="1760"/>
              <a:buChar char="●"/>
            </a:pPr>
            <a:r>
              <a:rPr lang="en-US" sz="1760">
                <a:solidFill>
                  <a:srgbClr val="665A5A"/>
                </a:solidFill>
              </a:rPr>
              <a:t>Forklift Operator </a:t>
            </a:r>
            <a:endParaRPr sz="1760">
              <a:solidFill>
                <a:srgbClr val="665A5A"/>
              </a:solidFill>
            </a:endParaRPr>
          </a:p>
          <a:p>
            <a:pPr marL="457200" marR="0" lvl="0" indent="-3403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5A5A"/>
              </a:buClr>
              <a:buSzPts val="1760"/>
              <a:buChar char="●"/>
            </a:pPr>
            <a:r>
              <a:rPr lang="en-US" sz="1760">
                <a:solidFill>
                  <a:srgbClr val="665A5A"/>
                </a:solidFill>
              </a:rPr>
              <a:t>Warehouse Supervisor/Manager</a:t>
            </a:r>
            <a:endParaRPr sz="1760">
              <a:solidFill>
                <a:srgbClr val="665A5A"/>
              </a:solidFill>
            </a:endParaRPr>
          </a:p>
          <a:p>
            <a:pPr marL="457200" marR="0" lvl="0" indent="-3403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5A5A"/>
              </a:buClr>
              <a:buSzPts val="1760"/>
              <a:buChar char="●"/>
            </a:pPr>
            <a:r>
              <a:rPr lang="en-US" sz="1760">
                <a:solidFill>
                  <a:srgbClr val="665A5A"/>
                </a:solidFill>
              </a:rPr>
              <a:t>Truck Driver  </a:t>
            </a:r>
            <a:endParaRPr sz="1760">
              <a:solidFill>
                <a:srgbClr val="665A5A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None/>
            </a:pPr>
            <a:endParaRPr sz="1760">
              <a:solidFill>
                <a:srgbClr val="665A5A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None/>
            </a:pPr>
            <a:endParaRPr sz="1760" b="1">
              <a:solidFill>
                <a:srgbClr val="665A5A"/>
              </a:solidFill>
            </a:endParaRPr>
          </a:p>
        </p:txBody>
      </p:sp>
      <p:sp>
        <p:nvSpPr>
          <p:cNvPr id="528" name="Google Shape;528;p72"/>
          <p:cNvSpPr txBox="1"/>
          <p:nvPr/>
        </p:nvSpPr>
        <p:spPr>
          <a:xfrm>
            <a:off x="3937325" y="4527300"/>
            <a:ext cx="4232400" cy="4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40360" algn="l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Clr>
                <a:srgbClr val="665A5A"/>
              </a:buClr>
              <a:buSzPts val="1760"/>
              <a:buChar char="●"/>
            </a:pPr>
            <a:r>
              <a:rPr lang="en-US" sz="1760">
                <a:solidFill>
                  <a:srgbClr val="665A5A"/>
                </a:solidFill>
              </a:rPr>
              <a:t>Industrial Machinery Mechanic</a:t>
            </a:r>
            <a:endParaRPr sz="1760">
              <a:solidFill>
                <a:srgbClr val="665A5A"/>
              </a:solidFill>
            </a:endParaRPr>
          </a:p>
          <a:p>
            <a:pPr marL="457200" marR="0" lvl="0" indent="-3403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5A5A"/>
              </a:buClr>
              <a:buSzPts val="1760"/>
              <a:buChar char="●"/>
            </a:pPr>
            <a:r>
              <a:rPr lang="en-US" sz="1760">
                <a:solidFill>
                  <a:srgbClr val="665A5A"/>
                </a:solidFill>
              </a:rPr>
              <a:t>Installer </a:t>
            </a:r>
            <a:endParaRPr sz="1760">
              <a:solidFill>
                <a:srgbClr val="665A5A"/>
              </a:solidFill>
            </a:endParaRPr>
          </a:p>
          <a:p>
            <a:pPr marL="457200" marR="0" lvl="0" indent="-3403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5A5A"/>
              </a:buClr>
              <a:buSzPts val="1760"/>
              <a:buChar char="●"/>
            </a:pPr>
            <a:r>
              <a:rPr lang="en-US" sz="1760">
                <a:solidFill>
                  <a:srgbClr val="665A5A"/>
                </a:solidFill>
              </a:rPr>
              <a:t>Maintenance Technician/Planner/Supervisor with skills in pneumatics or electrical </a:t>
            </a:r>
            <a:endParaRPr sz="1760">
              <a:solidFill>
                <a:srgbClr val="665A5A"/>
              </a:solidFill>
            </a:endParaRPr>
          </a:p>
        </p:txBody>
      </p:sp>
      <p:sp>
        <p:nvSpPr>
          <p:cNvPr id="529" name="Google Shape;529;p72"/>
          <p:cNvSpPr txBox="1"/>
          <p:nvPr/>
        </p:nvSpPr>
        <p:spPr>
          <a:xfrm>
            <a:off x="8258076" y="4574000"/>
            <a:ext cx="3742500" cy="4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40360" algn="l" rtl="0">
              <a:lnSpc>
                <a:spcPct val="100000"/>
              </a:lnSpc>
              <a:spcBef>
                <a:spcPts val="481"/>
              </a:spcBef>
              <a:spcAft>
                <a:spcPts val="0"/>
              </a:spcAft>
              <a:buClr>
                <a:srgbClr val="665A5A"/>
              </a:buClr>
              <a:buSzPts val="1760"/>
              <a:buChar char="●"/>
            </a:pPr>
            <a:r>
              <a:rPr lang="en-US" sz="1760">
                <a:solidFill>
                  <a:srgbClr val="665A5A"/>
                </a:solidFill>
              </a:rPr>
              <a:t>Inspectors</a:t>
            </a:r>
            <a:endParaRPr sz="1760">
              <a:solidFill>
                <a:srgbClr val="665A5A"/>
              </a:solidFill>
            </a:endParaRPr>
          </a:p>
          <a:p>
            <a:pPr marL="457200" marR="0" lvl="0" indent="-3403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5A5A"/>
              </a:buClr>
              <a:buSzPts val="1760"/>
              <a:buChar char="●"/>
            </a:pPr>
            <a:r>
              <a:rPr lang="en-US" sz="1760">
                <a:solidFill>
                  <a:srgbClr val="665A5A"/>
                </a:solidFill>
              </a:rPr>
              <a:t>Machinists</a:t>
            </a:r>
            <a:endParaRPr sz="1760">
              <a:solidFill>
                <a:srgbClr val="665A5A"/>
              </a:solidFill>
            </a:endParaRPr>
          </a:p>
          <a:p>
            <a:pPr marL="457200" marR="0" lvl="0" indent="-3403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5A5A"/>
              </a:buClr>
              <a:buSzPts val="1760"/>
              <a:buChar char="●"/>
            </a:pPr>
            <a:r>
              <a:rPr lang="en-US" sz="1760">
                <a:solidFill>
                  <a:srgbClr val="665A5A"/>
                </a:solidFill>
              </a:rPr>
              <a:t>Welder </a:t>
            </a:r>
            <a:endParaRPr sz="1760">
              <a:solidFill>
                <a:srgbClr val="665A5A"/>
              </a:solidFill>
            </a:endParaRPr>
          </a:p>
          <a:p>
            <a:pPr marL="457200" lvl="0" indent="-340360" algn="l" rtl="0">
              <a:spcBef>
                <a:spcPts val="0"/>
              </a:spcBef>
              <a:spcAft>
                <a:spcPts val="0"/>
              </a:spcAft>
              <a:buClr>
                <a:srgbClr val="665A5A"/>
              </a:buClr>
              <a:buSzPts val="1760"/>
              <a:buChar char="●"/>
            </a:pPr>
            <a:r>
              <a:rPr lang="en-US" sz="1760">
                <a:solidFill>
                  <a:srgbClr val="665A5A"/>
                </a:solidFill>
              </a:rPr>
              <a:t>CNC Tool Operator </a:t>
            </a:r>
            <a:endParaRPr sz="1760">
              <a:solidFill>
                <a:srgbClr val="665A5A"/>
              </a:solidFill>
            </a:endParaRPr>
          </a:p>
          <a:p>
            <a:pPr marL="457200" marR="0" lvl="0" indent="-3403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5A5A"/>
              </a:buClr>
              <a:buSzPts val="1760"/>
              <a:buChar char="●"/>
            </a:pPr>
            <a:r>
              <a:rPr lang="en-US" sz="1760">
                <a:solidFill>
                  <a:srgbClr val="665A5A"/>
                </a:solidFill>
              </a:rPr>
              <a:t>Production Supervisor/Manager</a:t>
            </a:r>
            <a:endParaRPr sz="1760">
              <a:solidFill>
                <a:srgbClr val="665A5A"/>
              </a:solidFill>
            </a:endParaRPr>
          </a:p>
        </p:txBody>
      </p:sp>
      <p:pic>
        <p:nvPicPr>
          <p:cNvPr id="530" name="Google Shape;530;p72" descr="Picture of man with clipboar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6000" y="1929800"/>
            <a:ext cx="2923822" cy="2466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p72" descr="Picture of mechanic"/>
          <p:cNvPicPr preferRelativeResize="0"/>
          <p:nvPr/>
        </p:nvPicPr>
        <p:blipFill rotWithShape="1">
          <a:blip r:embed="rId4">
            <a:alphaModFix/>
          </a:blip>
          <a:srcRect r="586"/>
          <a:stretch/>
        </p:blipFill>
        <p:spPr>
          <a:xfrm>
            <a:off x="4136550" y="1958375"/>
            <a:ext cx="3551125" cy="2466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72" descr="Picture of inspector"/>
          <p:cNvPicPr preferRelativeResize="0"/>
          <p:nvPr/>
        </p:nvPicPr>
        <p:blipFill rotWithShape="1">
          <a:blip r:embed="rId5">
            <a:alphaModFix/>
          </a:blip>
          <a:srcRect l="4284" r="16217"/>
          <a:stretch/>
        </p:blipFill>
        <p:spPr>
          <a:xfrm>
            <a:off x="8258075" y="1929800"/>
            <a:ext cx="3551125" cy="2524125"/>
          </a:xfrm>
          <a:prstGeom prst="rect">
            <a:avLst/>
          </a:prstGeom>
          <a:noFill/>
          <a:ln>
            <a:noFill/>
          </a:ln>
        </p:spPr>
      </p:pic>
      <p:sp>
        <p:nvSpPr>
          <p:cNvPr id="533" name="Google Shape;533;p72"/>
          <p:cNvSpPr txBox="1"/>
          <p:nvPr/>
        </p:nvSpPr>
        <p:spPr>
          <a:xfrm>
            <a:off x="156000" y="1513600"/>
            <a:ext cx="3000000" cy="4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481"/>
              </a:spcBef>
              <a:spcAft>
                <a:spcPts val="0"/>
              </a:spcAft>
              <a:buNone/>
            </a:pPr>
            <a:r>
              <a:rPr lang="en-US" sz="1760" b="1">
                <a:solidFill>
                  <a:srgbClr val="665A5A"/>
                </a:solidFill>
              </a:rPr>
              <a:t>Logistics Jobs </a:t>
            </a:r>
            <a:endParaRPr b="1"/>
          </a:p>
        </p:txBody>
      </p:sp>
      <p:sp>
        <p:nvSpPr>
          <p:cNvPr id="534" name="Google Shape;534;p72"/>
          <p:cNvSpPr txBox="1"/>
          <p:nvPr/>
        </p:nvSpPr>
        <p:spPr>
          <a:xfrm>
            <a:off x="4039550" y="1513600"/>
            <a:ext cx="3876600" cy="4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481"/>
              </a:spcBef>
              <a:spcAft>
                <a:spcPts val="0"/>
              </a:spcAft>
              <a:buNone/>
            </a:pPr>
            <a:r>
              <a:rPr lang="en-US" sz="1760" b="1">
                <a:solidFill>
                  <a:srgbClr val="665A5A"/>
                </a:solidFill>
              </a:rPr>
              <a:t>Industrial Maintenance Jobs</a:t>
            </a:r>
            <a:endParaRPr b="1"/>
          </a:p>
        </p:txBody>
      </p:sp>
      <p:sp>
        <p:nvSpPr>
          <p:cNvPr id="535" name="Google Shape;535;p72"/>
          <p:cNvSpPr txBox="1"/>
          <p:nvPr/>
        </p:nvSpPr>
        <p:spPr>
          <a:xfrm>
            <a:off x="8233200" y="1513600"/>
            <a:ext cx="4232400" cy="4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481"/>
              </a:spcBef>
              <a:spcAft>
                <a:spcPts val="0"/>
              </a:spcAft>
              <a:buNone/>
            </a:pPr>
            <a:r>
              <a:rPr lang="en-US" sz="1760" b="1">
                <a:solidFill>
                  <a:srgbClr val="665A5A"/>
                </a:solidFill>
              </a:rPr>
              <a:t>Advanced Manufacturing Jobs</a:t>
            </a:r>
            <a:endParaRPr b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73" descr="Blank box&#10;"/>
          <p:cNvSpPr/>
          <p:nvPr/>
        </p:nvSpPr>
        <p:spPr>
          <a:xfrm>
            <a:off x="8896375" y="5704200"/>
            <a:ext cx="3119400" cy="609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73" descr="Blank box"/>
          <p:cNvSpPr/>
          <p:nvPr/>
        </p:nvSpPr>
        <p:spPr>
          <a:xfrm>
            <a:off x="11190375" y="5380925"/>
            <a:ext cx="726000" cy="4851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43" name="Google Shape;543;p73" descr="Central Valley/Motherlode map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1950" y="76200"/>
            <a:ext cx="9857584" cy="670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44" name="Google Shape;544;p73" descr="Formatting tool &#10;"/>
          <p:cNvGrpSpPr/>
          <p:nvPr/>
        </p:nvGrpSpPr>
        <p:grpSpPr>
          <a:xfrm>
            <a:off x="173050" y="141300"/>
            <a:ext cx="12144850" cy="6640500"/>
            <a:chOff x="0" y="141300"/>
            <a:chExt cx="12144850" cy="6640500"/>
          </a:xfrm>
        </p:grpSpPr>
        <p:sp>
          <p:nvSpPr>
            <p:cNvPr id="545" name="Google Shape;545;p73"/>
            <p:cNvSpPr/>
            <p:nvPr/>
          </p:nvSpPr>
          <p:spPr>
            <a:xfrm>
              <a:off x="4361350" y="141300"/>
              <a:ext cx="7783500" cy="6640500"/>
            </a:xfrm>
            <a:prstGeom prst="rect">
              <a:avLst/>
            </a:prstGeom>
            <a:solidFill>
              <a:srgbClr val="BFBFBF">
                <a:alpha val="88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73"/>
            <p:cNvSpPr/>
            <p:nvPr/>
          </p:nvSpPr>
          <p:spPr>
            <a:xfrm>
              <a:off x="0" y="3747000"/>
              <a:ext cx="4361400" cy="3034800"/>
            </a:xfrm>
            <a:prstGeom prst="rect">
              <a:avLst/>
            </a:prstGeom>
            <a:solidFill>
              <a:srgbClr val="BFBFBF">
                <a:alpha val="88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7" name="Google Shape;547;p73" descr="Circle over Northern San Joaquin Valley "/>
          <p:cNvSpPr/>
          <p:nvPr/>
        </p:nvSpPr>
        <p:spPr>
          <a:xfrm>
            <a:off x="1253500" y="683725"/>
            <a:ext cx="3035400" cy="2745300"/>
          </a:xfrm>
          <a:prstGeom prst="ellipse">
            <a:avLst/>
          </a:prstGeom>
          <a:noFill/>
          <a:ln w="762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510B74-C854-15B1-993F-57CEE2392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" y="-1143000"/>
            <a:ext cx="10969800" cy="1143000"/>
          </a:xfrm>
        </p:spPr>
        <p:txBody>
          <a:bodyPr spcFirstLastPara="1" wrap="square" lIns="91425" tIns="45700" rIns="91425" bIns="45700" anchor="b" anchorCtr="0">
            <a:noAutofit/>
          </a:bodyPr>
          <a:lstStyle/>
          <a:p>
            <a:r>
              <a:rPr lang="en-US" dirty="0"/>
              <a:t>Central Valley/ Motherlode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2" name="Google Shape;552;p7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2137294" y="3555614"/>
            <a:ext cx="1500" cy="250500"/>
          </a:xfrm>
          <a:prstGeom prst="straightConnector1">
            <a:avLst/>
          </a:prstGeom>
          <a:noFill/>
          <a:ln w="38100" cap="flat" cmpd="sng">
            <a:solidFill>
              <a:srgbClr val="548BB7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53" name="Google Shape;553;p7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7605381" y="3574094"/>
            <a:ext cx="0" cy="224400"/>
          </a:xfrm>
          <a:prstGeom prst="straightConnector1">
            <a:avLst/>
          </a:prstGeom>
          <a:noFill/>
          <a:ln w="38100" cap="flat" cmpd="sng">
            <a:solidFill>
              <a:srgbClr val="548BB7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54" name="Google Shape;554;p7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842175" y="2064750"/>
            <a:ext cx="1800" cy="1779000"/>
          </a:xfrm>
          <a:prstGeom prst="straightConnector1">
            <a:avLst/>
          </a:prstGeom>
          <a:noFill/>
          <a:ln w="38100" cap="flat" cmpd="sng">
            <a:solidFill>
              <a:srgbClr val="548BB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55" name="Google Shape;555;p74" descr="Participant Engagement and Navigation Box &#10;"/>
          <p:cNvSpPr/>
          <p:nvPr/>
        </p:nvSpPr>
        <p:spPr>
          <a:xfrm>
            <a:off x="1008875" y="3743825"/>
            <a:ext cx="2409600" cy="1138800"/>
          </a:xfrm>
          <a:prstGeom prst="roundRect">
            <a:avLst>
              <a:gd name="adj" fmla="val 16667"/>
            </a:avLst>
          </a:prstGeom>
          <a:solidFill>
            <a:srgbClr val="BED2E3"/>
          </a:solidFill>
          <a:ln w="12700" cap="flat" cmpd="sng">
            <a:solidFill>
              <a:srgbClr val="6C84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70C0"/>
                </a:solidFill>
              </a:rPr>
              <a:t>Participant </a:t>
            </a:r>
            <a:endParaRPr sz="2200">
              <a:solidFill>
                <a:srgbClr val="0070C0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70C0"/>
                </a:solidFill>
              </a:rPr>
              <a:t>Engagement and Navigation </a:t>
            </a:r>
            <a:endParaRPr sz="2200">
              <a:solidFill>
                <a:srgbClr val="0070C0"/>
              </a:solidFill>
            </a:endParaRPr>
          </a:p>
        </p:txBody>
      </p:sp>
      <p:sp>
        <p:nvSpPr>
          <p:cNvPr id="556" name="Google Shape;556;p74"/>
          <p:cNvSpPr/>
          <p:nvPr/>
        </p:nvSpPr>
        <p:spPr>
          <a:xfrm>
            <a:off x="3780950" y="3743820"/>
            <a:ext cx="2409600" cy="1052700"/>
          </a:xfrm>
          <a:prstGeom prst="roundRect">
            <a:avLst>
              <a:gd name="adj" fmla="val 16667"/>
            </a:avLst>
          </a:prstGeom>
          <a:solidFill>
            <a:srgbClr val="BED2E3"/>
          </a:solidFill>
          <a:ln w="12700" cap="flat" cmpd="sng">
            <a:solidFill>
              <a:srgbClr val="6C84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70C0"/>
                </a:solidFill>
              </a:rPr>
              <a:t>Bridge </a:t>
            </a:r>
            <a:br>
              <a:rPr lang="en-US" sz="2200">
                <a:solidFill>
                  <a:srgbClr val="0070C0"/>
                </a:solidFill>
              </a:rPr>
            </a:br>
            <a:r>
              <a:rPr lang="en-US" sz="2200">
                <a:solidFill>
                  <a:srgbClr val="0070C0"/>
                </a:solidFill>
              </a:rPr>
              <a:t>Curriculum </a:t>
            </a:r>
            <a:br>
              <a:rPr lang="en-US" sz="2200">
                <a:solidFill>
                  <a:srgbClr val="0070C0"/>
                </a:solidFill>
              </a:rPr>
            </a:br>
            <a:r>
              <a:rPr lang="en-US" sz="2200">
                <a:solidFill>
                  <a:srgbClr val="0070C0"/>
                </a:solidFill>
              </a:rPr>
              <a:t>Team</a:t>
            </a:r>
            <a:endParaRPr/>
          </a:p>
        </p:txBody>
      </p:sp>
      <p:sp>
        <p:nvSpPr>
          <p:cNvPr id="557" name="Google Shape;557;p74"/>
          <p:cNvSpPr/>
          <p:nvPr/>
        </p:nvSpPr>
        <p:spPr>
          <a:xfrm>
            <a:off x="6792750" y="3755245"/>
            <a:ext cx="2409600" cy="1052700"/>
          </a:xfrm>
          <a:prstGeom prst="roundRect">
            <a:avLst>
              <a:gd name="adj" fmla="val 16667"/>
            </a:avLst>
          </a:prstGeom>
          <a:solidFill>
            <a:srgbClr val="BED2E3"/>
          </a:solidFill>
          <a:ln w="12700" cap="flat" cmpd="sng">
            <a:solidFill>
              <a:srgbClr val="6C84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70C0"/>
                </a:solidFill>
              </a:rPr>
              <a:t>Employer Engagement </a:t>
            </a:r>
            <a:br>
              <a:rPr lang="en-US" sz="2000">
                <a:solidFill>
                  <a:srgbClr val="0070C0"/>
                </a:solidFill>
              </a:rPr>
            </a:br>
            <a:r>
              <a:rPr lang="en-US" sz="2000">
                <a:solidFill>
                  <a:srgbClr val="0070C0"/>
                </a:solidFill>
              </a:rPr>
              <a:t>Group </a:t>
            </a:r>
            <a:endParaRPr/>
          </a:p>
        </p:txBody>
      </p:sp>
      <p:cxnSp>
        <p:nvCxnSpPr>
          <p:cNvPr id="558" name="Google Shape;558;p7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110950" y="3574100"/>
            <a:ext cx="5507100" cy="3300"/>
          </a:xfrm>
          <a:prstGeom prst="straightConnector1">
            <a:avLst/>
          </a:prstGeom>
          <a:noFill/>
          <a:ln w="38100" cap="flat" cmpd="sng">
            <a:solidFill>
              <a:srgbClr val="548BB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59" name="Google Shape;559;p74"/>
          <p:cNvSpPr/>
          <p:nvPr/>
        </p:nvSpPr>
        <p:spPr>
          <a:xfrm>
            <a:off x="8291175" y="1184150"/>
            <a:ext cx="3390600" cy="302100"/>
          </a:xfrm>
          <a:prstGeom prst="roundRect">
            <a:avLst>
              <a:gd name="adj" fmla="val 16667"/>
            </a:avLst>
          </a:prstGeom>
          <a:solidFill>
            <a:srgbClr val="BED2E3"/>
          </a:solidFill>
          <a:ln w="12700" cap="flat" cmpd="sng">
            <a:solidFill>
              <a:srgbClr val="6C84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070C0"/>
                </a:solidFill>
              </a:rPr>
              <a:t>Strategy Coordination Team (SCT)  </a:t>
            </a:r>
            <a:endParaRPr/>
          </a:p>
        </p:txBody>
      </p:sp>
      <p:sp>
        <p:nvSpPr>
          <p:cNvPr id="560" name="Google Shape;560;p74"/>
          <p:cNvSpPr txBox="1"/>
          <p:nvPr/>
        </p:nvSpPr>
        <p:spPr>
          <a:xfrm>
            <a:off x="8291175" y="1486250"/>
            <a:ext cx="2409600" cy="12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560"/>
              <a:buFont typeface="Arial"/>
              <a:buChar char="•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Delta College</a:t>
            </a:r>
            <a:endParaRPr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560"/>
              <a:buFont typeface="Arial"/>
              <a:buChar char="•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Manteca Adult</a:t>
            </a:r>
            <a:endParaRPr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560"/>
              <a:buFont typeface="Arial"/>
              <a:buChar char="•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Work</a:t>
            </a:r>
            <a:r>
              <a:rPr lang="en-US" sz="1200">
                <a:solidFill>
                  <a:schemeClr val="dk1"/>
                </a:solidFill>
              </a:rPr>
              <a:t>N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et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560"/>
              <a:buFont typeface="Arial"/>
              <a:buChar char="•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Other stakeholders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74"/>
          <p:cNvSpPr txBox="1"/>
          <p:nvPr/>
        </p:nvSpPr>
        <p:spPr>
          <a:xfrm>
            <a:off x="1128745" y="4882463"/>
            <a:ext cx="2169600" cy="12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560"/>
              <a:buFont typeface="Arial"/>
              <a:buChar char="•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Engagement/Outreach</a:t>
            </a:r>
            <a:endParaRPr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560"/>
              <a:buFont typeface="Arial"/>
              <a:buChar char="•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Career Dev Curriculum &amp; Instruction</a:t>
            </a:r>
            <a:endParaRPr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560"/>
              <a:buFont typeface="Arial"/>
              <a:buChar char="•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Counseling/Transitions</a:t>
            </a:r>
            <a:endParaRPr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560"/>
              <a:buFont typeface="Arial"/>
              <a:buChar char="•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Enrollment Support</a:t>
            </a:r>
            <a:endParaRPr/>
          </a:p>
        </p:txBody>
      </p:sp>
      <p:sp>
        <p:nvSpPr>
          <p:cNvPr id="562" name="Google Shape;562;p74"/>
          <p:cNvSpPr txBox="1"/>
          <p:nvPr/>
        </p:nvSpPr>
        <p:spPr>
          <a:xfrm>
            <a:off x="3960756" y="4882462"/>
            <a:ext cx="2169600" cy="16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560"/>
              <a:buFont typeface="Arial"/>
              <a:buChar char="•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Review/incorporate critical industry skills</a:t>
            </a:r>
            <a:endParaRPr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560"/>
              <a:buFont typeface="Arial"/>
              <a:buChar char="•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CTE curriculum</a:t>
            </a:r>
            <a:endParaRPr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560"/>
              <a:buFont typeface="Arial"/>
              <a:buChar char="•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CTE Dual Enrollment or articulation strategies</a:t>
            </a:r>
            <a:endParaRPr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560"/>
              <a:buFont typeface="Arial"/>
              <a:buChar char="•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Work with CTL comm to support contextualization</a:t>
            </a:r>
            <a:endParaRPr/>
          </a:p>
        </p:txBody>
      </p:sp>
      <p:sp>
        <p:nvSpPr>
          <p:cNvPr id="563" name="Google Shape;563;p74"/>
          <p:cNvSpPr txBox="1"/>
          <p:nvPr/>
        </p:nvSpPr>
        <p:spPr>
          <a:xfrm>
            <a:off x="6863553" y="4886856"/>
            <a:ext cx="2268000" cy="13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560"/>
              <a:buFont typeface="Arial"/>
              <a:buChar char="•"/>
            </a:pPr>
            <a:r>
              <a:rPr lang="en-US" sz="1200">
                <a:solidFill>
                  <a:schemeClr val="dk1"/>
                </a:solidFill>
              </a:rPr>
              <a:t>Overall employer relationship management</a:t>
            </a:r>
            <a:endParaRPr sz="1200">
              <a:solidFill>
                <a:schemeClr val="dk1"/>
              </a:solidFill>
            </a:endParaRPr>
          </a:p>
          <a:p>
            <a:pPr marL="514350" marR="0" lvl="1" indent="-32766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560"/>
              <a:buFont typeface="Arial"/>
              <a:buChar char="○"/>
            </a:pPr>
            <a:r>
              <a:rPr lang="en-US" sz="1200">
                <a:solidFill>
                  <a:schemeClr val="dk1"/>
                </a:solidFill>
              </a:rPr>
              <a:t>Data base</a:t>
            </a:r>
            <a:endParaRPr sz="1200">
              <a:solidFill>
                <a:schemeClr val="dk1"/>
              </a:solidFill>
            </a:endParaRPr>
          </a:p>
          <a:p>
            <a:pPr marL="514350" marR="0" lvl="1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en-US" sz="1200">
                <a:solidFill>
                  <a:schemeClr val="dk1"/>
                </a:solidFill>
              </a:rPr>
              <a:t>Management of points of contacts</a:t>
            </a:r>
            <a:endParaRPr sz="1200">
              <a:solidFill>
                <a:schemeClr val="dk1"/>
              </a:solidFill>
            </a:endParaRPr>
          </a:p>
          <a:p>
            <a:pPr marL="514350" marR="0" lvl="1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en-US" sz="1200">
                <a:solidFill>
                  <a:schemeClr val="dk1"/>
                </a:solidFill>
              </a:rPr>
              <a:t>Partnership steps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564" name="Google Shape;564;p74"/>
          <p:cNvSpPr txBox="1"/>
          <p:nvPr/>
        </p:nvSpPr>
        <p:spPr>
          <a:xfrm>
            <a:off x="4996455" y="2264048"/>
            <a:ext cx="3265200" cy="10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560"/>
              <a:buFont typeface="Arial"/>
              <a:buChar char="•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SCT members</a:t>
            </a:r>
            <a:endParaRPr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560"/>
              <a:buFont typeface="Arial"/>
              <a:buChar char="•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Industry/labor representatives</a:t>
            </a:r>
            <a:endParaRPr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560"/>
              <a:buFont typeface="Arial"/>
              <a:buChar char="•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members of </a:t>
            </a:r>
            <a:r>
              <a:rPr lang="en-US" sz="1200">
                <a:solidFill>
                  <a:schemeClr val="dk1"/>
                </a:solidFill>
              </a:rPr>
              <a:t>Teams</a:t>
            </a:r>
            <a:endParaRPr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560"/>
              <a:buFont typeface="Arial"/>
              <a:buChar char="•"/>
            </a:pPr>
            <a:r>
              <a:rPr lang="en-US" sz="1200">
                <a:solidFill>
                  <a:schemeClr val="dk1"/>
                </a:solidFill>
              </a:rPr>
              <a:t>CBO / Agency representatives</a:t>
            </a:r>
            <a:endParaRPr/>
          </a:p>
        </p:txBody>
      </p:sp>
      <p:sp>
        <p:nvSpPr>
          <p:cNvPr id="565" name="Google Shape;565;p74"/>
          <p:cNvSpPr/>
          <p:nvPr/>
        </p:nvSpPr>
        <p:spPr>
          <a:xfrm>
            <a:off x="556687" y="2327162"/>
            <a:ext cx="2409600" cy="757500"/>
          </a:xfrm>
          <a:prstGeom prst="roundRect">
            <a:avLst>
              <a:gd name="adj" fmla="val 16667"/>
            </a:avLst>
          </a:prstGeom>
          <a:solidFill>
            <a:srgbClr val="F9CB9C"/>
          </a:solidFill>
          <a:ln w="12700" cap="flat" cmpd="sng">
            <a:solidFill>
              <a:srgbClr val="6C8499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70C0"/>
                </a:solidFill>
              </a:rPr>
              <a:t>Delta Pathway Mapping / Design</a:t>
            </a:r>
            <a:endParaRPr sz="1000"/>
          </a:p>
        </p:txBody>
      </p:sp>
      <p:cxnSp>
        <p:nvCxnSpPr>
          <p:cNvPr id="566" name="Google Shape;566;p7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565" idx="0"/>
          </p:cNvCxnSpPr>
          <p:nvPr/>
        </p:nvCxnSpPr>
        <p:spPr>
          <a:xfrm rot="-5400000">
            <a:off x="3038887" y="669662"/>
            <a:ext cx="380100" cy="2934900"/>
          </a:xfrm>
          <a:prstGeom prst="bentConnector2">
            <a:avLst/>
          </a:prstGeom>
          <a:noFill/>
          <a:ln w="2857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567" name="Google Shape;567;p74"/>
          <p:cNvSpPr/>
          <p:nvPr/>
        </p:nvSpPr>
        <p:spPr>
          <a:xfrm>
            <a:off x="4619163" y="1490235"/>
            <a:ext cx="2409600" cy="757500"/>
          </a:xfrm>
          <a:prstGeom prst="roundRect">
            <a:avLst>
              <a:gd name="adj" fmla="val 16667"/>
            </a:avLst>
          </a:prstGeom>
          <a:solidFill>
            <a:srgbClr val="BED2E3"/>
          </a:solidFill>
          <a:ln w="12700" cap="flat" cmpd="sng">
            <a:solidFill>
              <a:srgbClr val="6C84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Planning Committee</a:t>
            </a:r>
            <a:endParaRPr/>
          </a:p>
        </p:txBody>
      </p:sp>
      <p:sp>
        <p:nvSpPr>
          <p:cNvPr id="568" name="Google Shape;568;p74"/>
          <p:cNvSpPr txBox="1">
            <a:spLocks noGrp="1"/>
          </p:cNvSpPr>
          <p:nvPr>
            <p:ph type="title" idx="4294967295"/>
          </p:nvPr>
        </p:nvSpPr>
        <p:spPr>
          <a:xfrm>
            <a:off x="480475" y="420375"/>
            <a:ext cx="11201400" cy="3801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tabLst/>
              <a:defRPr/>
            </a:pPr>
            <a:r>
              <a:rPr kumimoji="0" lang="en-US" sz="25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Logistics, Industrial Maintenance and Manufacturing Pathway Bridge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tabLst/>
              <a:defRPr/>
            </a:pPr>
            <a:r>
              <a:rPr kumimoji="0" lang="en-US" sz="25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Project Organization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tabLst/>
              <a:defRPr/>
            </a:pPr>
            <a:endParaRPr kumimoji="0" lang="en-US" sz="25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4" name="Google Shape;574;p75" descr="LIMM Pathway Bridge Map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884026" cy="606385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3AC4463-FCF8-9AB1-CDDA-3261C1D5149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5492" y="-763500"/>
            <a:ext cx="11357700" cy="763500"/>
          </a:xfrm>
        </p:spPr>
        <p:txBody>
          <a:bodyPr spcFirstLastPara="1" wrap="square" lIns="121875" tIns="121875" rIns="121875" bIns="121875" anchor="b" anchorCtr="0">
            <a:noAutofit/>
          </a:bodyPr>
          <a:lstStyle/>
          <a:p>
            <a:r>
              <a:rPr lang="en-US" dirty="0"/>
              <a:t>LIMM Pathway Bridge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7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96375" y="5704200"/>
            <a:ext cx="3119400" cy="609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7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190375" y="5380925"/>
            <a:ext cx="726000" cy="4851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82" name="Google Shape;582;p76" descr="Jamboard showing workshop input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2036426" cy="617453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7AC1B92-CF39-4D90-C630-DDBCB0F6F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" y="-1143000"/>
            <a:ext cx="10969800" cy="1143000"/>
          </a:xfrm>
        </p:spPr>
        <p:txBody>
          <a:bodyPr spcFirstLastPara="1" wrap="square" lIns="91425" tIns="45700" rIns="91425" bIns="45700" anchor="b" anchorCtr="0">
            <a:noAutofit/>
          </a:bodyPr>
          <a:lstStyle/>
          <a:p>
            <a:r>
              <a:rPr lang="en-US" dirty="0" err="1"/>
              <a:t>Jamboard</a:t>
            </a:r>
            <a:r>
              <a:rPr lang="en-US" dirty="0"/>
              <a:t> example 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avonVTI">
  <a:themeElements>
    <a:clrScheme name="Median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689</Words>
  <Application>Microsoft Macintosh PowerPoint</Application>
  <PresentationFormat>Custom</PresentationFormat>
  <Paragraphs>189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Calibri</vt:lpstr>
      <vt:lpstr>Open Sans</vt:lpstr>
      <vt:lpstr>Arial</vt:lpstr>
      <vt:lpstr>Libre Franklin</vt:lpstr>
      <vt:lpstr>Helvetica Neue Light</vt:lpstr>
      <vt:lpstr>Impact</vt:lpstr>
      <vt:lpstr>Office Theme</vt:lpstr>
      <vt:lpstr>Simple Light</vt:lpstr>
      <vt:lpstr>SavonVTI</vt:lpstr>
      <vt:lpstr>Simple Light</vt:lpstr>
      <vt:lpstr>CAEP as a Catalyst for Developing a Regional Pathway System</vt:lpstr>
      <vt:lpstr>Presenters</vt:lpstr>
      <vt:lpstr>DSAEA - Strength Through Collaboration</vt:lpstr>
      <vt:lpstr>Why Logistics, Industrial Maintenance and Manufacturing (LIMM)? </vt:lpstr>
      <vt:lpstr>What is Logistics, Industrial Maintenance and Manufacturing (LIMM)? </vt:lpstr>
      <vt:lpstr>Central Valley/ Motherlode</vt:lpstr>
      <vt:lpstr>Logistics, Industrial Maintenance and Manufacturing Pathway Bridge Project Organization  </vt:lpstr>
      <vt:lpstr>LIMM Pathway Bridge</vt:lpstr>
      <vt:lpstr>Jamboard example 1</vt:lpstr>
      <vt:lpstr>Employer Needs</vt:lpstr>
      <vt:lpstr>Bridge Curriculum Team</vt:lpstr>
      <vt:lpstr>LIMM Pathway Bridge</vt:lpstr>
      <vt:lpstr>Jamboard example 2</vt:lpstr>
      <vt:lpstr>Course Outline </vt:lpstr>
      <vt:lpstr>Manteca Bridge Pilot</vt:lpstr>
      <vt:lpstr>Pathway Design</vt:lpstr>
      <vt:lpstr>LIMM Career Pathway Design</vt:lpstr>
      <vt:lpstr>Jobs analysis</vt:lpstr>
      <vt:lpstr>For more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Mandilee Gonzales</cp:lastModifiedBy>
  <cp:revision>2</cp:revision>
  <cp:lastPrinted>2022-10-28T19:54:34Z</cp:lastPrinted>
  <dcterms:modified xsi:type="dcterms:W3CDTF">2022-10-31T16:07:03Z</dcterms:modified>
</cp:coreProperties>
</file>