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70_A160322D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52" r:id="rId3"/>
    <p:sldId id="354" r:id="rId4"/>
    <p:sldId id="259" r:id="rId5"/>
    <p:sldId id="260" r:id="rId6"/>
    <p:sldId id="358" r:id="rId7"/>
    <p:sldId id="359" r:id="rId8"/>
    <p:sldId id="373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1" r:id="rId20"/>
    <p:sldId id="372" r:id="rId21"/>
    <p:sldId id="370" r:id="rId22"/>
    <p:sldId id="327" r:id="rId23"/>
    <p:sldId id="328" r:id="rId24"/>
    <p:sldId id="350" r:id="rId25"/>
  </p:sldIdLst>
  <p:sldSz cx="12192000" cy="6858000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  <p:embeddedFont>
      <p:font typeface="Helvetica Neue" panose="02000503000000020004" pitchFamily="2" charset="0"/>
      <p:regular r:id="rId39"/>
      <p:bold r:id="rId40"/>
      <p:italic r:id="rId41"/>
      <p:boldItalic r:id="rId42"/>
    </p:embeddedFont>
    <p:embeddedFont>
      <p:font typeface="Helvetica Neue Light" panose="02000403000000020004" pitchFamily="2" charset="0"/>
      <p:regular r:id="rId43"/>
      <p:bold r:id="rId44"/>
      <p:italic r:id="rId45"/>
      <p:boldItalic r:id="rId46"/>
    </p:embeddedFont>
    <p:embeddedFont>
      <p:font typeface="Source Sans Pro" panose="020B0503030403020204" pitchFamily="34" charset="0"/>
      <p:regular r:id="rId47"/>
      <p:bold r:id="rId48"/>
      <p:italic r:id="rId49"/>
      <p:boldItalic r:id="rId50"/>
    </p:embeddedFont>
    <p:embeddedFont>
      <p:font typeface="Wingdings 3" pitchFamily="2" charset="2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8" roundtripDataSignature="AMtx7mikqBipenNso0Wg/ykB1P3O4Ki3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C7A67F-A871-7D6B-74F9-FDB57E2CC0A3}" name="Allie Bollella" initials="AB" userId="S::abollel@wested.org::26085630-572b-41ba-b832-9941924fdc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EFCF2-31F3-46BA-B782-ACC9C385E0E5}" v="79" dt="2022-04-13T16:30:47.435"/>
    <p1510:client id="{16A36576-1AA8-4AE4-ACF3-A496D805C88C}" v="109" dt="2022-06-09T16:55:44.180"/>
    <p1510:client id="{1F4576B3-AF9B-4643-B311-EE4BBF8B9F96}" v="17" dt="2022-03-31T23:13:17.966"/>
    <p1510:client id="{373F078B-D594-4EEF-94E0-F593D2EDD080}" v="355" dt="2022-06-08T19:33:54.822"/>
    <p1510:client id="{3E6373B1-FC57-43D2-9053-F13F955A2C73}" v="48" dt="2022-03-31T23:06:02.881"/>
    <p1510:client id="{74179D32-3CBE-4B39-BF37-DCB40052BB65}" v="98" dt="2022-04-06T23:34:37.424"/>
    <p1510:client id="{9B622516-6AB1-47A1-90DF-1495156B3BC8}" v="266" dt="2022-04-04T20:29:43.829"/>
    <p1510:client id="{9C17B2C0-70CD-40D5-9A42-A6F7BE1F0BBC}" v="40" dt="2022-04-08T19:10:26.217"/>
    <p1510:client id="{9EA78FB1-12A6-4F13-848D-B62EBED2F825}" v="20" dt="2022-04-13T16:42:24.017"/>
    <p1510:client id="{C2439A5D-F1AC-4DB5-B5F5-4FA1D699F64F}" v="10" dt="2022-04-04T15:44:46.365"/>
    <p1510:client id="{CA81D539-009C-4CE9-A471-87B85706B0A2}" v="21" dt="2022-04-13T16:39:32.257"/>
    <p1510:client id="{ED78E514-6402-4A51-BD16-2309380DB9B2}" v="7" dt="2022-04-01T17:38:36.482"/>
    <p1510:client id="{EF145306-8952-4566-92D5-0CAD67CC7AFB}" v="10" dt="2022-04-04T19:32:45.719"/>
    <p1510:client id="{EF4D1820-8234-482F-BED9-D2E7F7DD8D83}" v="295" dt="2022-06-09T16:51:28.925"/>
    <p1510:client id="{F158FB15-21F6-4DB4-BF64-782984C1AAED}" v="4" dt="2022-04-13T16:34:41.980"/>
    <p1510:client id="{F3B23210-590B-4E00-83DC-053A8B90EABB}" v="48" dt="2022-06-08T19:23:23.014"/>
  </p1510:revLst>
</p1510:revInfo>
</file>

<file path=ppt/tableStyles.xml><?xml version="1.0" encoding="utf-8"?>
<a:tblStyleLst xmlns:a="http://schemas.openxmlformats.org/drawingml/2006/main" def="{B736135D-4A98-4FE4-A0A1-56A0240CF24A}">
  <a:tblStyle styleId="{B736135D-4A98-4FE4-A0A1-56A0240CF24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3759D6-04D4-46BA-B580-FB87A071D61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0FF"/>
          </a:solidFill>
        </a:fill>
      </a:tcStyle>
    </a:wholeTbl>
    <a:band1H>
      <a:tcTxStyle b="off" i="off"/>
      <a:tcStyle>
        <a:tcBdr/>
        <a:fill>
          <a:solidFill>
            <a:srgbClr val="CADFF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FF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/>
    <p:restoredTop sz="66640" autoAdjust="0"/>
  </p:normalViewPr>
  <p:slideViewPr>
    <p:cSldViewPr snapToGrid="0" snapToObjects="1">
      <p:cViewPr varScale="1">
        <p:scale>
          <a:sx n="69" d="100"/>
          <a:sy n="69" d="100"/>
        </p:scale>
        <p:origin x="2272" y="192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10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1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110" Type="http://schemas.openxmlformats.org/officeDocument/2006/relationships/viewProps" Target="viewProps.xml"/><Relationship Id="rId115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113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108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nna Smith" userId="5siZjcP8FZvRM6m5m7t/UlGs2tLLnfJHGFVOmFRcdzE=" providerId="None" clId="Web-{F158FB15-21F6-4DB4-BF64-782984C1AAED}"/>
    <pc:docChg chg="modSld">
      <pc:chgData name="Ayanna Smith" userId="5siZjcP8FZvRM6m5m7t/UlGs2tLLnfJHGFVOmFRcdzE=" providerId="None" clId="Web-{F158FB15-21F6-4DB4-BF64-782984C1AAED}" dt="2022-04-13T16:34:41.871" v="1" actId="20577"/>
      <pc:docMkLst>
        <pc:docMk/>
      </pc:docMkLst>
      <pc:sldChg chg="modSp">
        <pc:chgData name="Ayanna Smith" userId="5siZjcP8FZvRM6m5m7t/UlGs2tLLnfJHGFVOmFRcdzE=" providerId="None" clId="Web-{F158FB15-21F6-4DB4-BF64-782984C1AAED}" dt="2022-04-13T16:34:41.871" v="1" actId="20577"/>
        <pc:sldMkLst>
          <pc:docMk/>
          <pc:sldMk cId="0" sldId="256"/>
        </pc:sldMkLst>
        <pc:spChg chg="mod">
          <ac:chgData name="Ayanna Smith" userId="5siZjcP8FZvRM6m5m7t/UlGs2tLLnfJHGFVOmFRcdzE=" providerId="None" clId="Web-{F158FB15-21F6-4DB4-BF64-782984C1AAED}" dt="2022-04-13T16:34:35.386" v="0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Ayanna Smith" userId="5siZjcP8FZvRM6m5m7t/UlGs2tLLnfJHGFVOmFRcdzE=" providerId="None" clId="Web-{F158FB15-21F6-4DB4-BF64-782984C1AAED}" dt="2022-04-13T16:34:41.871" v="1" actId="20577"/>
          <ac:spMkLst>
            <pc:docMk/>
            <pc:sldMk cId="0" sldId="256"/>
            <ac:spMk id="118" creationId="{00000000-0000-0000-0000-000000000000}"/>
          </ac:spMkLst>
        </pc:spChg>
      </pc:sldChg>
    </pc:docChg>
  </pc:docChgLst>
  <pc:docChgLst>
    <pc:chgData name="Blaire Toso" userId="TJLY2w5som5akLvZr9RRrY55hM5IhDvPW9/aa1Nte+U=" providerId="None" clId="Web-{C2439A5D-F1AC-4DB5-B5F5-4FA1D699F64F}"/>
    <pc:docChg chg="modSld">
      <pc:chgData name="Blaire Toso" userId="TJLY2w5som5akLvZr9RRrY55hM5IhDvPW9/aa1Nte+U=" providerId="None" clId="Web-{C2439A5D-F1AC-4DB5-B5F5-4FA1D699F64F}" dt="2022-04-04T15:44:41.240" v="8" actId="20577"/>
      <pc:docMkLst>
        <pc:docMk/>
      </pc:docMkLst>
      <pc:sldChg chg="modSp">
        <pc:chgData name="Blaire Toso" userId="TJLY2w5som5akLvZr9RRrY55hM5IhDvPW9/aa1Nte+U=" providerId="None" clId="Web-{C2439A5D-F1AC-4DB5-B5F5-4FA1D699F64F}" dt="2022-04-04T15:44:41.240" v="8" actId="20577"/>
        <pc:sldMkLst>
          <pc:docMk/>
          <pc:sldMk cId="0" sldId="270"/>
        </pc:sldMkLst>
        <pc:spChg chg="mod">
          <ac:chgData name="Blaire Toso" userId="TJLY2w5som5akLvZr9RRrY55hM5IhDvPW9/aa1Nte+U=" providerId="None" clId="Web-{C2439A5D-F1AC-4DB5-B5F5-4FA1D699F64F}" dt="2022-04-04T15:44:41.240" v="8" actId="20577"/>
          <ac:spMkLst>
            <pc:docMk/>
            <pc:sldMk cId="0" sldId="270"/>
            <ac:spMk id="232" creationId="{00000000-0000-0000-0000-000000000000}"/>
          </ac:spMkLst>
        </pc:spChg>
      </pc:sldChg>
    </pc:docChg>
  </pc:docChgLst>
  <pc:docChgLst>
    <pc:chgData name="Blaire Toso" userId="TJLY2w5som5akLvZr9RRrY55hM5IhDvPW9/aa1Nte+U=" providerId="None" clId="Web-{16A36576-1AA8-4AE4-ACF3-A496D805C88C}"/>
    <pc:docChg chg="modSld">
      <pc:chgData name="Blaire Toso" userId="TJLY2w5som5akLvZr9RRrY55hM5IhDvPW9/aa1Nte+U=" providerId="None" clId="Web-{16A36576-1AA8-4AE4-ACF3-A496D805C88C}" dt="2022-06-09T16:55:44.102" v="56" actId="20577"/>
      <pc:docMkLst>
        <pc:docMk/>
      </pc:docMkLst>
      <pc:sldChg chg="modSp">
        <pc:chgData name="Blaire Toso" userId="TJLY2w5som5akLvZr9RRrY55hM5IhDvPW9/aa1Nte+U=" providerId="None" clId="Web-{16A36576-1AA8-4AE4-ACF3-A496D805C88C}" dt="2022-06-09T16:55:44.102" v="56" actId="20577"/>
        <pc:sldMkLst>
          <pc:docMk/>
          <pc:sldMk cId="0" sldId="259"/>
        </pc:sldMkLst>
        <pc:spChg chg="mod">
          <ac:chgData name="Blaire Toso" userId="TJLY2w5som5akLvZr9RRrY55hM5IhDvPW9/aa1Nte+U=" providerId="None" clId="Web-{16A36576-1AA8-4AE4-ACF3-A496D805C88C}" dt="2022-06-09T16:55:44.102" v="56" actId="20577"/>
          <ac:spMkLst>
            <pc:docMk/>
            <pc:sldMk cId="0" sldId="259"/>
            <ac:spMk id="2" creationId="{C54BCDAA-40A4-4CC3-4B55-92C345C0F85F}"/>
          </ac:spMkLst>
        </pc:spChg>
      </pc:sldChg>
      <pc:sldChg chg="modSp">
        <pc:chgData name="Blaire Toso" userId="TJLY2w5som5akLvZr9RRrY55hM5IhDvPW9/aa1Nte+U=" providerId="None" clId="Web-{16A36576-1AA8-4AE4-ACF3-A496D805C88C}" dt="2022-06-09T16:54:52.069" v="4" actId="20577"/>
        <pc:sldMkLst>
          <pc:docMk/>
          <pc:sldMk cId="2513229675" sldId="354"/>
        </pc:sldMkLst>
        <pc:spChg chg="mod">
          <ac:chgData name="Blaire Toso" userId="TJLY2w5som5akLvZr9RRrY55hM5IhDvPW9/aa1Nte+U=" providerId="None" clId="Web-{16A36576-1AA8-4AE4-ACF3-A496D805C88C}" dt="2022-06-09T16:54:52.069" v="4" actId="20577"/>
          <ac:spMkLst>
            <pc:docMk/>
            <pc:sldMk cId="2513229675" sldId="354"/>
            <ac:spMk id="140" creationId="{00000000-0000-0000-0000-000000000000}"/>
          </ac:spMkLst>
        </pc:spChg>
      </pc:sldChg>
    </pc:docChg>
  </pc:docChgLst>
  <pc:docChgLst>
    <pc:chgData name="Ayanna Smith" userId="5siZjcP8FZvRM6m5m7t/UlGs2tLLnfJHGFVOmFRcdzE=" providerId="None" clId="Web-{9B622516-6AB1-47A1-90DF-1495156B3BC8}"/>
    <pc:docChg chg="modSld">
      <pc:chgData name="Ayanna Smith" userId="5siZjcP8FZvRM6m5m7t/UlGs2tLLnfJHGFVOmFRcdzE=" providerId="None" clId="Web-{9B622516-6AB1-47A1-90DF-1495156B3BC8}" dt="2022-04-04T20:27:47.686" v="179"/>
      <pc:docMkLst>
        <pc:docMk/>
      </pc:docMkLst>
      <pc:sldChg chg="addSp delSp modSp">
        <pc:chgData name="Ayanna Smith" userId="5siZjcP8FZvRM6m5m7t/UlGs2tLLnfJHGFVOmFRcdzE=" providerId="None" clId="Web-{9B622516-6AB1-47A1-90DF-1495156B3BC8}" dt="2022-04-04T20:22:39.210" v="167"/>
        <pc:sldMkLst>
          <pc:docMk/>
          <pc:sldMk cId="0" sldId="257"/>
        </pc:sldMkLst>
        <pc:spChg chg="mod">
          <ac:chgData name="Ayanna Smith" userId="5siZjcP8FZvRM6m5m7t/UlGs2tLLnfJHGFVOmFRcdzE=" providerId="None" clId="Web-{9B622516-6AB1-47A1-90DF-1495156B3BC8}" dt="2022-04-04T17:59:23.044" v="46"/>
          <ac:spMkLst>
            <pc:docMk/>
            <pc:sldMk cId="0" sldId="257"/>
            <ac:spMk id="131" creationId="{00000000-0000-0000-0000-000000000000}"/>
          </ac:spMkLst>
        </pc:spChg>
        <pc:spChg chg="del">
          <ac:chgData name="Ayanna Smith" userId="5siZjcP8FZvRM6m5m7t/UlGs2tLLnfJHGFVOmFRcdzE=" providerId="None" clId="Web-{9B622516-6AB1-47A1-90DF-1495156B3BC8}" dt="2022-04-04T17:59:19.653" v="45"/>
          <ac:spMkLst>
            <pc:docMk/>
            <pc:sldMk cId="0" sldId="257"/>
            <ac:spMk id="133" creationId="{00000000-0000-0000-0000-000000000000}"/>
          </ac:spMkLst>
        </pc:spChg>
        <pc:spChg chg="del">
          <ac:chgData name="Ayanna Smith" userId="5siZjcP8FZvRM6m5m7t/UlGs2tLLnfJHGFVOmFRcdzE=" providerId="None" clId="Web-{9B622516-6AB1-47A1-90DF-1495156B3BC8}" dt="2022-04-04T20:22:03.521" v="165"/>
          <ac:spMkLst>
            <pc:docMk/>
            <pc:sldMk cId="0" sldId="257"/>
            <ac:spMk id="134" creationId="{00000000-0000-0000-0000-000000000000}"/>
          </ac:spMkLst>
        </pc:spChg>
        <pc:picChg chg="add mod">
          <ac:chgData name="Ayanna Smith" userId="5siZjcP8FZvRM6m5m7t/UlGs2tLLnfJHGFVOmFRcdzE=" providerId="None" clId="Web-{9B622516-6AB1-47A1-90DF-1495156B3BC8}" dt="2022-04-04T20:22:39.210" v="167"/>
          <ac:picMkLst>
            <pc:docMk/>
            <pc:sldMk cId="0" sldId="257"/>
            <ac:picMk id="2" creationId="{96413F90-94E1-0509-2DC9-5FC9A677BFF2}"/>
          </ac:picMkLst>
        </pc:picChg>
        <pc:picChg chg="mod">
          <ac:chgData name="Ayanna Smith" userId="5siZjcP8FZvRM6m5m7t/UlGs2tLLnfJHGFVOmFRcdzE=" providerId="None" clId="Web-{9B622516-6AB1-47A1-90DF-1495156B3BC8}" dt="2022-04-04T17:35:14.763" v="0"/>
          <ac:picMkLst>
            <pc:docMk/>
            <pc:sldMk cId="0" sldId="257"/>
            <ac:picMk id="125" creationId="{00000000-0000-0000-0000-000000000000}"/>
          </ac:picMkLst>
        </pc:picChg>
        <pc:picChg chg="mod">
          <ac:chgData name="Ayanna Smith" userId="5siZjcP8FZvRM6m5m7t/UlGs2tLLnfJHGFVOmFRcdzE=" providerId="None" clId="Web-{9B622516-6AB1-47A1-90DF-1495156B3BC8}" dt="2022-04-04T17:35:22.904" v="1"/>
          <ac:picMkLst>
            <pc:docMk/>
            <pc:sldMk cId="0" sldId="257"/>
            <ac:picMk id="129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35:37.826" v="3"/>
        <pc:sldMkLst>
          <pc:docMk/>
          <pc:sldMk cId="0" sldId="258"/>
        </pc:sldMkLst>
        <pc:picChg chg="mod">
          <ac:chgData name="Ayanna Smith" userId="5siZjcP8FZvRM6m5m7t/UlGs2tLLnfJHGFVOmFRcdzE=" providerId="None" clId="Web-{9B622516-6AB1-47A1-90DF-1495156B3BC8}" dt="2022-04-04T17:35:31.013" v="2"/>
          <ac:picMkLst>
            <pc:docMk/>
            <pc:sldMk cId="0" sldId="258"/>
            <ac:picMk id="144" creationId="{00000000-0000-0000-0000-000000000000}"/>
          </ac:picMkLst>
        </pc:picChg>
        <pc:picChg chg="mod">
          <ac:chgData name="Ayanna Smith" userId="5siZjcP8FZvRM6m5m7t/UlGs2tLLnfJHGFVOmFRcdzE=" providerId="None" clId="Web-{9B622516-6AB1-47A1-90DF-1495156B3BC8}" dt="2022-04-04T17:35:37.826" v="3"/>
          <ac:picMkLst>
            <pc:docMk/>
            <pc:sldMk cId="0" sldId="258"/>
            <ac:picMk id="145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20:26:20.996" v="175" actId="20577"/>
        <pc:sldMkLst>
          <pc:docMk/>
          <pc:sldMk cId="0" sldId="259"/>
        </pc:sldMkLst>
        <pc:spChg chg="mod">
          <ac:chgData name="Ayanna Smith" userId="5siZjcP8FZvRM6m5m7t/UlGs2tLLnfJHGFVOmFRcdzE=" providerId="None" clId="Web-{9B622516-6AB1-47A1-90DF-1495156B3BC8}" dt="2022-04-04T20:26:20.996" v="175" actId="20577"/>
          <ac:spMkLst>
            <pc:docMk/>
            <pc:sldMk cId="0" sldId="259"/>
            <ac:spMk id="151" creationId="{00000000-0000-0000-0000-000000000000}"/>
          </ac:spMkLst>
        </pc:spChg>
      </pc:sldChg>
      <pc:sldChg chg="modSp">
        <pc:chgData name="Ayanna Smith" userId="5siZjcP8FZvRM6m5m7t/UlGs2tLLnfJHGFVOmFRcdzE=" providerId="None" clId="Web-{9B622516-6AB1-47A1-90DF-1495156B3BC8}" dt="2022-04-04T17:36:01.078" v="4"/>
        <pc:sldMkLst>
          <pc:docMk/>
          <pc:sldMk cId="0" sldId="261"/>
        </pc:sldMkLst>
        <pc:picChg chg="mod">
          <ac:chgData name="Ayanna Smith" userId="5siZjcP8FZvRM6m5m7t/UlGs2tLLnfJHGFVOmFRcdzE=" providerId="None" clId="Web-{9B622516-6AB1-47A1-90DF-1495156B3BC8}" dt="2022-04-04T17:36:01.078" v="4"/>
          <ac:picMkLst>
            <pc:docMk/>
            <pc:sldMk cId="0" sldId="261"/>
            <ac:picMk id="164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32:02.681" v="157"/>
        <pc:sldMkLst>
          <pc:docMk/>
          <pc:sldMk cId="0" sldId="262"/>
        </pc:sldMkLst>
        <pc:graphicFrameChg chg="modGraphic">
          <ac:chgData name="Ayanna Smith" userId="5siZjcP8FZvRM6m5m7t/UlGs2tLLnfJHGFVOmFRcdzE=" providerId="None" clId="Web-{9B622516-6AB1-47A1-90DF-1495156B3BC8}" dt="2022-04-04T18:32:02.681" v="157"/>
          <ac:graphicFrameMkLst>
            <pc:docMk/>
            <pc:sldMk cId="0" sldId="262"/>
            <ac:graphicFrameMk id="171" creationId="{00000000-0000-0000-0000-000000000000}"/>
          </ac:graphicFrameMkLst>
        </pc:graphicFrameChg>
      </pc:sldChg>
      <pc:sldChg chg="modSp">
        <pc:chgData name="Ayanna Smith" userId="5siZjcP8FZvRM6m5m7t/UlGs2tLLnfJHGFVOmFRcdzE=" providerId="None" clId="Web-{9B622516-6AB1-47A1-90DF-1495156B3BC8}" dt="2022-04-04T17:37:43.817" v="5"/>
        <pc:sldMkLst>
          <pc:docMk/>
          <pc:sldMk cId="0" sldId="264"/>
        </pc:sldMkLst>
        <pc:grpChg chg="mod">
          <ac:chgData name="Ayanna Smith" userId="5siZjcP8FZvRM6m5m7t/UlGs2tLLnfJHGFVOmFRcdzE=" providerId="None" clId="Web-{9B622516-6AB1-47A1-90DF-1495156B3BC8}" dt="2022-04-04T17:37:43.817" v="5"/>
          <ac:grpSpMkLst>
            <pc:docMk/>
            <pc:sldMk cId="0" sldId="264"/>
            <ac:grpSpMk id="189" creationId="{00000000-0000-0000-0000-000000000000}"/>
          </ac:grpSpMkLst>
        </pc:grpChg>
      </pc:sldChg>
      <pc:sldChg chg="modSp">
        <pc:chgData name="Ayanna Smith" userId="5siZjcP8FZvRM6m5m7t/UlGs2tLLnfJHGFVOmFRcdzE=" providerId="None" clId="Web-{9B622516-6AB1-47A1-90DF-1495156B3BC8}" dt="2022-04-04T17:38:15.475" v="6"/>
        <pc:sldMkLst>
          <pc:docMk/>
          <pc:sldMk cId="0" sldId="268"/>
        </pc:sldMkLst>
        <pc:picChg chg="mod">
          <ac:chgData name="Ayanna Smith" userId="5siZjcP8FZvRM6m5m7t/UlGs2tLLnfJHGFVOmFRcdzE=" providerId="None" clId="Web-{9B622516-6AB1-47A1-90DF-1495156B3BC8}" dt="2022-04-04T17:38:15.475" v="6"/>
          <ac:picMkLst>
            <pc:docMk/>
            <pc:sldMk cId="0" sldId="268"/>
            <ac:picMk id="218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39:27.260" v="9"/>
        <pc:sldMkLst>
          <pc:docMk/>
          <pc:sldMk cId="0" sldId="269"/>
        </pc:sldMkLst>
        <pc:picChg chg="mod">
          <ac:chgData name="Ayanna Smith" userId="5siZjcP8FZvRM6m5m7t/UlGs2tLLnfJHGFVOmFRcdzE=" providerId="None" clId="Web-{9B622516-6AB1-47A1-90DF-1495156B3BC8}" dt="2022-04-04T17:39:27.260" v="9"/>
          <ac:picMkLst>
            <pc:docMk/>
            <pc:sldMk cId="0" sldId="269"/>
            <ac:picMk id="225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9:32.357" v="47"/>
        <pc:sldMkLst>
          <pc:docMk/>
          <pc:sldMk cId="0" sldId="270"/>
        </pc:sldMkLst>
        <pc:spChg chg="mod">
          <ac:chgData name="Ayanna Smith" userId="5siZjcP8FZvRM6m5m7t/UlGs2tLLnfJHGFVOmFRcdzE=" providerId="None" clId="Web-{9B622516-6AB1-47A1-90DF-1495156B3BC8}" dt="2022-04-04T17:59:32.357" v="47"/>
          <ac:spMkLst>
            <pc:docMk/>
            <pc:sldMk cId="0" sldId="270"/>
            <ac:spMk id="232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7:39:15.869" v="8"/>
          <ac:picMkLst>
            <pc:docMk/>
            <pc:sldMk cId="0" sldId="270"/>
            <ac:picMk id="231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9:34.294" v="48"/>
        <pc:sldMkLst>
          <pc:docMk/>
          <pc:sldMk cId="0" sldId="271"/>
        </pc:sldMkLst>
        <pc:spChg chg="mod">
          <ac:chgData name="Ayanna Smith" userId="5siZjcP8FZvRM6m5m7t/UlGs2tLLnfJHGFVOmFRcdzE=" providerId="None" clId="Web-{9B622516-6AB1-47A1-90DF-1495156B3BC8}" dt="2022-04-04T17:59:34.294" v="48"/>
          <ac:spMkLst>
            <pc:docMk/>
            <pc:sldMk cId="0" sldId="271"/>
            <ac:spMk id="239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7:39:36.495" v="10"/>
          <ac:picMkLst>
            <pc:docMk/>
            <pc:sldMk cId="0" sldId="271"/>
            <ac:picMk id="238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9:37.326" v="49"/>
        <pc:sldMkLst>
          <pc:docMk/>
          <pc:sldMk cId="0" sldId="272"/>
        </pc:sldMkLst>
        <pc:spChg chg="mod">
          <ac:chgData name="Ayanna Smith" userId="5siZjcP8FZvRM6m5m7t/UlGs2tLLnfJHGFVOmFRcdzE=" providerId="None" clId="Web-{9B622516-6AB1-47A1-90DF-1495156B3BC8}" dt="2022-04-04T17:59:37.326" v="49"/>
          <ac:spMkLst>
            <pc:docMk/>
            <pc:sldMk cId="0" sldId="272"/>
            <ac:spMk id="247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7:39:43.605" v="11"/>
          <ac:picMkLst>
            <pc:docMk/>
            <pc:sldMk cId="0" sldId="272"/>
            <ac:picMk id="246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9:40.201" v="50"/>
        <pc:sldMkLst>
          <pc:docMk/>
          <pc:sldMk cId="0" sldId="273"/>
        </pc:sldMkLst>
        <pc:spChg chg="mod">
          <ac:chgData name="Ayanna Smith" userId="5siZjcP8FZvRM6m5m7t/UlGs2tLLnfJHGFVOmFRcdzE=" providerId="None" clId="Web-{9B622516-6AB1-47A1-90DF-1495156B3BC8}" dt="2022-04-04T17:59:40.201" v="50"/>
          <ac:spMkLst>
            <pc:docMk/>
            <pc:sldMk cId="0" sldId="273"/>
            <ac:spMk id="254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7:39:51.996" v="12"/>
          <ac:picMkLst>
            <pc:docMk/>
            <pc:sldMk cId="0" sldId="273"/>
            <ac:picMk id="253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40:16.482" v="13"/>
        <pc:sldMkLst>
          <pc:docMk/>
          <pc:sldMk cId="0" sldId="274"/>
        </pc:sldMkLst>
        <pc:picChg chg="mod">
          <ac:chgData name="Ayanna Smith" userId="5siZjcP8FZvRM6m5m7t/UlGs2tLLnfJHGFVOmFRcdzE=" providerId="None" clId="Web-{9B622516-6AB1-47A1-90DF-1495156B3BC8}" dt="2022-04-04T17:40:16.482" v="13"/>
          <ac:picMkLst>
            <pc:docMk/>
            <pc:sldMk cId="0" sldId="274"/>
            <ac:picMk id="260" creationId="{00000000-0000-0000-0000-000000000000}"/>
          </ac:picMkLst>
        </pc:picChg>
      </pc:sldChg>
      <pc:sldChg chg="addSp delSp modSp">
        <pc:chgData name="Ayanna Smith" userId="5siZjcP8FZvRM6m5m7t/UlGs2tLLnfJHGFVOmFRcdzE=" providerId="None" clId="Web-{9B622516-6AB1-47A1-90DF-1495156B3BC8}" dt="2022-04-04T17:53:17.571" v="18" actId="1076"/>
        <pc:sldMkLst>
          <pc:docMk/>
          <pc:sldMk cId="0" sldId="279"/>
        </pc:sldMkLst>
        <pc:spChg chg="del">
          <ac:chgData name="Ayanna Smith" userId="5siZjcP8FZvRM6m5m7t/UlGs2tLLnfJHGFVOmFRcdzE=" providerId="None" clId="Web-{9B622516-6AB1-47A1-90DF-1495156B3BC8}" dt="2022-04-04T17:52:57.835" v="16"/>
          <ac:spMkLst>
            <pc:docMk/>
            <pc:sldMk cId="0" sldId="279"/>
            <ac:spMk id="298" creationId="{00000000-0000-0000-0000-000000000000}"/>
          </ac:spMkLst>
        </pc:spChg>
        <pc:picChg chg="add del mod">
          <ac:chgData name="Ayanna Smith" userId="5siZjcP8FZvRM6m5m7t/UlGs2tLLnfJHGFVOmFRcdzE=" providerId="None" clId="Web-{9B622516-6AB1-47A1-90DF-1495156B3BC8}" dt="2022-04-04T17:53:17.571" v="18" actId="1076"/>
          <ac:picMkLst>
            <pc:docMk/>
            <pc:sldMk cId="0" sldId="279"/>
            <ac:picMk id="299" creationId="{00000000-0000-0000-0000-000000000000}"/>
          </ac:picMkLst>
        </pc:picChg>
      </pc:sldChg>
      <pc:sldChg chg="delSp modSp">
        <pc:chgData name="Ayanna Smith" userId="5siZjcP8FZvRM6m5m7t/UlGs2tLLnfJHGFVOmFRcdzE=" providerId="None" clId="Web-{9B622516-6AB1-47A1-90DF-1495156B3BC8}" dt="2022-04-04T17:54:10.730" v="20"/>
        <pc:sldMkLst>
          <pc:docMk/>
          <pc:sldMk cId="0" sldId="280"/>
        </pc:sldMkLst>
        <pc:spChg chg="del">
          <ac:chgData name="Ayanna Smith" userId="5siZjcP8FZvRM6m5m7t/UlGs2tLLnfJHGFVOmFRcdzE=" providerId="None" clId="Web-{9B622516-6AB1-47A1-90DF-1495156B3BC8}" dt="2022-04-04T17:53:21.790" v="19"/>
          <ac:spMkLst>
            <pc:docMk/>
            <pc:sldMk cId="0" sldId="280"/>
            <ac:spMk id="306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7:54:10.730" v="20"/>
          <ac:picMkLst>
            <pc:docMk/>
            <pc:sldMk cId="0" sldId="280"/>
            <ac:picMk id="307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4:34.997" v="21"/>
        <pc:sldMkLst>
          <pc:docMk/>
          <pc:sldMk cId="0" sldId="281"/>
        </pc:sldMkLst>
        <pc:picChg chg="mod">
          <ac:chgData name="Ayanna Smith" userId="5siZjcP8FZvRM6m5m7t/UlGs2tLLnfJHGFVOmFRcdzE=" providerId="None" clId="Web-{9B622516-6AB1-47A1-90DF-1495156B3BC8}" dt="2022-04-04T17:54:34.997" v="21"/>
          <ac:picMkLst>
            <pc:docMk/>
            <pc:sldMk cId="0" sldId="281"/>
            <ac:picMk id="316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4:55.670" v="22"/>
        <pc:sldMkLst>
          <pc:docMk/>
          <pc:sldMk cId="0" sldId="282"/>
        </pc:sldMkLst>
        <pc:picChg chg="mod">
          <ac:chgData name="Ayanna Smith" userId="5siZjcP8FZvRM6m5m7t/UlGs2tLLnfJHGFVOmFRcdzE=" providerId="None" clId="Web-{9B622516-6AB1-47A1-90DF-1495156B3BC8}" dt="2022-04-04T17:54:55.670" v="22"/>
          <ac:picMkLst>
            <pc:docMk/>
            <pc:sldMk cId="0" sldId="282"/>
            <ac:picMk id="323" creationId="{00000000-0000-0000-0000-000000000000}"/>
          </ac:picMkLst>
        </pc:picChg>
      </pc:sldChg>
      <pc:sldChg chg="addSp delSp modSp">
        <pc:chgData name="Ayanna Smith" userId="5siZjcP8FZvRM6m5m7t/UlGs2tLLnfJHGFVOmFRcdzE=" providerId="None" clId="Web-{9B622516-6AB1-47A1-90DF-1495156B3BC8}" dt="2022-04-04T18:30:20.144" v="150"/>
        <pc:sldMkLst>
          <pc:docMk/>
          <pc:sldMk cId="0" sldId="283"/>
        </pc:sldMkLst>
        <pc:spChg chg="mod">
          <ac:chgData name="Ayanna Smith" userId="5siZjcP8FZvRM6m5m7t/UlGs2tLLnfJHGFVOmFRcdzE=" providerId="None" clId="Web-{9B622516-6AB1-47A1-90DF-1495156B3BC8}" dt="2022-04-04T17:56:47.192" v="34" actId="1076"/>
          <ac:spMkLst>
            <pc:docMk/>
            <pc:sldMk cId="0" sldId="283"/>
            <ac:spMk id="329" creationId="{00000000-0000-0000-0000-000000000000}"/>
          </ac:spMkLst>
        </pc:spChg>
        <pc:spChg chg="topLvl">
          <ac:chgData name="Ayanna Smith" userId="5siZjcP8FZvRM6m5m7t/UlGs2tLLnfJHGFVOmFRcdzE=" providerId="None" clId="Web-{9B622516-6AB1-47A1-90DF-1495156B3BC8}" dt="2022-04-04T17:56:28.128" v="31"/>
          <ac:spMkLst>
            <pc:docMk/>
            <pc:sldMk cId="0" sldId="283"/>
            <ac:spMk id="332" creationId="{00000000-0000-0000-0000-000000000000}"/>
          </ac:spMkLst>
        </pc:spChg>
        <pc:spChg chg="mod topLvl">
          <ac:chgData name="Ayanna Smith" userId="5siZjcP8FZvRM6m5m7t/UlGs2tLLnfJHGFVOmFRcdzE=" providerId="None" clId="Web-{9B622516-6AB1-47A1-90DF-1495156B3BC8}" dt="2022-04-04T17:56:17.268" v="30"/>
          <ac:spMkLst>
            <pc:docMk/>
            <pc:sldMk cId="0" sldId="283"/>
            <ac:spMk id="335" creationId="{00000000-0000-0000-0000-000000000000}"/>
          </ac:spMkLst>
        </pc:spChg>
        <pc:spChg chg="add del">
          <ac:chgData name="Ayanna Smith" userId="5siZjcP8FZvRM6m5m7t/UlGs2tLLnfJHGFVOmFRcdzE=" providerId="None" clId="Web-{9B622516-6AB1-47A1-90DF-1495156B3BC8}" dt="2022-04-04T18:27:57.042" v="133"/>
          <ac:spMkLst>
            <pc:docMk/>
            <pc:sldMk cId="0" sldId="283"/>
            <ac:spMk id="336" creationId="{00000000-0000-0000-0000-000000000000}"/>
          </ac:spMkLst>
        </pc:spChg>
        <pc:spChg chg="topLvl">
          <ac:chgData name="Ayanna Smith" userId="5siZjcP8FZvRM6m5m7t/UlGs2tLLnfJHGFVOmFRcdzE=" providerId="None" clId="Web-{9B622516-6AB1-47A1-90DF-1495156B3BC8}" dt="2022-04-04T17:56:40.144" v="33"/>
          <ac:spMkLst>
            <pc:docMk/>
            <pc:sldMk cId="0" sldId="283"/>
            <ac:spMk id="339" creationId="{00000000-0000-0000-0000-000000000000}"/>
          </ac:spMkLst>
        </pc:spChg>
        <pc:spChg chg="topLvl">
          <ac:chgData name="Ayanna Smith" userId="5siZjcP8FZvRM6m5m7t/UlGs2tLLnfJHGFVOmFRcdzE=" providerId="None" clId="Web-{9B622516-6AB1-47A1-90DF-1495156B3BC8}" dt="2022-04-04T17:56:35.550" v="32"/>
          <ac:spMkLst>
            <pc:docMk/>
            <pc:sldMk cId="0" sldId="283"/>
            <ac:spMk id="342" creationId="{00000000-0000-0000-0000-000000000000}"/>
          </ac:spMkLst>
        </pc:spChg>
        <pc:spChg chg="add del ord topLvl">
          <ac:chgData name="Ayanna Smith" userId="5siZjcP8FZvRM6m5m7t/UlGs2tLLnfJHGFVOmFRcdzE=" providerId="None" clId="Web-{9B622516-6AB1-47A1-90DF-1495156B3BC8}" dt="2022-04-04T18:30:20.144" v="150"/>
          <ac:spMkLst>
            <pc:docMk/>
            <pc:sldMk cId="0" sldId="283"/>
            <ac:spMk id="346" creationId="{00000000-0000-0000-0000-000000000000}"/>
          </ac:spMkLst>
        </pc:spChg>
        <pc:spChg chg="topLvl">
          <ac:chgData name="Ayanna Smith" userId="5siZjcP8FZvRM6m5m7t/UlGs2tLLnfJHGFVOmFRcdzE=" providerId="None" clId="Web-{9B622516-6AB1-47A1-90DF-1495156B3BC8}" dt="2022-04-04T18:29:16.922" v="140"/>
          <ac:spMkLst>
            <pc:docMk/>
            <pc:sldMk cId="0" sldId="283"/>
            <ac:spMk id="347" creationId="{00000000-0000-0000-0000-000000000000}"/>
          </ac:spMkLst>
        </pc:spChg>
        <pc:spChg chg="topLvl">
          <ac:chgData name="Ayanna Smith" userId="5siZjcP8FZvRM6m5m7t/UlGs2tLLnfJHGFVOmFRcdzE=" providerId="None" clId="Web-{9B622516-6AB1-47A1-90DF-1495156B3BC8}" dt="2022-04-04T18:28:20.153" v="135"/>
          <ac:spMkLst>
            <pc:docMk/>
            <pc:sldMk cId="0" sldId="283"/>
            <ac:spMk id="349" creationId="{00000000-0000-0000-0000-000000000000}"/>
          </ac:spMkLst>
        </pc:spChg>
        <pc:spChg chg="topLvl">
          <ac:chgData name="Ayanna Smith" userId="5siZjcP8FZvRM6m5m7t/UlGs2tLLnfJHGFVOmFRcdzE=" providerId="None" clId="Web-{9B622516-6AB1-47A1-90DF-1495156B3BC8}" dt="2022-04-04T18:29:14.406" v="139"/>
          <ac:spMkLst>
            <pc:docMk/>
            <pc:sldMk cId="0" sldId="283"/>
            <ac:spMk id="350" creationId="{00000000-0000-0000-0000-000000000000}"/>
          </ac:spMkLst>
        </pc:spChg>
        <pc:grpChg chg="add del">
          <ac:chgData name="Ayanna Smith" userId="5siZjcP8FZvRM6m5m7t/UlGs2tLLnfJHGFVOmFRcdzE=" providerId="None" clId="Web-{9B622516-6AB1-47A1-90DF-1495156B3BC8}" dt="2022-04-04T18:28:20.153" v="135"/>
          <ac:grpSpMkLst>
            <pc:docMk/>
            <pc:sldMk cId="0" sldId="283"/>
            <ac:grpSpMk id="2" creationId="{E122331D-9ED0-2FF7-B11F-FA6C3F9DD4E5}"/>
          </ac:grpSpMkLst>
        </pc:grpChg>
        <pc:grpChg chg="add del topLvl">
          <ac:chgData name="Ayanna Smith" userId="5siZjcP8FZvRM6m5m7t/UlGs2tLLnfJHGFVOmFRcdzE=" providerId="None" clId="Web-{9B622516-6AB1-47A1-90DF-1495156B3BC8}" dt="2022-04-04T18:29:16.922" v="140"/>
          <ac:grpSpMkLst>
            <pc:docMk/>
            <pc:sldMk cId="0" sldId="283"/>
            <ac:grpSpMk id="3" creationId="{1DC8A8D6-E90A-E509-E198-B402CDBA38D3}"/>
          </ac:grpSpMkLst>
        </pc:grpChg>
        <pc:grpChg chg="add del">
          <ac:chgData name="Ayanna Smith" userId="5siZjcP8FZvRM6m5m7t/UlGs2tLLnfJHGFVOmFRcdzE=" providerId="None" clId="Web-{9B622516-6AB1-47A1-90DF-1495156B3BC8}" dt="2022-04-04T18:29:14.406" v="139"/>
          <ac:grpSpMkLst>
            <pc:docMk/>
            <pc:sldMk cId="0" sldId="283"/>
            <ac:grpSpMk id="4" creationId="{1B914A95-8D24-4D66-E25D-F75EAC4F7881}"/>
          </ac:grpSpMkLst>
        </pc:grpChg>
        <pc:grpChg chg="add del">
          <ac:chgData name="Ayanna Smith" userId="5siZjcP8FZvRM6m5m7t/UlGs2tLLnfJHGFVOmFRcdzE=" providerId="None" clId="Web-{9B622516-6AB1-47A1-90DF-1495156B3BC8}" dt="2022-04-04T17:56:28.128" v="31"/>
          <ac:grpSpMkLst>
            <pc:docMk/>
            <pc:sldMk cId="0" sldId="283"/>
            <ac:grpSpMk id="330" creationId="{00000000-0000-0000-0000-000000000000}"/>
          </ac:grpSpMkLst>
        </pc:grpChg>
        <pc:grpChg chg="add del">
          <ac:chgData name="Ayanna Smith" userId="5siZjcP8FZvRM6m5m7t/UlGs2tLLnfJHGFVOmFRcdzE=" providerId="None" clId="Web-{9B622516-6AB1-47A1-90DF-1495156B3BC8}" dt="2022-04-04T17:56:17.268" v="30"/>
          <ac:grpSpMkLst>
            <pc:docMk/>
            <pc:sldMk cId="0" sldId="283"/>
            <ac:grpSpMk id="333" creationId="{00000000-0000-0000-0000-000000000000}"/>
          </ac:grpSpMkLst>
        </pc:grpChg>
        <pc:grpChg chg="del">
          <ac:chgData name="Ayanna Smith" userId="5siZjcP8FZvRM6m5m7t/UlGs2tLLnfJHGFVOmFRcdzE=" providerId="None" clId="Web-{9B622516-6AB1-47A1-90DF-1495156B3BC8}" dt="2022-04-04T17:56:40.144" v="33"/>
          <ac:grpSpMkLst>
            <pc:docMk/>
            <pc:sldMk cId="0" sldId="283"/>
            <ac:grpSpMk id="337" creationId="{00000000-0000-0000-0000-000000000000}"/>
          </ac:grpSpMkLst>
        </pc:grpChg>
        <pc:grpChg chg="del">
          <ac:chgData name="Ayanna Smith" userId="5siZjcP8FZvRM6m5m7t/UlGs2tLLnfJHGFVOmFRcdzE=" providerId="None" clId="Web-{9B622516-6AB1-47A1-90DF-1495156B3BC8}" dt="2022-04-04T17:56:35.550" v="32"/>
          <ac:grpSpMkLst>
            <pc:docMk/>
            <pc:sldMk cId="0" sldId="283"/>
            <ac:grpSpMk id="340" creationId="{00000000-0000-0000-0000-000000000000}"/>
          </ac:grpSpMkLst>
        </pc:grpChg>
        <pc:cxnChg chg="mod topLvl">
          <ac:chgData name="Ayanna Smith" userId="5siZjcP8FZvRM6m5m7t/UlGs2tLLnfJHGFVOmFRcdzE=" providerId="None" clId="Web-{9B622516-6AB1-47A1-90DF-1495156B3BC8}" dt="2022-04-04T18:27:28.885" v="128"/>
          <ac:cxnSpMkLst>
            <pc:docMk/>
            <pc:sldMk cId="0" sldId="283"/>
            <ac:cxnSpMk id="331" creationId="{00000000-0000-0000-0000-000000000000}"/>
          </ac:cxnSpMkLst>
        </pc:cxnChg>
        <pc:cxnChg chg="mod topLvl">
          <ac:chgData name="Ayanna Smith" userId="5siZjcP8FZvRM6m5m7t/UlGs2tLLnfJHGFVOmFRcdzE=" providerId="None" clId="Web-{9B622516-6AB1-47A1-90DF-1495156B3BC8}" dt="2022-04-04T18:29:43.517" v="145"/>
          <ac:cxnSpMkLst>
            <pc:docMk/>
            <pc:sldMk cId="0" sldId="283"/>
            <ac:cxnSpMk id="334" creationId="{00000000-0000-0000-0000-000000000000}"/>
          </ac:cxnSpMkLst>
        </pc:cxnChg>
        <pc:cxnChg chg="mod topLvl">
          <ac:chgData name="Ayanna Smith" userId="5siZjcP8FZvRM6m5m7t/UlGs2tLLnfJHGFVOmFRcdzE=" providerId="None" clId="Web-{9B622516-6AB1-47A1-90DF-1495156B3BC8}" dt="2022-04-04T18:29:56.799" v="146"/>
          <ac:cxnSpMkLst>
            <pc:docMk/>
            <pc:sldMk cId="0" sldId="283"/>
            <ac:cxnSpMk id="338" creationId="{00000000-0000-0000-0000-000000000000}"/>
          </ac:cxnSpMkLst>
        </pc:cxnChg>
        <pc:cxnChg chg="mod topLvl">
          <ac:chgData name="Ayanna Smith" userId="5siZjcP8FZvRM6m5m7t/UlGs2tLLnfJHGFVOmFRcdzE=" providerId="None" clId="Web-{9B622516-6AB1-47A1-90DF-1495156B3BC8}" dt="2022-04-04T18:30:03.440" v="147"/>
          <ac:cxnSpMkLst>
            <pc:docMk/>
            <pc:sldMk cId="0" sldId="283"/>
            <ac:cxnSpMk id="341" creationId="{00000000-0000-0000-0000-000000000000}"/>
          </ac:cxnSpMkLst>
        </pc:cxnChg>
      </pc:sldChg>
      <pc:sldChg chg="modSp">
        <pc:chgData name="Ayanna Smith" userId="5siZjcP8FZvRM6m5m7t/UlGs2tLLnfJHGFVOmFRcdzE=" providerId="None" clId="Web-{9B622516-6AB1-47A1-90DF-1495156B3BC8}" dt="2022-04-04T17:57:52.804" v="38"/>
        <pc:sldMkLst>
          <pc:docMk/>
          <pc:sldMk cId="0" sldId="284"/>
        </pc:sldMkLst>
        <pc:picChg chg="mod">
          <ac:chgData name="Ayanna Smith" userId="5siZjcP8FZvRM6m5m7t/UlGs2tLLnfJHGFVOmFRcdzE=" providerId="None" clId="Web-{9B622516-6AB1-47A1-90DF-1495156B3BC8}" dt="2022-04-04T17:57:52.804" v="38"/>
          <ac:picMkLst>
            <pc:docMk/>
            <pc:sldMk cId="0" sldId="284"/>
            <ac:picMk id="357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8:06.868" v="39"/>
        <pc:sldMkLst>
          <pc:docMk/>
          <pc:sldMk cId="0" sldId="285"/>
        </pc:sldMkLst>
        <pc:picChg chg="mod">
          <ac:chgData name="Ayanna Smith" userId="5siZjcP8FZvRM6m5m7t/UlGs2tLLnfJHGFVOmFRcdzE=" providerId="None" clId="Web-{9B622516-6AB1-47A1-90DF-1495156B3BC8}" dt="2022-04-04T17:58:06.868" v="39"/>
          <ac:picMkLst>
            <pc:docMk/>
            <pc:sldMk cId="0" sldId="285"/>
            <ac:picMk id="364" creationId="{00000000-0000-0000-0000-000000000000}"/>
          </ac:picMkLst>
        </pc:picChg>
      </pc:sldChg>
      <pc:sldChg chg="delSp">
        <pc:chgData name="Ayanna Smith" userId="5siZjcP8FZvRM6m5m7t/UlGs2tLLnfJHGFVOmFRcdzE=" providerId="None" clId="Web-{9B622516-6AB1-47A1-90DF-1495156B3BC8}" dt="2022-04-04T17:58:13.306" v="40"/>
        <pc:sldMkLst>
          <pc:docMk/>
          <pc:sldMk cId="0" sldId="286"/>
        </pc:sldMkLst>
        <pc:spChg chg="del">
          <ac:chgData name="Ayanna Smith" userId="5siZjcP8FZvRM6m5m7t/UlGs2tLLnfJHGFVOmFRcdzE=" providerId="None" clId="Web-{9B622516-6AB1-47A1-90DF-1495156B3BC8}" dt="2022-04-04T17:58:13.306" v="40"/>
          <ac:spMkLst>
            <pc:docMk/>
            <pc:sldMk cId="0" sldId="286"/>
            <ac:spMk id="372" creationId="{00000000-0000-0000-0000-000000000000}"/>
          </ac:spMkLst>
        </pc:spChg>
      </pc:sldChg>
      <pc:sldChg chg="addSp delSp modSp">
        <pc:chgData name="Ayanna Smith" userId="5siZjcP8FZvRM6m5m7t/UlGs2tLLnfJHGFVOmFRcdzE=" providerId="None" clId="Web-{9B622516-6AB1-47A1-90DF-1495156B3BC8}" dt="2022-04-04T18:16:28.662" v="93"/>
        <pc:sldMkLst>
          <pc:docMk/>
          <pc:sldMk cId="0" sldId="287"/>
        </pc:sldMkLst>
        <pc:spChg chg="del">
          <ac:chgData name="Ayanna Smith" userId="5siZjcP8FZvRM6m5m7t/UlGs2tLLnfJHGFVOmFRcdzE=" providerId="None" clId="Web-{9B622516-6AB1-47A1-90DF-1495156B3BC8}" dt="2022-04-04T17:58:14.602" v="41"/>
          <ac:spMkLst>
            <pc:docMk/>
            <pc:sldMk cId="0" sldId="287"/>
            <ac:spMk id="379" creationId="{00000000-0000-0000-0000-000000000000}"/>
          </ac:spMkLst>
        </pc:spChg>
        <pc:spChg chg="del">
          <ac:chgData name="Ayanna Smith" userId="5siZjcP8FZvRM6m5m7t/UlGs2tLLnfJHGFVOmFRcdzE=" providerId="None" clId="Web-{9B622516-6AB1-47A1-90DF-1495156B3BC8}" dt="2022-04-04T17:58:17.821" v="42"/>
          <ac:spMkLst>
            <pc:docMk/>
            <pc:sldMk cId="0" sldId="287"/>
            <ac:spMk id="380" creationId="{00000000-0000-0000-0000-000000000000}"/>
          </ac:spMkLst>
        </pc:spChg>
        <pc:picChg chg="add del mod">
          <ac:chgData name="Ayanna Smith" userId="5siZjcP8FZvRM6m5m7t/UlGs2tLLnfJHGFVOmFRcdzE=" providerId="None" clId="Web-{9B622516-6AB1-47A1-90DF-1495156B3BC8}" dt="2022-04-04T18:16:28.662" v="93"/>
          <ac:picMkLst>
            <pc:docMk/>
            <pc:sldMk cId="0" sldId="287"/>
            <ac:picMk id="381" creationId="{00000000-0000-0000-0000-000000000000}"/>
          </ac:picMkLst>
        </pc:picChg>
      </pc:sldChg>
      <pc:sldChg chg="delSp modSp">
        <pc:chgData name="Ayanna Smith" userId="5siZjcP8FZvRM6m5m7t/UlGs2tLLnfJHGFVOmFRcdzE=" providerId="None" clId="Web-{9B622516-6AB1-47A1-90DF-1495156B3BC8}" dt="2022-04-04T17:58:49.089" v="44"/>
        <pc:sldMkLst>
          <pc:docMk/>
          <pc:sldMk cId="0" sldId="288"/>
        </pc:sldMkLst>
        <pc:spChg chg="del">
          <ac:chgData name="Ayanna Smith" userId="5siZjcP8FZvRM6m5m7t/UlGs2tLLnfJHGFVOmFRcdzE=" providerId="None" clId="Web-{9B622516-6AB1-47A1-90DF-1495156B3BC8}" dt="2022-04-04T17:58:24.556" v="43"/>
          <ac:spMkLst>
            <pc:docMk/>
            <pc:sldMk cId="0" sldId="288"/>
            <ac:spMk id="390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7:58:49.089" v="44"/>
          <ac:picMkLst>
            <pc:docMk/>
            <pc:sldMk cId="0" sldId="288"/>
            <ac:picMk id="391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16:44.537" v="94"/>
        <pc:sldMkLst>
          <pc:docMk/>
          <pc:sldMk cId="0" sldId="291"/>
        </pc:sldMkLst>
        <pc:picChg chg="mod">
          <ac:chgData name="Ayanna Smith" userId="5siZjcP8FZvRM6m5m7t/UlGs2tLLnfJHGFVOmFRcdzE=" providerId="None" clId="Web-{9B622516-6AB1-47A1-90DF-1495156B3BC8}" dt="2022-04-04T18:16:44.537" v="94"/>
          <ac:picMkLst>
            <pc:docMk/>
            <pc:sldMk cId="0" sldId="291"/>
            <ac:picMk id="413" creationId="{00000000-0000-0000-0000-000000000000}"/>
          </ac:picMkLst>
        </pc:picChg>
      </pc:sldChg>
      <pc:sldChg chg="addSp delSp">
        <pc:chgData name="Ayanna Smith" userId="5siZjcP8FZvRM6m5m7t/UlGs2tLLnfJHGFVOmFRcdzE=" providerId="None" clId="Web-{9B622516-6AB1-47A1-90DF-1495156B3BC8}" dt="2022-04-04T18:16:52.866" v="97"/>
        <pc:sldMkLst>
          <pc:docMk/>
          <pc:sldMk cId="0" sldId="292"/>
        </pc:sldMkLst>
        <pc:spChg chg="add del">
          <ac:chgData name="Ayanna Smith" userId="5siZjcP8FZvRM6m5m7t/UlGs2tLLnfJHGFVOmFRcdzE=" providerId="None" clId="Web-{9B622516-6AB1-47A1-90DF-1495156B3BC8}" dt="2022-04-04T18:16:52.866" v="97"/>
          <ac:spMkLst>
            <pc:docMk/>
            <pc:sldMk cId="0" sldId="292"/>
            <ac:spMk id="419" creationId="{00000000-0000-0000-0000-000000000000}"/>
          </ac:spMkLst>
        </pc:spChg>
      </pc:sldChg>
      <pc:sldChg chg="modSp">
        <pc:chgData name="Ayanna Smith" userId="5siZjcP8FZvRM6m5m7t/UlGs2tLLnfJHGFVOmFRcdzE=" providerId="None" clId="Web-{9B622516-6AB1-47A1-90DF-1495156B3BC8}" dt="2022-04-04T18:17:22.680" v="98"/>
        <pc:sldMkLst>
          <pc:docMk/>
          <pc:sldMk cId="0" sldId="294"/>
        </pc:sldMkLst>
        <pc:picChg chg="mod">
          <ac:chgData name="Ayanna Smith" userId="5siZjcP8FZvRM6m5m7t/UlGs2tLLnfJHGFVOmFRcdzE=" providerId="None" clId="Web-{9B622516-6AB1-47A1-90DF-1495156B3BC8}" dt="2022-04-04T18:17:22.680" v="98"/>
          <ac:picMkLst>
            <pc:docMk/>
            <pc:sldMk cId="0" sldId="294"/>
            <ac:picMk id="436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18:01.823" v="99"/>
        <pc:sldMkLst>
          <pc:docMk/>
          <pc:sldMk cId="0" sldId="295"/>
        </pc:sldMkLst>
        <pc:picChg chg="mod">
          <ac:chgData name="Ayanna Smith" userId="5siZjcP8FZvRM6m5m7t/UlGs2tLLnfJHGFVOmFRcdzE=" providerId="None" clId="Web-{9B622516-6AB1-47A1-90DF-1495156B3BC8}" dt="2022-04-04T18:18:01.823" v="99"/>
          <ac:picMkLst>
            <pc:docMk/>
            <pc:sldMk cId="0" sldId="295"/>
            <ac:picMk id="443" creationId="{00000000-0000-0000-0000-000000000000}"/>
          </ac:picMkLst>
        </pc:picChg>
      </pc:sldChg>
      <pc:sldChg chg="delSp modSp">
        <pc:chgData name="Ayanna Smith" userId="5siZjcP8FZvRM6m5m7t/UlGs2tLLnfJHGFVOmFRcdzE=" providerId="None" clId="Web-{9B622516-6AB1-47A1-90DF-1495156B3BC8}" dt="2022-04-04T18:18:21.418" v="101"/>
        <pc:sldMkLst>
          <pc:docMk/>
          <pc:sldMk cId="0" sldId="296"/>
        </pc:sldMkLst>
        <pc:spChg chg="del">
          <ac:chgData name="Ayanna Smith" userId="5siZjcP8FZvRM6m5m7t/UlGs2tLLnfJHGFVOmFRcdzE=" providerId="None" clId="Web-{9B622516-6AB1-47A1-90DF-1495156B3BC8}" dt="2022-04-04T18:18:05.792" v="100"/>
          <ac:spMkLst>
            <pc:docMk/>
            <pc:sldMk cId="0" sldId="296"/>
            <ac:spMk id="449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8:18:21.418" v="101"/>
          <ac:picMkLst>
            <pc:docMk/>
            <pc:sldMk cId="0" sldId="296"/>
            <ac:picMk id="451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18:52.310" v="102"/>
        <pc:sldMkLst>
          <pc:docMk/>
          <pc:sldMk cId="0" sldId="297"/>
        </pc:sldMkLst>
        <pc:picChg chg="mod">
          <ac:chgData name="Ayanna Smith" userId="5siZjcP8FZvRM6m5m7t/UlGs2tLLnfJHGFVOmFRcdzE=" providerId="None" clId="Web-{9B622516-6AB1-47A1-90DF-1495156B3BC8}" dt="2022-04-04T18:18:52.310" v="102"/>
          <ac:picMkLst>
            <pc:docMk/>
            <pc:sldMk cId="0" sldId="297"/>
            <ac:picMk id="458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19:04.451" v="103"/>
        <pc:sldMkLst>
          <pc:docMk/>
          <pc:sldMk cId="0" sldId="298"/>
        </pc:sldMkLst>
        <pc:picChg chg="mod">
          <ac:chgData name="Ayanna Smith" userId="5siZjcP8FZvRM6m5m7t/UlGs2tLLnfJHGFVOmFRcdzE=" providerId="None" clId="Web-{9B622516-6AB1-47A1-90DF-1495156B3BC8}" dt="2022-04-04T18:19:04.451" v="103"/>
          <ac:picMkLst>
            <pc:docMk/>
            <pc:sldMk cId="0" sldId="298"/>
            <ac:picMk id="465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19:22.421" v="104"/>
        <pc:sldMkLst>
          <pc:docMk/>
          <pc:sldMk cId="0" sldId="299"/>
        </pc:sldMkLst>
        <pc:picChg chg="mod">
          <ac:chgData name="Ayanna Smith" userId="5siZjcP8FZvRM6m5m7t/UlGs2tLLnfJHGFVOmFRcdzE=" providerId="None" clId="Web-{9B622516-6AB1-47A1-90DF-1495156B3BC8}" dt="2022-04-04T18:19:22.421" v="104"/>
          <ac:picMkLst>
            <pc:docMk/>
            <pc:sldMk cId="0" sldId="299"/>
            <ac:picMk id="473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21:24.177" v="107"/>
        <pc:sldMkLst>
          <pc:docMk/>
          <pc:sldMk cId="0" sldId="300"/>
        </pc:sldMkLst>
        <pc:picChg chg="mod">
          <ac:chgData name="Ayanna Smith" userId="5siZjcP8FZvRM6m5m7t/UlGs2tLLnfJHGFVOmFRcdzE=" providerId="None" clId="Web-{9B622516-6AB1-47A1-90DF-1495156B3BC8}" dt="2022-04-04T18:21:24.177" v="107"/>
          <ac:picMkLst>
            <pc:docMk/>
            <pc:sldMk cId="0" sldId="300"/>
            <ac:picMk id="480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21:47.444" v="108"/>
        <pc:sldMkLst>
          <pc:docMk/>
          <pc:sldMk cId="0" sldId="301"/>
        </pc:sldMkLst>
        <pc:picChg chg="mod">
          <ac:chgData name="Ayanna Smith" userId="5siZjcP8FZvRM6m5m7t/UlGs2tLLnfJHGFVOmFRcdzE=" providerId="None" clId="Web-{9B622516-6AB1-47A1-90DF-1495156B3BC8}" dt="2022-04-04T18:21:47.444" v="108"/>
          <ac:picMkLst>
            <pc:docMk/>
            <pc:sldMk cId="0" sldId="301"/>
            <ac:picMk id="487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22:17.446" v="109"/>
        <pc:sldMkLst>
          <pc:docMk/>
          <pc:sldMk cId="0" sldId="302"/>
        </pc:sldMkLst>
        <pc:picChg chg="mod">
          <ac:chgData name="Ayanna Smith" userId="5siZjcP8FZvRM6m5m7t/UlGs2tLLnfJHGFVOmFRcdzE=" providerId="None" clId="Web-{9B622516-6AB1-47A1-90DF-1495156B3BC8}" dt="2022-04-04T18:22:17.446" v="109"/>
          <ac:picMkLst>
            <pc:docMk/>
            <pc:sldMk cId="0" sldId="302"/>
            <ac:picMk id="494" creationId="{00000000-0000-0000-0000-000000000000}"/>
          </ac:picMkLst>
        </pc:picChg>
      </pc:sldChg>
      <pc:sldChg chg="delSp modSp">
        <pc:chgData name="Ayanna Smith" userId="5siZjcP8FZvRM6m5m7t/UlGs2tLLnfJHGFVOmFRcdzE=" providerId="None" clId="Web-{9B622516-6AB1-47A1-90DF-1495156B3BC8}" dt="2022-04-04T18:23:23.450" v="114"/>
        <pc:sldMkLst>
          <pc:docMk/>
          <pc:sldMk cId="0" sldId="303"/>
        </pc:sldMkLst>
        <pc:spChg chg="del">
          <ac:chgData name="Ayanna Smith" userId="5siZjcP8FZvRM6m5m7t/UlGs2tLLnfJHGFVOmFRcdzE=" providerId="None" clId="Web-{9B622516-6AB1-47A1-90DF-1495156B3BC8}" dt="2022-04-04T18:22:20.274" v="110"/>
          <ac:spMkLst>
            <pc:docMk/>
            <pc:sldMk cId="0" sldId="303"/>
            <ac:spMk id="500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8:22:37.228" v="111"/>
          <ac:picMkLst>
            <pc:docMk/>
            <pc:sldMk cId="0" sldId="303"/>
            <ac:picMk id="502" creationId="{00000000-0000-0000-0000-000000000000}"/>
          </ac:picMkLst>
        </pc:picChg>
        <pc:picChg chg="mod">
          <ac:chgData name="Ayanna Smith" userId="5siZjcP8FZvRM6m5m7t/UlGs2tLLnfJHGFVOmFRcdzE=" providerId="None" clId="Web-{9B622516-6AB1-47A1-90DF-1495156B3BC8}" dt="2022-04-04T18:22:47.401" v="112"/>
          <ac:picMkLst>
            <pc:docMk/>
            <pc:sldMk cId="0" sldId="303"/>
            <ac:picMk id="503" creationId="{00000000-0000-0000-0000-000000000000}"/>
          </ac:picMkLst>
        </pc:picChg>
        <pc:picChg chg="mod">
          <ac:chgData name="Ayanna Smith" userId="5siZjcP8FZvRM6m5m7t/UlGs2tLLnfJHGFVOmFRcdzE=" providerId="None" clId="Web-{9B622516-6AB1-47A1-90DF-1495156B3BC8}" dt="2022-04-04T18:22:59.979" v="113"/>
          <ac:picMkLst>
            <pc:docMk/>
            <pc:sldMk cId="0" sldId="303"/>
            <ac:picMk id="504" creationId="{00000000-0000-0000-0000-000000000000}"/>
          </ac:picMkLst>
        </pc:picChg>
        <pc:picChg chg="mod">
          <ac:chgData name="Ayanna Smith" userId="5siZjcP8FZvRM6m5m7t/UlGs2tLLnfJHGFVOmFRcdzE=" providerId="None" clId="Web-{9B622516-6AB1-47A1-90DF-1495156B3BC8}" dt="2022-04-04T18:23:23.450" v="114"/>
          <ac:picMkLst>
            <pc:docMk/>
            <pc:sldMk cId="0" sldId="303"/>
            <ac:picMk id="505" creationId="{00000000-0000-0000-0000-000000000000}"/>
          </ac:picMkLst>
        </pc:picChg>
      </pc:sldChg>
      <pc:sldChg chg="addSp delSp modSp">
        <pc:chgData name="Ayanna Smith" userId="5siZjcP8FZvRM6m5m7t/UlGs2tLLnfJHGFVOmFRcdzE=" providerId="None" clId="Web-{9B622516-6AB1-47A1-90DF-1495156B3BC8}" dt="2022-04-04T18:31:29.460" v="156"/>
        <pc:sldMkLst>
          <pc:docMk/>
          <pc:sldMk cId="0" sldId="304"/>
        </pc:sldMkLst>
        <pc:spChg chg="del">
          <ac:chgData name="Ayanna Smith" userId="5siZjcP8FZvRM6m5m7t/UlGs2tLLnfJHGFVOmFRcdzE=" providerId="None" clId="Web-{9B622516-6AB1-47A1-90DF-1495156B3BC8}" dt="2022-04-04T18:23:23.481" v="115"/>
          <ac:spMkLst>
            <pc:docMk/>
            <pc:sldMk cId="0" sldId="304"/>
            <ac:spMk id="511" creationId="{00000000-0000-0000-0000-000000000000}"/>
          </ac:spMkLst>
        </pc:spChg>
        <pc:grpChg chg="add del mod">
          <ac:chgData name="Ayanna Smith" userId="5siZjcP8FZvRM6m5m7t/UlGs2tLLnfJHGFVOmFRcdzE=" providerId="None" clId="Web-{9B622516-6AB1-47A1-90DF-1495156B3BC8}" dt="2022-04-04T18:30:54.583" v="151"/>
          <ac:grpSpMkLst>
            <pc:docMk/>
            <pc:sldMk cId="0" sldId="304"/>
            <ac:grpSpMk id="512" creationId="{00000000-0000-0000-0000-000000000000}"/>
          </ac:grpSpMkLst>
        </pc:grpChg>
        <pc:grpChg chg="mod">
          <ac:chgData name="Ayanna Smith" userId="5siZjcP8FZvRM6m5m7t/UlGs2tLLnfJHGFVOmFRcdzE=" providerId="None" clId="Web-{9B622516-6AB1-47A1-90DF-1495156B3BC8}" dt="2022-04-04T18:31:03.365" v="152"/>
          <ac:grpSpMkLst>
            <pc:docMk/>
            <pc:sldMk cId="0" sldId="304"/>
            <ac:grpSpMk id="519" creationId="{00000000-0000-0000-0000-000000000000}"/>
          </ac:grpSpMkLst>
        </pc:grpChg>
        <pc:grpChg chg="mod">
          <ac:chgData name="Ayanna Smith" userId="5siZjcP8FZvRM6m5m7t/UlGs2tLLnfJHGFVOmFRcdzE=" providerId="None" clId="Web-{9B622516-6AB1-47A1-90DF-1495156B3BC8}" dt="2022-04-04T18:31:09.287" v="153"/>
          <ac:grpSpMkLst>
            <pc:docMk/>
            <pc:sldMk cId="0" sldId="304"/>
            <ac:grpSpMk id="526" creationId="{00000000-0000-0000-0000-000000000000}"/>
          </ac:grpSpMkLst>
        </pc:grpChg>
        <pc:grpChg chg="mod">
          <ac:chgData name="Ayanna Smith" userId="5siZjcP8FZvRM6m5m7t/UlGs2tLLnfJHGFVOmFRcdzE=" providerId="None" clId="Web-{9B622516-6AB1-47A1-90DF-1495156B3BC8}" dt="2022-04-04T18:31:16.194" v="154"/>
          <ac:grpSpMkLst>
            <pc:docMk/>
            <pc:sldMk cId="0" sldId="304"/>
            <ac:grpSpMk id="533" creationId="{00000000-0000-0000-0000-000000000000}"/>
          </ac:grpSpMkLst>
        </pc:grpChg>
        <pc:grpChg chg="mod">
          <ac:chgData name="Ayanna Smith" userId="5siZjcP8FZvRM6m5m7t/UlGs2tLLnfJHGFVOmFRcdzE=" providerId="None" clId="Web-{9B622516-6AB1-47A1-90DF-1495156B3BC8}" dt="2022-04-04T18:31:23.382" v="155"/>
          <ac:grpSpMkLst>
            <pc:docMk/>
            <pc:sldMk cId="0" sldId="304"/>
            <ac:grpSpMk id="540" creationId="{00000000-0000-0000-0000-000000000000}"/>
          </ac:grpSpMkLst>
        </pc:grpChg>
        <pc:grpChg chg="mod">
          <ac:chgData name="Ayanna Smith" userId="5siZjcP8FZvRM6m5m7t/UlGs2tLLnfJHGFVOmFRcdzE=" providerId="None" clId="Web-{9B622516-6AB1-47A1-90DF-1495156B3BC8}" dt="2022-04-04T18:31:29.460" v="156"/>
          <ac:grpSpMkLst>
            <pc:docMk/>
            <pc:sldMk cId="0" sldId="304"/>
            <ac:grpSpMk id="547" creationId="{00000000-0000-0000-0000-000000000000}"/>
          </ac:grpSpMkLst>
        </pc:grpChg>
      </pc:sldChg>
      <pc:sldChg chg="modSp">
        <pc:chgData name="Ayanna Smith" userId="5siZjcP8FZvRM6m5m7t/UlGs2tLLnfJHGFVOmFRcdzE=" providerId="None" clId="Web-{9B622516-6AB1-47A1-90DF-1495156B3BC8}" dt="2022-04-04T18:23:48.810" v="118"/>
        <pc:sldMkLst>
          <pc:docMk/>
          <pc:sldMk cId="0" sldId="305"/>
        </pc:sldMkLst>
        <pc:picChg chg="mod">
          <ac:chgData name="Ayanna Smith" userId="5siZjcP8FZvRM6m5m7t/UlGs2tLLnfJHGFVOmFRcdzE=" providerId="None" clId="Web-{9B622516-6AB1-47A1-90DF-1495156B3BC8}" dt="2022-04-04T18:23:48.810" v="118"/>
          <ac:picMkLst>
            <pc:docMk/>
            <pc:sldMk cId="0" sldId="305"/>
            <ac:picMk id="559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24:11.968" v="119"/>
        <pc:sldMkLst>
          <pc:docMk/>
          <pc:sldMk cId="0" sldId="306"/>
        </pc:sldMkLst>
        <pc:picChg chg="mod">
          <ac:chgData name="Ayanna Smith" userId="5siZjcP8FZvRM6m5m7t/UlGs2tLLnfJHGFVOmFRcdzE=" providerId="None" clId="Web-{9B622516-6AB1-47A1-90DF-1495156B3BC8}" dt="2022-04-04T18:24:11.968" v="119"/>
          <ac:picMkLst>
            <pc:docMk/>
            <pc:sldMk cId="0" sldId="306"/>
            <ac:picMk id="565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8:25:14.893" v="120"/>
        <pc:sldMkLst>
          <pc:docMk/>
          <pc:sldMk cId="0" sldId="307"/>
        </pc:sldMkLst>
        <pc:spChg chg="mod">
          <ac:chgData name="Ayanna Smith" userId="5siZjcP8FZvRM6m5m7t/UlGs2tLLnfJHGFVOmFRcdzE=" providerId="None" clId="Web-{9B622516-6AB1-47A1-90DF-1495156B3BC8}" dt="2022-04-04T17:59:44.639" v="51"/>
          <ac:spMkLst>
            <pc:docMk/>
            <pc:sldMk cId="0" sldId="307"/>
            <ac:spMk id="576" creationId="{00000000-0000-0000-0000-000000000000}"/>
          </ac:spMkLst>
        </pc:spChg>
        <pc:grpChg chg="mod">
          <ac:chgData name="Ayanna Smith" userId="5siZjcP8FZvRM6m5m7t/UlGs2tLLnfJHGFVOmFRcdzE=" providerId="None" clId="Web-{9B622516-6AB1-47A1-90DF-1495156B3BC8}" dt="2022-04-04T18:25:14.893" v="120"/>
          <ac:grpSpMkLst>
            <pc:docMk/>
            <pc:sldMk cId="0" sldId="307"/>
            <ac:grpSpMk id="572" creationId="{00000000-0000-0000-0000-000000000000}"/>
          </ac:grpSpMkLst>
        </pc:grpChg>
      </pc:sldChg>
      <pc:sldChg chg="modSp">
        <pc:chgData name="Ayanna Smith" userId="5siZjcP8FZvRM6m5m7t/UlGs2tLLnfJHGFVOmFRcdzE=" providerId="None" clId="Web-{9B622516-6AB1-47A1-90DF-1495156B3BC8}" dt="2022-04-04T18:25:20.268" v="121"/>
        <pc:sldMkLst>
          <pc:docMk/>
          <pc:sldMk cId="0" sldId="314"/>
        </pc:sldMkLst>
        <pc:spChg chg="mod">
          <ac:chgData name="Ayanna Smith" userId="5siZjcP8FZvRM6m5m7t/UlGs2tLLnfJHGFVOmFRcdzE=" providerId="None" clId="Web-{9B622516-6AB1-47A1-90DF-1495156B3BC8}" dt="2022-04-04T17:59:47.748" v="52"/>
          <ac:spMkLst>
            <pc:docMk/>
            <pc:sldMk cId="0" sldId="314"/>
            <ac:spMk id="638" creationId="{00000000-0000-0000-0000-000000000000}"/>
          </ac:spMkLst>
        </pc:spChg>
        <pc:grpChg chg="mod">
          <ac:chgData name="Ayanna Smith" userId="5siZjcP8FZvRM6m5m7t/UlGs2tLLnfJHGFVOmFRcdzE=" providerId="None" clId="Web-{9B622516-6AB1-47A1-90DF-1495156B3BC8}" dt="2022-04-04T18:25:20.268" v="121"/>
          <ac:grpSpMkLst>
            <pc:docMk/>
            <pc:sldMk cId="0" sldId="314"/>
            <ac:grpSpMk id="634" creationId="{00000000-0000-0000-0000-000000000000}"/>
          </ac:grpSpMkLst>
        </pc:grpChg>
      </pc:sldChg>
      <pc:sldChg chg="addSp delSp modSp">
        <pc:chgData name="Ayanna Smith" userId="5siZjcP8FZvRM6m5m7t/UlGs2tLLnfJHGFVOmFRcdzE=" providerId="None" clId="Web-{9B622516-6AB1-47A1-90DF-1495156B3BC8}" dt="2022-04-04T18:26:19.615" v="125"/>
        <pc:sldMkLst>
          <pc:docMk/>
          <pc:sldMk cId="0" sldId="315"/>
        </pc:sldMkLst>
        <pc:spChg chg="add del mod">
          <ac:chgData name="Ayanna Smith" userId="5siZjcP8FZvRM6m5m7t/UlGs2tLLnfJHGFVOmFRcdzE=" providerId="None" clId="Web-{9B622516-6AB1-47A1-90DF-1495156B3BC8}" dt="2022-04-04T18:26:19.615" v="125"/>
          <ac:spMkLst>
            <pc:docMk/>
            <pc:sldMk cId="0" sldId="315"/>
            <ac:spMk id="3" creationId="{1B3B6E56-40D3-4B5E-F436-FEB8AFA85CE3}"/>
          </ac:spMkLst>
        </pc:spChg>
        <pc:spChg chg="del">
          <ac:chgData name="Ayanna Smith" userId="5siZjcP8FZvRM6m5m7t/UlGs2tLLnfJHGFVOmFRcdzE=" providerId="None" clId="Web-{9B622516-6AB1-47A1-90DF-1495156B3BC8}" dt="2022-04-04T18:25:23.065" v="122"/>
          <ac:spMkLst>
            <pc:docMk/>
            <pc:sldMk cId="0" sldId="315"/>
            <ac:spMk id="643" creationId="{00000000-0000-0000-0000-000000000000}"/>
          </ac:spMkLst>
        </pc:spChg>
        <pc:spChg chg="mod">
          <ac:chgData name="Ayanna Smith" userId="5siZjcP8FZvRM6m5m7t/UlGs2tLLnfJHGFVOmFRcdzE=" providerId="None" clId="Web-{9B622516-6AB1-47A1-90DF-1495156B3BC8}" dt="2022-04-04T17:59:52.483" v="53"/>
          <ac:spMkLst>
            <pc:docMk/>
            <pc:sldMk cId="0" sldId="315"/>
            <ac:spMk id="646" creationId="{00000000-0000-0000-0000-000000000000}"/>
          </ac:spMkLst>
        </pc:spChg>
        <pc:picChg chg="mod">
          <ac:chgData name="Ayanna Smith" userId="5siZjcP8FZvRM6m5m7t/UlGs2tLLnfJHGFVOmFRcdzE=" providerId="None" clId="Web-{9B622516-6AB1-47A1-90DF-1495156B3BC8}" dt="2022-04-04T18:25:51.958" v="123"/>
          <ac:picMkLst>
            <pc:docMk/>
            <pc:sldMk cId="0" sldId="315"/>
            <ac:picMk id="645" creationId="{00000000-0000-0000-0000-000000000000}"/>
          </ac:picMkLst>
        </pc:picChg>
      </pc:sldChg>
      <pc:sldChg chg="modSp">
        <pc:chgData name="Ayanna Smith" userId="5siZjcP8FZvRM6m5m7t/UlGs2tLLnfJHGFVOmFRcdzE=" providerId="None" clId="Web-{9B622516-6AB1-47A1-90DF-1495156B3BC8}" dt="2022-04-04T17:59:55.139" v="54"/>
        <pc:sldMkLst>
          <pc:docMk/>
          <pc:sldMk cId="0" sldId="316"/>
        </pc:sldMkLst>
        <pc:spChg chg="mod">
          <ac:chgData name="Ayanna Smith" userId="5siZjcP8FZvRM6m5m7t/UlGs2tLLnfJHGFVOmFRcdzE=" providerId="None" clId="Web-{9B622516-6AB1-47A1-90DF-1495156B3BC8}" dt="2022-04-04T17:59:55.139" v="54"/>
          <ac:spMkLst>
            <pc:docMk/>
            <pc:sldMk cId="0" sldId="316"/>
            <ac:spMk id="652" creationId="{00000000-0000-0000-0000-000000000000}"/>
          </ac:spMkLst>
        </pc:spChg>
      </pc:sldChg>
      <pc:sldChg chg="addSp modSp">
        <pc:chgData name="Ayanna Smith" userId="5siZjcP8FZvRM6m5m7t/UlGs2tLLnfJHGFVOmFRcdzE=" providerId="None" clId="Web-{9B622516-6AB1-47A1-90DF-1495156B3BC8}" dt="2022-04-04T18:26:31.038" v="126"/>
        <pc:sldMkLst>
          <pc:docMk/>
          <pc:sldMk cId="0" sldId="319"/>
        </pc:sldMkLst>
        <pc:spChg chg="add mod ord">
          <ac:chgData name="Ayanna Smith" userId="5siZjcP8FZvRM6m5m7t/UlGs2tLLnfJHGFVOmFRcdzE=" providerId="None" clId="Web-{9B622516-6AB1-47A1-90DF-1495156B3BC8}" dt="2022-04-04T18:00:23.266" v="59"/>
          <ac:spMkLst>
            <pc:docMk/>
            <pc:sldMk cId="0" sldId="319"/>
            <ac:spMk id="2" creationId="{0DD741A5-2315-8EAF-C38D-602397020033}"/>
          </ac:spMkLst>
        </pc:spChg>
        <pc:picChg chg="mod">
          <ac:chgData name="Ayanna Smith" userId="5siZjcP8FZvRM6m5m7t/UlGs2tLLnfJHGFVOmFRcdzE=" providerId="None" clId="Web-{9B622516-6AB1-47A1-90DF-1495156B3BC8}" dt="2022-04-04T18:26:31.038" v="126"/>
          <ac:picMkLst>
            <pc:docMk/>
            <pc:sldMk cId="0" sldId="319"/>
            <ac:picMk id="674" creationId="{00000000-0000-0000-0000-000000000000}"/>
          </ac:picMkLst>
        </pc:picChg>
      </pc:sldChg>
      <pc:sldChg chg="addSp modSp">
        <pc:chgData name="Ayanna Smith" userId="5siZjcP8FZvRM6m5m7t/UlGs2tLLnfJHGFVOmFRcdzE=" providerId="None" clId="Web-{9B622516-6AB1-47A1-90DF-1495156B3BC8}" dt="2022-04-04T18:26:38.022" v="127"/>
        <pc:sldMkLst>
          <pc:docMk/>
          <pc:sldMk cId="0" sldId="320"/>
        </pc:sldMkLst>
        <pc:spChg chg="add mod ord">
          <ac:chgData name="Ayanna Smith" userId="5siZjcP8FZvRM6m5m7t/UlGs2tLLnfJHGFVOmFRcdzE=" providerId="None" clId="Web-{9B622516-6AB1-47A1-90DF-1495156B3BC8}" dt="2022-04-04T18:00:50.502" v="67"/>
          <ac:spMkLst>
            <pc:docMk/>
            <pc:sldMk cId="0" sldId="320"/>
            <ac:spMk id="2" creationId="{5DADF792-09C5-3683-EBF2-215CA2130A04}"/>
          </ac:spMkLst>
        </pc:spChg>
        <pc:picChg chg="mod">
          <ac:chgData name="Ayanna Smith" userId="5siZjcP8FZvRM6m5m7t/UlGs2tLLnfJHGFVOmFRcdzE=" providerId="None" clId="Web-{9B622516-6AB1-47A1-90DF-1495156B3BC8}" dt="2022-04-04T18:26:38.022" v="127"/>
          <ac:picMkLst>
            <pc:docMk/>
            <pc:sldMk cId="0" sldId="320"/>
            <ac:picMk id="680" creationId="{00000000-0000-0000-0000-000000000000}"/>
          </ac:picMkLst>
        </pc:picChg>
      </pc:sldChg>
      <pc:sldChg chg="addSp modSp">
        <pc:chgData name="Ayanna Smith" userId="5siZjcP8FZvRM6m5m7t/UlGs2tLLnfJHGFVOmFRcdzE=" providerId="None" clId="Web-{9B622516-6AB1-47A1-90DF-1495156B3BC8}" dt="2022-04-04T18:01:17.597" v="84"/>
        <pc:sldMkLst>
          <pc:docMk/>
          <pc:sldMk cId="0" sldId="321"/>
        </pc:sldMkLst>
        <pc:spChg chg="add mod">
          <ac:chgData name="Ayanna Smith" userId="5siZjcP8FZvRM6m5m7t/UlGs2tLLnfJHGFVOmFRcdzE=" providerId="None" clId="Web-{9B622516-6AB1-47A1-90DF-1495156B3BC8}" dt="2022-04-04T18:01:17.597" v="84"/>
          <ac:spMkLst>
            <pc:docMk/>
            <pc:sldMk cId="0" sldId="321"/>
            <ac:spMk id="2" creationId="{9AA59AA7-A0BD-06B6-9742-84ABA314D339}"/>
          </ac:spMkLst>
        </pc:spChg>
      </pc:sldChg>
      <pc:sldChg chg="modSp">
        <pc:chgData name="Ayanna Smith" userId="5siZjcP8FZvRM6m5m7t/UlGs2tLLnfJHGFVOmFRcdzE=" providerId="None" clId="Web-{9B622516-6AB1-47A1-90DF-1495156B3BC8}" dt="2022-04-04T18:15:00.516" v="89" actId="20577"/>
        <pc:sldMkLst>
          <pc:docMk/>
          <pc:sldMk cId="0" sldId="322"/>
        </pc:sldMkLst>
        <pc:spChg chg="mod">
          <ac:chgData name="Ayanna Smith" userId="5siZjcP8FZvRM6m5m7t/UlGs2tLLnfJHGFVOmFRcdzE=" providerId="None" clId="Web-{9B622516-6AB1-47A1-90DF-1495156B3BC8}" dt="2022-04-04T18:15:00.516" v="89" actId="20577"/>
          <ac:spMkLst>
            <pc:docMk/>
            <pc:sldMk cId="0" sldId="322"/>
            <ac:spMk id="691" creationId="{00000000-0000-0000-0000-000000000000}"/>
          </ac:spMkLst>
        </pc:spChg>
      </pc:sldChg>
      <pc:sldChg chg="modSp">
        <pc:chgData name="Ayanna Smith" userId="5siZjcP8FZvRM6m5m7t/UlGs2tLLnfJHGFVOmFRcdzE=" providerId="None" clId="Web-{9B622516-6AB1-47A1-90DF-1495156B3BC8}" dt="2022-04-04T20:27:47.686" v="179"/>
        <pc:sldMkLst>
          <pc:docMk/>
          <pc:sldMk cId="0" sldId="328"/>
        </pc:sldMkLst>
        <pc:graphicFrameChg chg="mod modGraphic">
          <ac:chgData name="Ayanna Smith" userId="5siZjcP8FZvRM6m5m7t/UlGs2tLLnfJHGFVOmFRcdzE=" providerId="None" clId="Web-{9B622516-6AB1-47A1-90DF-1495156B3BC8}" dt="2022-04-04T20:27:47.686" v="179"/>
          <ac:graphicFrameMkLst>
            <pc:docMk/>
            <pc:sldMk cId="0" sldId="328"/>
            <ac:graphicFrameMk id="729" creationId="{00000000-0000-0000-0000-000000000000}"/>
          </ac:graphicFrameMkLst>
        </pc:graphicFrameChg>
      </pc:sldChg>
    </pc:docChg>
  </pc:docChgLst>
  <pc:docChgLst>
    <pc:chgData name="Ayanna Smith" userId="5siZjcP8FZvRM6m5m7t/UlGs2tLLnfJHGFVOmFRcdzE=" providerId="None" clId="Web-{F3B23210-590B-4E00-83DC-053A8B90EABB}"/>
    <pc:docChg chg="delSld modSld sldOrd">
      <pc:chgData name="Ayanna Smith" userId="5siZjcP8FZvRM6m5m7t/UlGs2tLLnfJHGFVOmFRcdzE=" providerId="None" clId="Web-{F3B23210-590B-4E00-83DC-053A8B90EABB}" dt="2022-06-08T18:18:56.541" v="29"/>
      <pc:docMkLst>
        <pc:docMk/>
      </pc:docMkLst>
      <pc:sldChg chg="del">
        <pc:chgData name="Ayanna Smith" userId="5siZjcP8FZvRM6m5m7t/UlGs2tLLnfJHGFVOmFRcdzE=" providerId="None" clId="Web-{F3B23210-590B-4E00-83DC-053A8B90EABB}" dt="2022-06-08T18:15:48.490" v="0"/>
        <pc:sldMkLst>
          <pc:docMk/>
          <pc:sldMk cId="0" sldId="257"/>
        </pc:sldMkLst>
      </pc:sldChg>
      <pc:sldChg chg="del">
        <pc:chgData name="Ayanna Smith" userId="5siZjcP8FZvRM6m5m7t/UlGs2tLLnfJHGFVOmFRcdzE=" providerId="None" clId="Web-{F3B23210-590B-4E00-83DC-053A8B90EABB}" dt="2022-06-08T18:15:52.271" v="1"/>
        <pc:sldMkLst>
          <pc:docMk/>
          <pc:sldMk cId="0" sldId="258"/>
        </pc:sldMkLst>
      </pc:sldChg>
      <pc:sldChg chg="del">
        <pc:chgData name="Ayanna Smith" userId="5siZjcP8FZvRM6m5m7t/UlGs2tLLnfJHGFVOmFRcdzE=" providerId="None" clId="Web-{F3B23210-590B-4E00-83DC-053A8B90EABB}" dt="2022-06-08T18:16:29.459" v="9"/>
        <pc:sldMkLst>
          <pc:docMk/>
          <pc:sldMk cId="0" sldId="314"/>
        </pc:sldMkLst>
      </pc:sldChg>
      <pc:sldChg chg="modSp">
        <pc:chgData name="Ayanna Smith" userId="5siZjcP8FZvRM6m5m7t/UlGs2tLLnfJHGFVOmFRcdzE=" providerId="None" clId="Web-{F3B23210-590B-4E00-83DC-053A8B90EABB}" dt="2022-06-08T18:17:37.211" v="17"/>
        <pc:sldMkLst>
          <pc:docMk/>
          <pc:sldMk cId="0" sldId="328"/>
        </pc:sldMkLst>
        <pc:graphicFrameChg chg="mod modGraphic">
          <ac:chgData name="Ayanna Smith" userId="5siZjcP8FZvRM6m5m7t/UlGs2tLLnfJHGFVOmFRcdzE=" providerId="None" clId="Web-{F3B23210-590B-4E00-83DC-053A8B90EABB}" dt="2022-06-08T18:17:37.211" v="17"/>
          <ac:graphicFrameMkLst>
            <pc:docMk/>
            <pc:sldMk cId="0" sldId="328"/>
            <ac:graphicFrameMk id="729" creationId="{00000000-0000-0000-0000-000000000000}"/>
          </ac:graphicFrameMkLst>
        </pc:graphicFrameChg>
      </pc:sldChg>
      <pc:sldChg chg="delSp modSp">
        <pc:chgData name="Ayanna Smith" userId="5siZjcP8FZvRM6m5m7t/UlGs2tLLnfJHGFVOmFRcdzE=" providerId="None" clId="Web-{F3B23210-590B-4E00-83DC-053A8B90EABB}" dt="2022-06-08T18:18:56.541" v="29"/>
        <pc:sldMkLst>
          <pc:docMk/>
          <pc:sldMk cId="2312836974" sldId="350"/>
        </pc:sldMkLst>
        <pc:spChg chg="del">
          <ac:chgData name="Ayanna Smith" userId="5siZjcP8FZvRM6m5m7t/UlGs2tLLnfJHGFVOmFRcdzE=" providerId="None" clId="Web-{F3B23210-590B-4E00-83DC-053A8B90EABB}" dt="2022-06-08T18:18:56.541" v="29"/>
          <ac:spMkLst>
            <pc:docMk/>
            <pc:sldMk cId="2312836974" sldId="350"/>
            <ac:spMk id="126" creationId="{00000000-0000-0000-0000-000000000000}"/>
          </ac:spMkLst>
        </pc:spChg>
        <pc:spChg chg="del">
          <ac:chgData name="Ayanna Smith" userId="5siZjcP8FZvRM6m5m7t/UlGs2tLLnfJHGFVOmFRcdzE=" providerId="None" clId="Web-{F3B23210-590B-4E00-83DC-053A8B90EABB}" dt="2022-06-08T18:18:56.541" v="28"/>
          <ac:spMkLst>
            <pc:docMk/>
            <pc:sldMk cId="2312836974" sldId="350"/>
            <ac:spMk id="128" creationId="{00000000-0000-0000-0000-000000000000}"/>
          </ac:spMkLst>
        </pc:spChg>
        <pc:spChg chg="del">
          <ac:chgData name="Ayanna Smith" userId="5siZjcP8FZvRM6m5m7t/UlGs2tLLnfJHGFVOmFRcdzE=" providerId="None" clId="Web-{F3B23210-590B-4E00-83DC-053A8B90EABB}" dt="2022-06-08T18:18:56.541" v="27"/>
          <ac:spMkLst>
            <pc:docMk/>
            <pc:sldMk cId="2312836974" sldId="350"/>
            <ac:spMk id="130" creationId="{00000000-0000-0000-0000-000000000000}"/>
          </ac:spMkLst>
        </pc:spChg>
        <pc:spChg chg="mod">
          <ac:chgData name="Ayanna Smith" userId="5siZjcP8FZvRM6m5m7t/UlGs2tLLnfJHGFVOmFRcdzE=" providerId="None" clId="Web-{F3B23210-590B-4E00-83DC-053A8B90EABB}" dt="2022-06-08T18:18:01.384" v="22" actId="20577"/>
          <ac:spMkLst>
            <pc:docMk/>
            <pc:sldMk cId="2312836974" sldId="350"/>
            <ac:spMk id="131" creationId="{00000000-0000-0000-0000-000000000000}"/>
          </ac:spMkLst>
        </pc:spChg>
        <pc:spChg chg="del">
          <ac:chgData name="Ayanna Smith" userId="5siZjcP8FZvRM6m5m7t/UlGs2tLLnfJHGFVOmFRcdzE=" providerId="None" clId="Web-{F3B23210-590B-4E00-83DC-053A8B90EABB}" dt="2022-06-08T18:18:48.650" v="23"/>
          <ac:spMkLst>
            <pc:docMk/>
            <pc:sldMk cId="2312836974" sldId="350"/>
            <ac:spMk id="132" creationId="{00000000-0000-0000-0000-000000000000}"/>
          </ac:spMkLst>
        </pc:spChg>
        <pc:picChg chg="del">
          <ac:chgData name="Ayanna Smith" userId="5siZjcP8FZvRM6m5m7t/UlGs2tLLnfJHGFVOmFRcdzE=" providerId="None" clId="Web-{F3B23210-590B-4E00-83DC-053A8B90EABB}" dt="2022-06-08T18:18:48.650" v="26"/>
          <ac:picMkLst>
            <pc:docMk/>
            <pc:sldMk cId="2312836974" sldId="350"/>
            <ac:picMk id="125" creationId="{00000000-0000-0000-0000-000000000000}"/>
          </ac:picMkLst>
        </pc:picChg>
        <pc:picChg chg="del">
          <ac:chgData name="Ayanna Smith" userId="5siZjcP8FZvRM6m5m7t/UlGs2tLLnfJHGFVOmFRcdzE=" providerId="None" clId="Web-{F3B23210-590B-4E00-83DC-053A8B90EABB}" dt="2022-06-08T18:18:48.650" v="25"/>
          <ac:picMkLst>
            <pc:docMk/>
            <pc:sldMk cId="2312836974" sldId="350"/>
            <ac:picMk id="127" creationId="{00000000-0000-0000-0000-000000000000}"/>
          </ac:picMkLst>
        </pc:picChg>
        <pc:picChg chg="del">
          <ac:chgData name="Ayanna Smith" userId="5siZjcP8FZvRM6m5m7t/UlGs2tLLnfJHGFVOmFRcdzE=" providerId="None" clId="Web-{F3B23210-590B-4E00-83DC-053A8B90EABB}" dt="2022-06-08T18:18:48.650" v="24"/>
          <ac:picMkLst>
            <pc:docMk/>
            <pc:sldMk cId="2312836974" sldId="350"/>
            <ac:picMk id="129" creationId="{00000000-0000-0000-0000-000000000000}"/>
          </ac:picMkLst>
        </pc:picChg>
      </pc:sldChg>
      <pc:sldChg chg="del">
        <pc:chgData name="Ayanna Smith" userId="5siZjcP8FZvRM6m5m7t/UlGs2tLLnfJHGFVOmFRcdzE=" providerId="None" clId="Web-{F3B23210-590B-4E00-83DC-053A8B90EABB}" dt="2022-06-08T18:16:22.116" v="6"/>
        <pc:sldMkLst>
          <pc:docMk/>
          <pc:sldMk cId="0" sldId="351"/>
        </pc:sldMkLst>
      </pc:sldChg>
      <pc:sldChg chg="ord">
        <pc:chgData name="Ayanna Smith" userId="5siZjcP8FZvRM6m5m7t/UlGs2tLLnfJHGFVOmFRcdzE=" providerId="None" clId="Web-{F3B23210-590B-4E00-83DC-053A8B90EABB}" dt="2022-06-08T18:16:01.974" v="4"/>
        <pc:sldMkLst>
          <pc:docMk/>
          <pc:sldMk cId="0" sldId="352"/>
        </pc:sldMkLst>
      </pc:sldChg>
      <pc:sldChg chg="ord">
        <pc:chgData name="Ayanna Smith" userId="5siZjcP8FZvRM6m5m7t/UlGs2tLLnfJHGFVOmFRcdzE=" providerId="None" clId="Web-{F3B23210-590B-4E00-83DC-053A8B90EABB}" dt="2022-06-08T18:16:01.974" v="3"/>
        <pc:sldMkLst>
          <pc:docMk/>
          <pc:sldMk cId="0" sldId="353"/>
        </pc:sldMkLst>
      </pc:sldChg>
      <pc:sldChg chg="ord">
        <pc:chgData name="Ayanna Smith" userId="5siZjcP8FZvRM6m5m7t/UlGs2tLLnfJHGFVOmFRcdzE=" providerId="None" clId="Web-{F3B23210-590B-4E00-83DC-053A8B90EABB}" dt="2022-06-08T18:16:01.974" v="2"/>
        <pc:sldMkLst>
          <pc:docMk/>
          <pc:sldMk cId="2513229675" sldId="354"/>
        </pc:sldMkLst>
      </pc:sldChg>
      <pc:sldChg chg="del">
        <pc:chgData name="Ayanna Smith" userId="5siZjcP8FZvRM6m5m7t/UlGs2tLLnfJHGFVOmFRcdzE=" providerId="None" clId="Web-{F3B23210-590B-4E00-83DC-053A8B90EABB}" dt="2022-06-08T18:16:23.678" v="7"/>
        <pc:sldMkLst>
          <pc:docMk/>
          <pc:sldMk cId="0" sldId="355"/>
        </pc:sldMkLst>
      </pc:sldChg>
      <pc:sldChg chg="del">
        <pc:chgData name="Ayanna Smith" userId="5siZjcP8FZvRM6m5m7t/UlGs2tLLnfJHGFVOmFRcdzE=" providerId="None" clId="Web-{F3B23210-590B-4E00-83DC-053A8B90EABB}" dt="2022-06-08T18:16:25.475" v="8"/>
        <pc:sldMkLst>
          <pc:docMk/>
          <pc:sldMk cId="0" sldId="356"/>
        </pc:sldMkLst>
      </pc:sldChg>
      <pc:sldChg chg="del">
        <pc:chgData name="Ayanna Smith" userId="5siZjcP8FZvRM6m5m7t/UlGs2tLLnfJHGFVOmFRcdzE=" providerId="None" clId="Web-{F3B23210-590B-4E00-83DC-053A8B90EABB}" dt="2022-06-08T18:16:07.975" v="5"/>
        <pc:sldMkLst>
          <pc:docMk/>
          <pc:sldMk cId="0" sldId="357"/>
        </pc:sldMkLst>
      </pc:sldChg>
    </pc:docChg>
  </pc:docChgLst>
  <pc:docChgLst>
    <pc:chgData name="Ayanna Smith" userId="5siZjcP8FZvRM6m5m7t/UlGs2tLLnfJHGFVOmFRcdzE=" providerId="None" clId="Web-{9EA78FB1-12A6-4F13-848D-B62EBED2F825}"/>
    <pc:docChg chg="modSld">
      <pc:chgData name="Ayanna Smith" userId="5siZjcP8FZvRM6m5m7t/UlGs2tLLnfJHGFVOmFRcdzE=" providerId="None" clId="Web-{9EA78FB1-12A6-4F13-848D-B62EBED2F825}" dt="2022-04-13T16:42:24.017" v="19" actId="20577"/>
      <pc:docMkLst>
        <pc:docMk/>
      </pc:docMkLst>
      <pc:sldChg chg="modSp">
        <pc:chgData name="Ayanna Smith" userId="5siZjcP8FZvRM6m5m7t/UlGs2tLLnfJHGFVOmFRcdzE=" providerId="None" clId="Web-{9EA78FB1-12A6-4F13-848D-B62EBED2F825}" dt="2022-04-13T16:42:24.017" v="19" actId="20577"/>
        <pc:sldMkLst>
          <pc:docMk/>
          <pc:sldMk cId="0" sldId="256"/>
        </pc:sldMkLst>
        <pc:spChg chg="mod">
          <ac:chgData name="Ayanna Smith" userId="5siZjcP8FZvRM6m5m7t/UlGs2tLLnfJHGFVOmFRcdzE=" providerId="None" clId="Web-{9EA78FB1-12A6-4F13-848D-B62EBED2F825}" dt="2022-04-13T16:42:11.454" v="16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Ayanna Smith" userId="5siZjcP8FZvRM6m5m7t/UlGs2tLLnfJHGFVOmFRcdzE=" providerId="None" clId="Web-{9EA78FB1-12A6-4F13-848D-B62EBED2F825}" dt="2022-04-13T16:42:24.017" v="19" actId="20577"/>
          <ac:spMkLst>
            <pc:docMk/>
            <pc:sldMk cId="0" sldId="256"/>
            <ac:spMk id="118" creationId="{00000000-0000-0000-0000-000000000000}"/>
          </ac:spMkLst>
        </pc:spChg>
      </pc:sldChg>
    </pc:docChg>
  </pc:docChgLst>
  <pc:docChgLst>
    <pc:chgData name="Allie Bollella" userId="vv6yBsr++clSsBxQOIdS06mA890mcy1GIchdUIVHC48=" providerId="None" clId="Web-{373F078B-D594-4EEF-94E0-F593D2EDD080}"/>
    <pc:docChg chg="addSld modSld">
      <pc:chgData name="Allie Bollella" userId="vv6yBsr++clSsBxQOIdS06mA890mcy1GIchdUIVHC48=" providerId="None" clId="Web-{373F078B-D594-4EEF-94E0-F593D2EDD080}" dt="2022-06-08T19:33:51.228" v="359" actId="20577"/>
      <pc:docMkLst>
        <pc:docMk/>
      </pc:docMkLst>
      <pc:sldChg chg="modSp">
        <pc:chgData name="Allie Bollella" userId="vv6yBsr++clSsBxQOIdS06mA890mcy1GIchdUIVHC48=" providerId="None" clId="Web-{373F078B-D594-4EEF-94E0-F593D2EDD080}" dt="2022-06-08T19:33:51.228" v="359" actId="20577"/>
        <pc:sldMkLst>
          <pc:docMk/>
          <pc:sldMk cId="0" sldId="260"/>
        </pc:sldMkLst>
        <pc:spChg chg="mod">
          <ac:chgData name="Allie Bollella" userId="vv6yBsr++clSsBxQOIdS06mA890mcy1GIchdUIVHC48=" providerId="None" clId="Web-{373F078B-D594-4EEF-94E0-F593D2EDD080}" dt="2022-06-08T19:33:51.228" v="359" actId="20577"/>
          <ac:spMkLst>
            <pc:docMk/>
            <pc:sldMk cId="0" sldId="260"/>
            <ac:spMk id="157" creationId="{00000000-0000-0000-0000-000000000000}"/>
          </ac:spMkLst>
        </pc:spChg>
        <pc:spChg chg="mod">
          <ac:chgData name="Allie Bollella" userId="vv6yBsr++clSsBxQOIdS06mA890mcy1GIchdUIVHC48=" providerId="None" clId="Web-{373F078B-D594-4EEF-94E0-F593D2EDD080}" dt="2022-06-08T19:33:44.009" v="358" actId="1076"/>
          <ac:spMkLst>
            <pc:docMk/>
            <pc:sldMk cId="0" sldId="260"/>
            <ac:spMk id="158" creationId="{00000000-0000-0000-0000-000000000000}"/>
          </ac:spMkLst>
        </pc:spChg>
      </pc:sldChg>
      <pc:sldChg chg="modSp">
        <pc:chgData name="Allie Bollella" userId="vv6yBsr++clSsBxQOIdS06mA890mcy1GIchdUIVHC48=" providerId="None" clId="Web-{373F078B-D594-4EEF-94E0-F593D2EDD080}" dt="2022-06-08T19:14:48.350" v="59" actId="20577"/>
        <pc:sldMkLst>
          <pc:docMk/>
          <pc:sldMk cId="3944811830" sldId="364"/>
        </pc:sldMkLst>
        <pc:spChg chg="mod">
          <ac:chgData name="Allie Bollella" userId="vv6yBsr++clSsBxQOIdS06mA890mcy1GIchdUIVHC48=" providerId="None" clId="Web-{373F078B-D594-4EEF-94E0-F593D2EDD080}" dt="2022-06-08T19:14:48.350" v="59" actId="20577"/>
          <ac:spMkLst>
            <pc:docMk/>
            <pc:sldMk cId="3944811830" sldId="364"/>
            <ac:spMk id="4" creationId="{08B8ADBA-38AF-6532-A21D-5CA33EAFF390}"/>
          </ac:spMkLst>
        </pc:spChg>
      </pc:sldChg>
      <pc:sldChg chg="modNotes">
        <pc:chgData name="Allie Bollella" userId="vv6yBsr++clSsBxQOIdS06mA890mcy1GIchdUIVHC48=" providerId="None" clId="Web-{373F078B-D594-4EEF-94E0-F593D2EDD080}" dt="2022-06-08T19:20:29.948" v="60"/>
        <pc:sldMkLst>
          <pc:docMk/>
          <pc:sldMk cId="1448936168" sldId="369"/>
        </pc:sldMkLst>
      </pc:sldChg>
      <pc:sldChg chg="modSp">
        <pc:chgData name="Allie Bollella" userId="vv6yBsr++clSsBxQOIdS06mA890mcy1GIchdUIVHC48=" providerId="None" clId="Web-{373F078B-D594-4EEF-94E0-F593D2EDD080}" dt="2022-06-08T19:21:15.372" v="61" actId="1076"/>
        <pc:sldMkLst>
          <pc:docMk/>
          <pc:sldMk cId="3566105445" sldId="371"/>
        </pc:sldMkLst>
        <pc:spChg chg="mod">
          <ac:chgData name="Allie Bollella" userId="vv6yBsr++clSsBxQOIdS06mA890mcy1GIchdUIVHC48=" providerId="None" clId="Web-{373F078B-D594-4EEF-94E0-F593D2EDD080}" dt="2022-06-08T19:21:15.372" v="61" actId="1076"/>
          <ac:spMkLst>
            <pc:docMk/>
            <pc:sldMk cId="3566105445" sldId="371"/>
            <ac:spMk id="6" creationId="{63219F42-C2DF-26BF-F5CA-D7FBFF5B0671}"/>
          </ac:spMkLst>
        </pc:spChg>
      </pc:sldChg>
      <pc:sldChg chg="new">
        <pc:chgData name="Allie Bollella" userId="vv6yBsr++clSsBxQOIdS06mA890mcy1GIchdUIVHC48=" providerId="None" clId="Web-{373F078B-D594-4EEF-94E0-F593D2EDD080}" dt="2022-06-08T19:25:03.745" v="62"/>
        <pc:sldMkLst>
          <pc:docMk/>
          <pc:sldMk cId="556886569" sldId="372"/>
        </pc:sldMkLst>
      </pc:sldChg>
    </pc:docChg>
  </pc:docChgLst>
  <pc:docChgLst>
    <pc:chgData name="Ayanna Smith" userId="5siZjcP8FZvRM6m5m7t/UlGs2tLLnfJHGFVOmFRcdzE=" providerId="None" clId="Web-{74179D32-3CBE-4B39-BF37-DCB40052BB65}"/>
    <pc:docChg chg="delSld modSld">
      <pc:chgData name="Ayanna Smith" userId="5siZjcP8FZvRM6m5m7t/UlGs2tLLnfJHGFVOmFRcdzE=" providerId="None" clId="Web-{74179D32-3CBE-4B39-BF37-DCB40052BB65}" dt="2022-04-06T23:34:37.424" v="79" actId="20577"/>
      <pc:docMkLst>
        <pc:docMk/>
      </pc:docMkLst>
      <pc:sldChg chg="modSp">
        <pc:chgData name="Ayanna Smith" userId="5siZjcP8FZvRM6m5m7t/UlGs2tLLnfJHGFVOmFRcdzE=" providerId="None" clId="Web-{74179D32-3CBE-4B39-BF37-DCB40052BB65}" dt="2022-04-06T23:33:55.126" v="64" actId="20577"/>
        <pc:sldMkLst>
          <pc:docMk/>
          <pc:sldMk cId="0" sldId="256"/>
        </pc:sldMkLst>
        <pc:spChg chg="mod">
          <ac:chgData name="Ayanna Smith" userId="5siZjcP8FZvRM6m5m7t/UlGs2tLLnfJHGFVOmFRcdzE=" providerId="None" clId="Web-{74179D32-3CBE-4B39-BF37-DCB40052BB65}" dt="2022-04-06T23:33:55.126" v="64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Ayanna Smith" userId="5siZjcP8FZvRM6m5m7t/UlGs2tLLnfJHGFVOmFRcdzE=" providerId="None" clId="Web-{74179D32-3CBE-4B39-BF37-DCB40052BB65}" dt="2022-04-06T23:33:47.235" v="58" actId="20577"/>
          <ac:spMkLst>
            <pc:docMk/>
            <pc:sldMk cId="0" sldId="256"/>
            <ac:spMk id="118" creationId="{00000000-0000-0000-0000-000000000000}"/>
          </ac:spMkLst>
        </pc:spChg>
      </pc:sldChg>
      <pc:sldChg chg="delSp modSp">
        <pc:chgData name="Ayanna Smith" userId="5siZjcP8FZvRM6m5m7t/UlGs2tLLnfJHGFVOmFRcdzE=" providerId="None" clId="Web-{74179D32-3CBE-4B39-BF37-DCB40052BB65}" dt="2022-04-06T23:32:20.202" v="23" actId="20577"/>
        <pc:sldMkLst>
          <pc:docMk/>
          <pc:sldMk cId="0" sldId="257"/>
        </pc:sldMkLst>
        <pc:spChg chg="mod">
          <ac:chgData name="Ayanna Smith" userId="5siZjcP8FZvRM6m5m7t/UlGs2tLLnfJHGFVOmFRcdzE=" providerId="None" clId="Web-{74179D32-3CBE-4B39-BF37-DCB40052BB65}" dt="2022-04-06T23:32:20.202" v="23" actId="20577"/>
          <ac:spMkLst>
            <pc:docMk/>
            <pc:sldMk cId="0" sldId="257"/>
            <ac:spMk id="132" creationId="{00000000-0000-0000-0000-000000000000}"/>
          </ac:spMkLst>
        </pc:spChg>
        <pc:picChg chg="del">
          <ac:chgData name="Ayanna Smith" userId="5siZjcP8FZvRM6m5m7t/UlGs2tLLnfJHGFVOmFRcdzE=" providerId="None" clId="Web-{74179D32-3CBE-4B39-BF37-DCB40052BB65}" dt="2022-04-06T23:30:17.246" v="2"/>
          <ac:picMkLst>
            <pc:docMk/>
            <pc:sldMk cId="0" sldId="257"/>
            <ac:picMk id="4" creationId="{A15504AF-D6F2-4612-BEAE-6AE4D09B4066}"/>
          </ac:picMkLst>
        </pc:picChg>
      </pc:sldChg>
      <pc:sldChg chg="modSp">
        <pc:chgData name="Ayanna Smith" userId="5siZjcP8FZvRM6m5m7t/UlGs2tLLnfJHGFVOmFRcdzE=" providerId="None" clId="Web-{74179D32-3CBE-4B39-BF37-DCB40052BB65}" dt="2022-04-06T23:34:37.424" v="79" actId="20577"/>
        <pc:sldMkLst>
          <pc:docMk/>
          <pc:sldMk cId="0" sldId="259"/>
        </pc:sldMkLst>
        <pc:spChg chg="mod">
          <ac:chgData name="Ayanna Smith" userId="5siZjcP8FZvRM6m5m7t/UlGs2tLLnfJHGFVOmFRcdzE=" providerId="None" clId="Web-{74179D32-3CBE-4B39-BF37-DCB40052BB65}" dt="2022-04-06T23:34:37.424" v="79" actId="20577"/>
          <ac:spMkLst>
            <pc:docMk/>
            <pc:sldMk cId="0" sldId="259"/>
            <ac:spMk id="151" creationId="{00000000-0000-0000-0000-000000000000}"/>
          </ac:spMkLst>
        </pc:spChg>
      </pc:sldChg>
      <pc:sldChg chg="del">
        <pc:chgData name="Ayanna Smith" userId="5siZjcP8FZvRM6m5m7t/UlGs2tLLnfJHGFVOmFRcdzE=" providerId="None" clId="Web-{74179D32-3CBE-4B39-BF37-DCB40052BB65}" dt="2022-04-06T23:32:54.578" v="34"/>
        <pc:sldMkLst>
          <pc:docMk/>
          <pc:sldMk cId="0" sldId="278"/>
        </pc:sldMkLst>
      </pc:sldChg>
      <pc:sldChg chg="del">
        <pc:chgData name="Ayanna Smith" userId="5siZjcP8FZvRM6m5m7t/UlGs2tLLnfJHGFVOmFRcdzE=" providerId="None" clId="Web-{74179D32-3CBE-4B39-BF37-DCB40052BB65}" dt="2022-04-06T23:32:54.578" v="33"/>
        <pc:sldMkLst>
          <pc:docMk/>
          <pc:sldMk cId="0" sldId="279"/>
        </pc:sldMkLst>
      </pc:sldChg>
      <pc:sldChg chg="del">
        <pc:chgData name="Ayanna Smith" userId="5siZjcP8FZvRM6m5m7t/UlGs2tLLnfJHGFVOmFRcdzE=" providerId="None" clId="Web-{74179D32-3CBE-4B39-BF37-DCB40052BB65}" dt="2022-04-06T23:32:54.562" v="32"/>
        <pc:sldMkLst>
          <pc:docMk/>
          <pc:sldMk cId="0" sldId="280"/>
        </pc:sldMkLst>
      </pc:sldChg>
      <pc:sldChg chg="del">
        <pc:chgData name="Ayanna Smith" userId="5siZjcP8FZvRM6m5m7t/UlGs2tLLnfJHGFVOmFRcdzE=" providerId="None" clId="Web-{74179D32-3CBE-4B39-BF37-DCB40052BB65}" dt="2022-04-06T23:32:54.562" v="31"/>
        <pc:sldMkLst>
          <pc:docMk/>
          <pc:sldMk cId="0" sldId="281"/>
        </pc:sldMkLst>
      </pc:sldChg>
      <pc:sldChg chg="del">
        <pc:chgData name="Ayanna Smith" userId="5siZjcP8FZvRM6m5m7t/UlGs2tLLnfJHGFVOmFRcdzE=" providerId="None" clId="Web-{74179D32-3CBE-4B39-BF37-DCB40052BB65}" dt="2022-04-06T23:32:54.562" v="30"/>
        <pc:sldMkLst>
          <pc:docMk/>
          <pc:sldMk cId="0" sldId="282"/>
        </pc:sldMkLst>
      </pc:sldChg>
      <pc:sldChg chg="del">
        <pc:chgData name="Ayanna Smith" userId="5siZjcP8FZvRM6m5m7t/UlGs2tLLnfJHGFVOmFRcdzE=" providerId="None" clId="Web-{74179D32-3CBE-4B39-BF37-DCB40052BB65}" dt="2022-04-06T23:32:54.562" v="29"/>
        <pc:sldMkLst>
          <pc:docMk/>
          <pc:sldMk cId="0" sldId="283"/>
        </pc:sldMkLst>
      </pc:sldChg>
      <pc:sldChg chg="del">
        <pc:chgData name="Ayanna Smith" userId="5siZjcP8FZvRM6m5m7t/UlGs2tLLnfJHGFVOmFRcdzE=" providerId="None" clId="Web-{74179D32-3CBE-4B39-BF37-DCB40052BB65}" dt="2022-04-06T23:32:54.562" v="28"/>
        <pc:sldMkLst>
          <pc:docMk/>
          <pc:sldMk cId="0" sldId="284"/>
        </pc:sldMkLst>
      </pc:sldChg>
      <pc:sldChg chg="del">
        <pc:chgData name="Ayanna Smith" userId="5siZjcP8FZvRM6m5m7t/UlGs2tLLnfJHGFVOmFRcdzE=" providerId="None" clId="Web-{74179D32-3CBE-4B39-BF37-DCB40052BB65}" dt="2022-04-06T23:32:54.562" v="27"/>
        <pc:sldMkLst>
          <pc:docMk/>
          <pc:sldMk cId="0" sldId="285"/>
        </pc:sldMkLst>
      </pc:sldChg>
      <pc:sldChg chg="del">
        <pc:chgData name="Ayanna Smith" userId="5siZjcP8FZvRM6m5m7t/UlGs2tLLnfJHGFVOmFRcdzE=" providerId="None" clId="Web-{74179D32-3CBE-4B39-BF37-DCB40052BB65}" dt="2022-04-06T23:32:54.562" v="26"/>
        <pc:sldMkLst>
          <pc:docMk/>
          <pc:sldMk cId="0" sldId="286"/>
        </pc:sldMkLst>
      </pc:sldChg>
      <pc:sldChg chg="del">
        <pc:chgData name="Ayanna Smith" userId="5siZjcP8FZvRM6m5m7t/UlGs2tLLnfJHGFVOmFRcdzE=" providerId="None" clId="Web-{74179D32-3CBE-4B39-BF37-DCB40052BB65}" dt="2022-04-06T23:32:54.562" v="25"/>
        <pc:sldMkLst>
          <pc:docMk/>
          <pc:sldMk cId="0" sldId="287"/>
        </pc:sldMkLst>
      </pc:sldChg>
      <pc:sldChg chg="del">
        <pc:chgData name="Ayanna Smith" userId="5siZjcP8FZvRM6m5m7t/UlGs2tLLnfJHGFVOmFRcdzE=" providerId="None" clId="Web-{74179D32-3CBE-4B39-BF37-DCB40052BB65}" dt="2022-04-06T23:32:54.562" v="24"/>
        <pc:sldMkLst>
          <pc:docMk/>
          <pc:sldMk cId="0" sldId="288"/>
        </pc:sldMkLst>
      </pc:sldChg>
      <pc:sldChg chg="del">
        <pc:chgData name="Ayanna Smith" userId="5siZjcP8FZvRM6m5m7t/UlGs2tLLnfJHGFVOmFRcdzE=" providerId="None" clId="Web-{74179D32-3CBE-4B39-BF37-DCB40052BB65}" dt="2022-04-06T23:32:58.437" v="39"/>
        <pc:sldMkLst>
          <pc:docMk/>
          <pc:sldMk cId="0" sldId="289"/>
        </pc:sldMkLst>
      </pc:sldChg>
      <pc:sldChg chg="del">
        <pc:chgData name="Ayanna Smith" userId="5siZjcP8FZvRM6m5m7t/UlGs2tLLnfJHGFVOmFRcdzE=" providerId="None" clId="Web-{74179D32-3CBE-4B39-BF37-DCB40052BB65}" dt="2022-04-06T23:32:58.437" v="38"/>
        <pc:sldMkLst>
          <pc:docMk/>
          <pc:sldMk cId="0" sldId="290"/>
        </pc:sldMkLst>
      </pc:sldChg>
      <pc:sldChg chg="del">
        <pc:chgData name="Ayanna Smith" userId="5siZjcP8FZvRM6m5m7t/UlGs2tLLnfJHGFVOmFRcdzE=" providerId="None" clId="Web-{74179D32-3CBE-4B39-BF37-DCB40052BB65}" dt="2022-04-06T23:32:58.437" v="37"/>
        <pc:sldMkLst>
          <pc:docMk/>
          <pc:sldMk cId="0" sldId="291"/>
        </pc:sldMkLst>
      </pc:sldChg>
      <pc:sldChg chg="del">
        <pc:chgData name="Ayanna Smith" userId="5siZjcP8FZvRM6m5m7t/UlGs2tLLnfJHGFVOmFRcdzE=" providerId="None" clId="Web-{74179D32-3CBE-4B39-BF37-DCB40052BB65}" dt="2022-04-06T23:32:58.422" v="36"/>
        <pc:sldMkLst>
          <pc:docMk/>
          <pc:sldMk cId="0" sldId="292"/>
        </pc:sldMkLst>
      </pc:sldChg>
      <pc:sldChg chg="del">
        <pc:chgData name="Ayanna Smith" userId="5siZjcP8FZvRM6m5m7t/UlGs2tLLnfJHGFVOmFRcdzE=" providerId="None" clId="Web-{74179D32-3CBE-4B39-BF37-DCB40052BB65}" dt="2022-04-06T23:32:58.422" v="35"/>
        <pc:sldMkLst>
          <pc:docMk/>
          <pc:sldMk cId="0" sldId="293"/>
        </pc:sldMkLst>
      </pc:sldChg>
      <pc:sldChg chg="del">
        <pc:chgData name="Ayanna Smith" userId="5siZjcP8FZvRM6m5m7t/UlGs2tLLnfJHGFVOmFRcdzE=" providerId="None" clId="Web-{74179D32-3CBE-4B39-BF37-DCB40052BB65}" dt="2022-04-06T23:33:02.266" v="44"/>
        <pc:sldMkLst>
          <pc:docMk/>
          <pc:sldMk cId="0" sldId="294"/>
        </pc:sldMkLst>
      </pc:sldChg>
      <pc:sldChg chg="del">
        <pc:chgData name="Ayanna Smith" userId="5siZjcP8FZvRM6m5m7t/UlGs2tLLnfJHGFVOmFRcdzE=" providerId="None" clId="Web-{74179D32-3CBE-4B39-BF37-DCB40052BB65}" dt="2022-04-06T23:33:02.266" v="43"/>
        <pc:sldMkLst>
          <pc:docMk/>
          <pc:sldMk cId="0" sldId="295"/>
        </pc:sldMkLst>
      </pc:sldChg>
      <pc:sldChg chg="del">
        <pc:chgData name="Ayanna Smith" userId="5siZjcP8FZvRM6m5m7t/UlGs2tLLnfJHGFVOmFRcdzE=" providerId="None" clId="Web-{74179D32-3CBE-4B39-BF37-DCB40052BB65}" dt="2022-04-06T23:33:02.266" v="42"/>
        <pc:sldMkLst>
          <pc:docMk/>
          <pc:sldMk cId="0" sldId="296"/>
        </pc:sldMkLst>
      </pc:sldChg>
      <pc:sldChg chg="del">
        <pc:chgData name="Ayanna Smith" userId="5siZjcP8FZvRM6m5m7t/UlGs2tLLnfJHGFVOmFRcdzE=" providerId="None" clId="Web-{74179D32-3CBE-4B39-BF37-DCB40052BB65}" dt="2022-04-06T23:33:02.250" v="41"/>
        <pc:sldMkLst>
          <pc:docMk/>
          <pc:sldMk cId="0" sldId="297"/>
        </pc:sldMkLst>
      </pc:sldChg>
      <pc:sldChg chg="del">
        <pc:chgData name="Ayanna Smith" userId="5siZjcP8FZvRM6m5m7t/UlGs2tLLnfJHGFVOmFRcdzE=" providerId="None" clId="Web-{74179D32-3CBE-4B39-BF37-DCB40052BB65}" dt="2022-04-06T23:33:02.250" v="40"/>
        <pc:sldMkLst>
          <pc:docMk/>
          <pc:sldMk cId="0" sldId="298"/>
        </pc:sldMkLst>
      </pc:sldChg>
      <pc:sldChg chg="del">
        <pc:chgData name="Ayanna Smith" userId="5siZjcP8FZvRM6m5m7t/UlGs2tLLnfJHGFVOmFRcdzE=" providerId="None" clId="Web-{74179D32-3CBE-4B39-BF37-DCB40052BB65}" dt="2022-04-06T23:33:07.625" v="49"/>
        <pc:sldMkLst>
          <pc:docMk/>
          <pc:sldMk cId="0" sldId="299"/>
        </pc:sldMkLst>
      </pc:sldChg>
      <pc:sldChg chg="del">
        <pc:chgData name="Ayanna Smith" userId="5siZjcP8FZvRM6m5m7t/UlGs2tLLnfJHGFVOmFRcdzE=" providerId="None" clId="Web-{74179D32-3CBE-4B39-BF37-DCB40052BB65}" dt="2022-04-06T23:33:07.625" v="48"/>
        <pc:sldMkLst>
          <pc:docMk/>
          <pc:sldMk cId="0" sldId="300"/>
        </pc:sldMkLst>
      </pc:sldChg>
      <pc:sldChg chg="del">
        <pc:chgData name="Ayanna Smith" userId="5siZjcP8FZvRM6m5m7t/UlGs2tLLnfJHGFVOmFRcdzE=" providerId="None" clId="Web-{74179D32-3CBE-4B39-BF37-DCB40052BB65}" dt="2022-04-06T23:33:07.625" v="47"/>
        <pc:sldMkLst>
          <pc:docMk/>
          <pc:sldMk cId="0" sldId="301"/>
        </pc:sldMkLst>
      </pc:sldChg>
      <pc:sldChg chg="del">
        <pc:chgData name="Ayanna Smith" userId="5siZjcP8FZvRM6m5m7t/UlGs2tLLnfJHGFVOmFRcdzE=" providerId="None" clId="Web-{74179D32-3CBE-4B39-BF37-DCB40052BB65}" dt="2022-04-06T23:33:07.625" v="46"/>
        <pc:sldMkLst>
          <pc:docMk/>
          <pc:sldMk cId="0" sldId="302"/>
        </pc:sldMkLst>
      </pc:sldChg>
      <pc:sldChg chg="del">
        <pc:chgData name="Ayanna Smith" userId="5siZjcP8FZvRM6m5m7t/UlGs2tLLnfJHGFVOmFRcdzE=" providerId="None" clId="Web-{74179D32-3CBE-4B39-BF37-DCB40052BB65}" dt="2022-04-06T23:33:07.625" v="45"/>
        <pc:sldMkLst>
          <pc:docMk/>
          <pc:sldMk cId="0" sldId="303"/>
        </pc:sldMkLst>
      </pc:sldChg>
      <pc:sldChg chg="del">
        <pc:chgData name="Ayanna Smith" userId="5siZjcP8FZvRM6m5m7t/UlGs2tLLnfJHGFVOmFRcdzE=" providerId="None" clId="Web-{74179D32-3CBE-4B39-BF37-DCB40052BB65}" dt="2022-04-06T23:33:08.797" v="52"/>
        <pc:sldMkLst>
          <pc:docMk/>
          <pc:sldMk cId="0" sldId="304"/>
        </pc:sldMkLst>
      </pc:sldChg>
      <pc:sldChg chg="del">
        <pc:chgData name="Ayanna Smith" userId="5siZjcP8FZvRM6m5m7t/UlGs2tLLnfJHGFVOmFRcdzE=" providerId="None" clId="Web-{74179D32-3CBE-4B39-BF37-DCB40052BB65}" dt="2022-04-06T23:33:08.797" v="51"/>
        <pc:sldMkLst>
          <pc:docMk/>
          <pc:sldMk cId="0" sldId="305"/>
        </pc:sldMkLst>
      </pc:sldChg>
      <pc:sldChg chg="del">
        <pc:chgData name="Ayanna Smith" userId="5siZjcP8FZvRM6m5m7t/UlGs2tLLnfJHGFVOmFRcdzE=" providerId="None" clId="Web-{74179D32-3CBE-4B39-BF37-DCB40052BB65}" dt="2022-04-06T23:33:08.797" v="50"/>
        <pc:sldMkLst>
          <pc:docMk/>
          <pc:sldMk cId="0" sldId="306"/>
        </pc:sldMkLst>
      </pc:sldChg>
    </pc:docChg>
  </pc:docChgLst>
  <pc:docChgLst>
    <pc:chgData name="Blaire Toso" userId="TJLY2w5som5akLvZr9RRrY55hM5IhDvPW9/aa1Nte+U=" providerId="None" clId="Web-{EF145306-8952-4566-92D5-0CAD67CC7AFB}"/>
    <pc:docChg chg="modSld">
      <pc:chgData name="Blaire Toso" userId="TJLY2w5som5akLvZr9RRrY55hM5IhDvPW9/aa1Nte+U=" providerId="None" clId="Web-{EF145306-8952-4566-92D5-0CAD67CC7AFB}" dt="2022-04-04T19:32:45.719" v="9"/>
      <pc:docMkLst>
        <pc:docMk/>
      </pc:docMkLst>
      <pc:sldChg chg="addSp delSp modSp">
        <pc:chgData name="Blaire Toso" userId="TJLY2w5som5akLvZr9RRrY55hM5IhDvPW9/aa1Nte+U=" providerId="None" clId="Web-{EF145306-8952-4566-92D5-0CAD67CC7AFB}" dt="2022-04-04T19:32:45.719" v="9"/>
        <pc:sldMkLst>
          <pc:docMk/>
          <pc:sldMk cId="0" sldId="257"/>
        </pc:sldMkLst>
        <pc:picChg chg="add del mod">
          <ac:chgData name="Blaire Toso" userId="TJLY2w5som5akLvZr9RRrY55hM5IhDvPW9/aa1Nte+U=" providerId="None" clId="Web-{EF145306-8952-4566-92D5-0CAD67CC7AFB}" dt="2022-04-04T19:32:45.719" v="9"/>
          <ac:picMkLst>
            <pc:docMk/>
            <pc:sldMk cId="0" sldId="257"/>
            <ac:picMk id="2" creationId="{5C08F0C5-48A3-0D25-25F4-162F8E2DE9E0}"/>
          </ac:picMkLst>
        </pc:picChg>
      </pc:sldChg>
    </pc:docChg>
  </pc:docChgLst>
  <pc:docChgLst>
    <pc:chgData name="Ayanna Smith" clId="Web-{F3B23210-590B-4E00-83DC-053A8B90EABB}"/>
    <pc:docChg chg="delSld modSld">
      <pc:chgData name="Ayanna Smith" userId="" providerId="" clId="Web-{F3B23210-590B-4E00-83DC-053A8B90EABB}" dt="2022-06-08T19:23:19.608" v="5" actId="20577"/>
      <pc:docMkLst>
        <pc:docMk/>
      </pc:docMkLst>
      <pc:sldChg chg="del">
        <pc:chgData name="Ayanna Smith" userId="" providerId="" clId="Web-{F3B23210-590B-4E00-83DC-053A8B90EABB}" dt="2022-06-08T19:23:11.702" v="0"/>
        <pc:sldMkLst>
          <pc:docMk/>
          <pc:sldMk cId="0" sldId="316"/>
        </pc:sldMkLst>
      </pc:sldChg>
      <pc:sldChg chg="modSp">
        <pc:chgData name="Ayanna Smith" userId="" providerId="" clId="Web-{F3B23210-590B-4E00-83DC-053A8B90EABB}" dt="2022-06-08T19:23:19.608" v="5" actId="20577"/>
        <pc:sldMkLst>
          <pc:docMk/>
          <pc:sldMk cId="0" sldId="327"/>
        </pc:sldMkLst>
        <pc:spChg chg="mod">
          <ac:chgData name="Ayanna Smith" userId="" providerId="" clId="Web-{F3B23210-590B-4E00-83DC-053A8B90EABB}" dt="2022-06-08T19:23:19.608" v="5" actId="20577"/>
          <ac:spMkLst>
            <pc:docMk/>
            <pc:sldMk cId="0" sldId="327"/>
            <ac:spMk id="723" creationId="{00000000-0000-0000-0000-000000000000}"/>
          </ac:spMkLst>
        </pc:spChg>
      </pc:sldChg>
    </pc:docChg>
  </pc:docChgLst>
  <pc:docChgLst>
    <pc:chgData name="Blaire Toso" userId="TJLY2w5som5akLvZr9RRrY55hM5IhDvPW9/aa1Nte+U=" providerId="None" clId="Web-{ED78E514-6402-4A51-BD16-2309380DB9B2}"/>
    <pc:docChg chg="modSld">
      <pc:chgData name="Blaire Toso" userId="TJLY2w5som5akLvZr9RRrY55hM5IhDvPW9/aa1Nte+U=" providerId="None" clId="Web-{ED78E514-6402-4A51-BD16-2309380DB9B2}" dt="2022-04-01T17:38:36.482" v="8" actId="20577"/>
      <pc:docMkLst>
        <pc:docMk/>
      </pc:docMkLst>
      <pc:sldChg chg="modSp">
        <pc:chgData name="Blaire Toso" userId="TJLY2w5som5akLvZr9RRrY55hM5IhDvPW9/aa1Nte+U=" providerId="None" clId="Web-{ED78E514-6402-4A51-BD16-2309380DB9B2}" dt="2022-04-01T17:38:36.482" v="8" actId="20577"/>
        <pc:sldMkLst>
          <pc:docMk/>
          <pc:sldMk cId="0" sldId="317"/>
        </pc:sldMkLst>
        <pc:spChg chg="mod">
          <ac:chgData name="Blaire Toso" userId="TJLY2w5som5akLvZr9RRrY55hM5IhDvPW9/aa1Nte+U=" providerId="None" clId="Web-{ED78E514-6402-4A51-BD16-2309380DB9B2}" dt="2022-04-01T17:38:36.482" v="8" actId="20577"/>
          <ac:spMkLst>
            <pc:docMk/>
            <pc:sldMk cId="0" sldId="317"/>
            <ac:spMk id="658" creationId="{00000000-0000-0000-0000-000000000000}"/>
          </ac:spMkLst>
        </pc:spChg>
      </pc:sldChg>
    </pc:docChg>
  </pc:docChgLst>
  <pc:docChgLst>
    <pc:chgData name="Ayanna Smith" clId="Web-{9B622516-6AB1-47A1-90DF-1495156B3BC8}"/>
    <pc:docChg chg="modSld">
      <pc:chgData name="Ayanna Smith" userId="" providerId="" clId="Web-{9B622516-6AB1-47A1-90DF-1495156B3BC8}" dt="2022-04-04T19:29:23.753" v="35"/>
      <pc:docMkLst>
        <pc:docMk/>
      </pc:docMkLst>
      <pc:sldChg chg="modSp">
        <pc:chgData name="Ayanna Smith" userId="" providerId="" clId="Web-{9B622516-6AB1-47A1-90DF-1495156B3BC8}" dt="2022-04-04T19:28:50.689" v="27"/>
        <pc:sldMkLst>
          <pc:docMk/>
          <pc:sldMk cId="0" sldId="283"/>
        </pc:sldMkLst>
        <pc:spChg chg="mod">
          <ac:chgData name="Ayanna Smith" userId="" providerId="" clId="Web-{9B622516-6AB1-47A1-90DF-1495156B3BC8}" dt="2022-04-04T19:28:26.579" v="24"/>
          <ac:spMkLst>
            <pc:docMk/>
            <pc:sldMk cId="0" sldId="283"/>
            <ac:spMk id="336" creationId="{00000000-0000-0000-0000-000000000000}"/>
          </ac:spMkLst>
        </pc:spChg>
        <pc:spChg chg="mod">
          <ac:chgData name="Ayanna Smith" userId="" providerId="" clId="Web-{9B622516-6AB1-47A1-90DF-1495156B3BC8}" dt="2022-04-04T19:28:35.845" v="25"/>
          <ac:spMkLst>
            <pc:docMk/>
            <pc:sldMk cId="0" sldId="283"/>
            <ac:spMk id="344" creationId="{00000000-0000-0000-0000-000000000000}"/>
          </ac:spMkLst>
        </pc:spChg>
        <pc:spChg chg="mod">
          <ac:chgData name="Ayanna Smith" userId="" providerId="" clId="Web-{9B622516-6AB1-47A1-90DF-1495156B3BC8}" dt="2022-04-04T19:28:43.658" v="26"/>
          <ac:spMkLst>
            <pc:docMk/>
            <pc:sldMk cId="0" sldId="283"/>
            <ac:spMk id="345" creationId="{00000000-0000-0000-0000-000000000000}"/>
          </ac:spMkLst>
        </pc:spChg>
        <pc:spChg chg="mod">
          <ac:chgData name="Ayanna Smith" userId="" providerId="" clId="Web-{9B622516-6AB1-47A1-90DF-1495156B3BC8}" dt="2022-04-04T19:28:50.689" v="27"/>
          <ac:spMkLst>
            <pc:docMk/>
            <pc:sldMk cId="0" sldId="283"/>
            <ac:spMk id="346" creationId="{00000000-0000-0000-0000-000000000000}"/>
          </ac:spMkLst>
        </pc:spChg>
        <pc:spChg chg="mod">
          <ac:chgData name="Ayanna Smith" userId="" providerId="" clId="Web-{9B622516-6AB1-47A1-90DF-1495156B3BC8}" dt="2022-04-04T19:27:55.329" v="21"/>
          <ac:spMkLst>
            <pc:docMk/>
            <pc:sldMk cId="0" sldId="283"/>
            <ac:spMk id="347" creationId="{00000000-0000-0000-0000-000000000000}"/>
          </ac:spMkLst>
        </pc:spChg>
        <pc:spChg chg="mod">
          <ac:chgData name="Ayanna Smith" userId="" providerId="" clId="Web-{9B622516-6AB1-47A1-90DF-1495156B3BC8}" dt="2022-04-04T19:28:09.032" v="23"/>
          <ac:spMkLst>
            <pc:docMk/>
            <pc:sldMk cId="0" sldId="283"/>
            <ac:spMk id="348" creationId="{00000000-0000-0000-0000-000000000000}"/>
          </ac:spMkLst>
        </pc:spChg>
        <pc:spChg chg="mod">
          <ac:chgData name="Ayanna Smith" userId="" providerId="" clId="Web-{9B622516-6AB1-47A1-90DF-1495156B3BC8}" dt="2022-04-04T19:28:02.657" v="22"/>
          <ac:spMkLst>
            <pc:docMk/>
            <pc:sldMk cId="0" sldId="283"/>
            <ac:spMk id="349" creationId="{00000000-0000-0000-0000-000000000000}"/>
          </ac:spMkLst>
        </pc:spChg>
        <pc:spChg chg="mod">
          <ac:chgData name="Ayanna Smith" userId="" providerId="" clId="Web-{9B622516-6AB1-47A1-90DF-1495156B3BC8}" dt="2022-04-04T19:27:47.438" v="20"/>
          <ac:spMkLst>
            <pc:docMk/>
            <pc:sldMk cId="0" sldId="283"/>
            <ac:spMk id="350" creationId="{00000000-0000-0000-0000-000000000000}"/>
          </ac:spMkLst>
        </pc:spChg>
      </pc:sldChg>
      <pc:sldChg chg="modSp">
        <pc:chgData name="Ayanna Smith" userId="" providerId="" clId="Web-{9B622516-6AB1-47A1-90DF-1495156B3BC8}" dt="2022-04-04T19:29:23.753" v="35"/>
        <pc:sldMkLst>
          <pc:docMk/>
          <pc:sldMk cId="0" sldId="303"/>
        </pc:sldMkLst>
        <pc:graphicFrameChg chg="mod modGraphic">
          <ac:chgData name="Ayanna Smith" userId="" providerId="" clId="Web-{9B622516-6AB1-47A1-90DF-1495156B3BC8}" dt="2022-04-04T19:29:23.753" v="35"/>
          <ac:graphicFrameMkLst>
            <pc:docMk/>
            <pc:sldMk cId="0" sldId="303"/>
            <ac:graphicFrameMk id="501" creationId="{00000000-0000-0000-0000-000000000000}"/>
          </ac:graphicFrameMkLst>
        </pc:graphicFrameChg>
      </pc:sldChg>
    </pc:docChg>
  </pc:docChgLst>
  <pc:docChgLst>
    <pc:chgData name="Ayanna Smith" userId="5siZjcP8FZvRM6m5m7t/UlGs2tLLnfJHGFVOmFRcdzE=" providerId="None" clId="Web-{1F4576B3-AF9B-4643-B311-EE4BBF8B9F96}"/>
    <pc:docChg chg="addSld delSld modSld">
      <pc:chgData name="Ayanna Smith" userId="5siZjcP8FZvRM6m5m7t/UlGs2tLLnfJHGFVOmFRcdzE=" providerId="None" clId="Web-{1F4576B3-AF9B-4643-B311-EE4BBF8B9F96}" dt="2022-03-31T23:13:15.919" v="25"/>
      <pc:docMkLst>
        <pc:docMk/>
      </pc:docMkLst>
      <pc:sldChg chg="add del modNotes">
        <pc:chgData name="Ayanna Smith" userId="5siZjcP8FZvRM6m5m7t/UlGs2tLLnfJHGFVOmFRcdzE=" providerId="None" clId="Web-{1F4576B3-AF9B-4643-B311-EE4BBF8B9F96}" dt="2022-03-31T23:13:15.919" v="25"/>
        <pc:sldMkLst>
          <pc:docMk/>
          <pc:sldMk cId="0" sldId="256"/>
        </pc:sldMkLst>
      </pc:sldChg>
      <pc:sldChg chg="modNotes">
        <pc:chgData name="Ayanna Smith" userId="5siZjcP8FZvRM6m5m7t/UlGs2tLLnfJHGFVOmFRcdzE=" providerId="None" clId="Web-{1F4576B3-AF9B-4643-B311-EE4BBF8B9F96}" dt="2022-03-31T23:12:54.965" v="22"/>
        <pc:sldMkLst>
          <pc:docMk/>
          <pc:sldMk cId="0" sldId="257"/>
        </pc:sldMkLst>
      </pc:sldChg>
      <pc:sldChg chg="modNotes">
        <pc:chgData name="Ayanna Smith" userId="5siZjcP8FZvRM6m5m7t/UlGs2tLLnfJHGFVOmFRcdzE=" providerId="None" clId="Web-{1F4576B3-AF9B-4643-B311-EE4BBF8B9F96}" dt="2022-03-31T23:12:52.355" v="21"/>
        <pc:sldMkLst>
          <pc:docMk/>
          <pc:sldMk cId="0" sldId="258"/>
        </pc:sldMkLst>
      </pc:sldChg>
      <pc:sldChg chg="modNotes">
        <pc:chgData name="Ayanna Smith" userId="5siZjcP8FZvRM6m5m7t/UlGs2tLLnfJHGFVOmFRcdzE=" providerId="None" clId="Web-{1F4576B3-AF9B-4643-B311-EE4BBF8B9F96}" dt="2022-03-31T23:12:47.605" v="20"/>
        <pc:sldMkLst>
          <pc:docMk/>
          <pc:sldMk cId="0" sldId="259"/>
        </pc:sldMkLst>
      </pc:sldChg>
      <pc:sldChg chg="modNotes">
        <pc:chgData name="Ayanna Smith" userId="5siZjcP8FZvRM6m5m7t/UlGs2tLLnfJHGFVOmFRcdzE=" providerId="None" clId="Web-{1F4576B3-AF9B-4643-B311-EE4BBF8B9F96}" dt="2022-03-31T23:12:40.636" v="19"/>
        <pc:sldMkLst>
          <pc:docMk/>
          <pc:sldMk cId="0" sldId="260"/>
        </pc:sldMkLst>
      </pc:sldChg>
      <pc:sldChg chg="modNotes">
        <pc:chgData name="Ayanna Smith" userId="5siZjcP8FZvRM6m5m7t/UlGs2tLLnfJHGFVOmFRcdzE=" providerId="None" clId="Web-{1F4576B3-AF9B-4643-B311-EE4BBF8B9F96}" dt="2022-03-31T23:12:34.932" v="18"/>
        <pc:sldMkLst>
          <pc:docMk/>
          <pc:sldMk cId="0" sldId="261"/>
        </pc:sldMkLst>
      </pc:sldChg>
      <pc:sldChg chg="modNotes">
        <pc:chgData name="Ayanna Smith" userId="5siZjcP8FZvRM6m5m7t/UlGs2tLLnfJHGFVOmFRcdzE=" providerId="None" clId="Web-{1F4576B3-AF9B-4643-B311-EE4BBF8B9F96}" dt="2022-03-31T23:12:26.166" v="17"/>
        <pc:sldMkLst>
          <pc:docMk/>
          <pc:sldMk cId="0" sldId="264"/>
        </pc:sldMkLst>
      </pc:sldChg>
      <pc:sldChg chg="del">
        <pc:chgData name="Ayanna Smith" userId="5siZjcP8FZvRM6m5m7t/UlGs2tLLnfJHGFVOmFRcdzE=" providerId="None" clId="Web-{1F4576B3-AF9B-4643-B311-EE4BBF8B9F96}" dt="2022-03-31T23:10:56.051" v="0"/>
        <pc:sldMkLst>
          <pc:docMk/>
          <pc:sldMk cId="0" sldId="275"/>
        </pc:sldMkLst>
      </pc:sldChg>
      <pc:sldChg chg="del">
        <pc:chgData name="Ayanna Smith" userId="5siZjcP8FZvRM6m5m7t/UlGs2tLLnfJHGFVOmFRcdzE=" providerId="None" clId="Web-{1F4576B3-AF9B-4643-B311-EE4BBF8B9F96}" dt="2022-03-31T23:10:59.895" v="1"/>
        <pc:sldMkLst>
          <pc:docMk/>
          <pc:sldMk cId="0" sldId="276"/>
        </pc:sldMkLst>
      </pc:sldChg>
      <pc:sldChg chg="del">
        <pc:chgData name="Ayanna Smith" userId="5siZjcP8FZvRM6m5m7t/UlGs2tLLnfJHGFVOmFRcdzE=" providerId="None" clId="Web-{1F4576B3-AF9B-4643-B311-EE4BBF8B9F96}" dt="2022-03-31T23:10:59.911" v="2"/>
        <pc:sldMkLst>
          <pc:docMk/>
          <pc:sldMk cId="0" sldId="277"/>
        </pc:sldMkLst>
      </pc:sldChg>
      <pc:sldChg chg="modNotes">
        <pc:chgData name="Ayanna Smith" userId="5siZjcP8FZvRM6m5m7t/UlGs2tLLnfJHGFVOmFRcdzE=" providerId="None" clId="Web-{1F4576B3-AF9B-4643-B311-EE4BBF8B9F96}" dt="2022-03-31T23:12:07.603" v="15"/>
        <pc:sldMkLst>
          <pc:docMk/>
          <pc:sldMk cId="0" sldId="307"/>
        </pc:sldMkLst>
      </pc:sldChg>
      <pc:sldChg chg="del">
        <pc:chgData name="Ayanna Smith" userId="5siZjcP8FZvRM6m5m7t/UlGs2tLLnfJHGFVOmFRcdzE=" providerId="None" clId="Web-{1F4576B3-AF9B-4643-B311-EE4BBF8B9F96}" dt="2022-03-31T23:11:13.490" v="3"/>
        <pc:sldMkLst>
          <pc:docMk/>
          <pc:sldMk cId="0" sldId="310"/>
        </pc:sldMkLst>
      </pc:sldChg>
      <pc:sldChg chg="del">
        <pc:chgData name="Ayanna Smith" userId="5siZjcP8FZvRM6m5m7t/UlGs2tLLnfJHGFVOmFRcdzE=" providerId="None" clId="Web-{1F4576B3-AF9B-4643-B311-EE4BBF8B9F96}" dt="2022-03-31T23:11:14.896" v="4"/>
        <pc:sldMkLst>
          <pc:docMk/>
          <pc:sldMk cId="0" sldId="311"/>
        </pc:sldMkLst>
      </pc:sldChg>
      <pc:sldChg chg="del">
        <pc:chgData name="Ayanna Smith" userId="5siZjcP8FZvRM6m5m7t/UlGs2tLLnfJHGFVOmFRcdzE=" providerId="None" clId="Web-{1F4576B3-AF9B-4643-B311-EE4BBF8B9F96}" dt="2022-03-31T23:11:16.130" v="5"/>
        <pc:sldMkLst>
          <pc:docMk/>
          <pc:sldMk cId="0" sldId="312"/>
        </pc:sldMkLst>
      </pc:sldChg>
      <pc:sldChg chg="del">
        <pc:chgData name="Ayanna Smith" userId="5siZjcP8FZvRM6m5m7t/UlGs2tLLnfJHGFVOmFRcdzE=" providerId="None" clId="Web-{1F4576B3-AF9B-4643-B311-EE4BBF8B9F96}" dt="2022-03-31T23:11:19.818" v="6"/>
        <pc:sldMkLst>
          <pc:docMk/>
          <pc:sldMk cId="0" sldId="313"/>
        </pc:sldMkLst>
      </pc:sldChg>
      <pc:sldChg chg="modNotes">
        <pc:chgData name="Ayanna Smith" userId="5siZjcP8FZvRM6m5m7t/UlGs2tLLnfJHGFVOmFRcdzE=" providerId="None" clId="Web-{1F4576B3-AF9B-4643-B311-EE4BBF8B9F96}" dt="2022-03-31T23:12:02.680" v="14"/>
        <pc:sldMkLst>
          <pc:docMk/>
          <pc:sldMk cId="0" sldId="314"/>
        </pc:sldMkLst>
      </pc:sldChg>
      <pc:sldChg chg="del">
        <pc:chgData name="Ayanna Smith" userId="5siZjcP8FZvRM6m5m7t/UlGs2tLLnfJHGFVOmFRcdzE=" providerId="None" clId="Web-{1F4576B3-AF9B-4643-B311-EE4BBF8B9F96}" dt="2022-03-31T23:11:25.303" v="7"/>
        <pc:sldMkLst>
          <pc:docMk/>
          <pc:sldMk cId="0" sldId="324"/>
        </pc:sldMkLst>
      </pc:sldChg>
      <pc:sldChg chg="del">
        <pc:chgData name="Ayanna Smith" userId="5siZjcP8FZvRM6m5m7t/UlGs2tLLnfJHGFVOmFRcdzE=" providerId="None" clId="Web-{1F4576B3-AF9B-4643-B311-EE4BBF8B9F96}" dt="2022-03-31T23:11:28.881" v="8"/>
        <pc:sldMkLst>
          <pc:docMk/>
          <pc:sldMk cId="0" sldId="325"/>
        </pc:sldMkLst>
      </pc:sldChg>
      <pc:sldChg chg="modNotes">
        <pc:chgData name="Ayanna Smith" userId="5siZjcP8FZvRM6m5m7t/UlGs2tLLnfJHGFVOmFRcdzE=" providerId="None" clId="Web-{1F4576B3-AF9B-4643-B311-EE4BBF8B9F96}" dt="2022-03-31T23:11:49.570" v="13"/>
        <pc:sldMkLst>
          <pc:docMk/>
          <pc:sldMk cId="0" sldId="326"/>
        </pc:sldMkLst>
      </pc:sldChg>
      <pc:sldChg chg="modNotes">
        <pc:chgData name="Ayanna Smith" userId="5siZjcP8FZvRM6m5m7t/UlGs2tLLnfJHGFVOmFRcdzE=" providerId="None" clId="Web-{1F4576B3-AF9B-4643-B311-EE4BBF8B9F96}" dt="2022-03-31T23:11:44.914" v="12"/>
        <pc:sldMkLst>
          <pc:docMk/>
          <pc:sldMk cId="0" sldId="327"/>
        </pc:sldMkLst>
      </pc:sldChg>
      <pc:sldChg chg="modNotes">
        <pc:chgData name="Ayanna Smith" userId="5siZjcP8FZvRM6m5m7t/UlGs2tLLnfJHGFVOmFRcdzE=" providerId="None" clId="Web-{1F4576B3-AF9B-4643-B311-EE4BBF8B9F96}" dt="2022-03-31T23:11:43.664" v="11"/>
        <pc:sldMkLst>
          <pc:docMk/>
          <pc:sldMk cId="0" sldId="328"/>
        </pc:sldMkLst>
      </pc:sldChg>
      <pc:sldChg chg="modNotes">
        <pc:chgData name="Ayanna Smith" userId="5siZjcP8FZvRM6m5m7t/UlGs2tLLnfJHGFVOmFRcdzE=" providerId="None" clId="Web-{1F4576B3-AF9B-4643-B311-EE4BBF8B9F96}" dt="2022-03-31T23:11:39.491" v="10"/>
        <pc:sldMkLst>
          <pc:docMk/>
          <pc:sldMk cId="0" sldId="329"/>
        </pc:sldMkLst>
      </pc:sldChg>
      <pc:sldChg chg="del">
        <pc:chgData name="Ayanna Smith" userId="5siZjcP8FZvRM6m5m7t/UlGs2tLLnfJHGFVOmFRcdzE=" providerId="None" clId="Web-{1F4576B3-AF9B-4643-B311-EE4BBF8B9F96}" dt="2022-03-31T23:11:31.866" v="9"/>
        <pc:sldMkLst>
          <pc:docMk/>
          <pc:sldMk cId="3968888798" sldId="330"/>
        </pc:sldMkLst>
      </pc:sldChg>
    </pc:docChg>
  </pc:docChgLst>
  <pc:docChgLst>
    <pc:chgData name="Ayanna Smith" userId="5siZjcP8FZvRM6m5m7t/UlGs2tLLnfJHGFVOmFRcdzE=" providerId="None" clId="Web-{9C17B2C0-70CD-40D5-9A42-A6F7BE1F0BBC}"/>
    <pc:docChg chg="addSld delSld modSld">
      <pc:chgData name="Ayanna Smith" userId="5siZjcP8FZvRM6m5m7t/UlGs2tLLnfJHGFVOmFRcdzE=" providerId="None" clId="Web-{9C17B2C0-70CD-40D5-9A42-A6F7BE1F0BBC}" dt="2022-04-08T19:10:26.217" v="39"/>
      <pc:docMkLst>
        <pc:docMk/>
      </pc:docMkLst>
      <pc:sldChg chg="del">
        <pc:chgData name="Ayanna Smith" userId="5siZjcP8FZvRM6m5m7t/UlGs2tLLnfJHGFVOmFRcdzE=" providerId="None" clId="Web-{9C17B2C0-70CD-40D5-9A42-A6F7BE1F0BBC}" dt="2022-04-08T18:52:26.770" v="36"/>
        <pc:sldMkLst>
          <pc:docMk/>
          <pc:sldMk cId="0" sldId="261"/>
        </pc:sldMkLst>
      </pc:sldChg>
      <pc:sldChg chg="del">
        <pc:chgData name="Ayanna Smith" userId="5siZjcP8FZvRM6m5m7t/UlGs2tLLnfJHGFVOmFRcdzE=" providerId="None" clId="Web-{9C17B2C0-70CD-40D5-9A42-A6F7BE1F0BBC}" dt="2022-04-08T18:52:26.770" v="35"/>
        <pc:sldMkLst>
          <pc:docMk/>
          <pc:sldMk cId="0" sldId="262"/>
        </pc:sldMkLst>
      </pc:sldChg>
      <pc:sldChg chg="del">
        <pc:chgData name="Ayanna Smith" userId="5siZjcP8FZvRM6m5m7t/UlGs2tLLnfJHGFVOmFRcdzE=" providerId="None" clId="Web-{9C17B2C0-70CD-40D5-9A42-A6F7BE1F0BBC}" dt="2022-04-08T18:52:26.770" v="34"/>
        <pc:sldMkLst>
          <pc:docMk/>
          <pc:sldMk cId="0" sldId="263"/>
        </pc:sldMkLst>
      </pc:sldChg>
      <pc:sldChg chg="del">
        <pc:chgData name="Ayanna Smith" userId="5siZjcP8FZvRM6m5m7t/UlGs2tLLnfJHGFVOmFRcdzE=" providerId="None" clId="Web-{9C17B2C0-70CD-40D5-9A42-A6F7BE1F0BBC}" dt="2022-04-08T18:52:26.770" v="33"/>
        <pc:sldMkLst>
          <pc:docMk/>
          <pc:sldMk cId="0" sldId="264"/>
        </pc:sldMkLst>
      </pc:sldChg>
      <pc:sldChg chg="del">
        <pc:chgData name="Ayanna Smith" userId="5siZjcP8FZvRM6m5m7t/UlGs2tLLnfJHGFVOmFRcdzE=" providerId="None" clId="Web-{9C17B2C0-70CD-40D5-9A42-A6F7BE1F0BBC}" dt="2022-04-08T18:52:26.770" v="32"/>
        <pc:sldMkLst>
          <pc:docMk/>
          <pc:sldMk cId="0" sldId="265"/>
        </pc:sldMkLst>
      </pc:sldChg>
      <pc:sldChg chg="del">
        <pc:chgData name="Ayanna Smith" userId="5siZjcP8FZvRM6m5m7t/UlGs2tLLnfJHGFVOmFRcdzE=" providerId="None" clId="Web-{9C17B2C0-70CD-40D5-9A42-A6F7BE1F0BBC}" dt="2022-04-08T18:52:26.754" v="31"/>
        <pc:sldMkLst>
          <pc:docMk/>
          <pc:sldMk cId="0" sldId="266"/>
        </pc:sldMkLst>
      </pc:sldChg>
      <pc:sldChg chg="del">
        <pc:chgData name="Ayanna Smith" userId="5siZjcP8FZvRM6m5m7t/UlGs2tLLnfJHGFVOmFRcdzE=" providerId="None" clId="Web-{9C17B2C0-70CD-40D5-9A42-A6F7BE1F0BBC}" dt="2022-04-08T18:52:26.754" v="30"/>
        <pc:sldMkLst>
          <pc:docMk/>
          <pc:sldMk cId="0" sldId="267"/>
        </pc:sldMkLst>
      </pc:sldChg>
      <pc:sldChg chg="del">
        <pc:chgData name="Ayanna Smith" userId="5siZjcP8FZvRM6m5m7t/UlGs2tLLnfJHGFVOmFRcdzE=" providerId="None" clId="Web-{9C17B2C0-70CD-40D5-9A42-A6F7BE1F0BBC}" dt="2022-04-08T18:52:26.754" v="29"/>
        <pc:sldMkLst>
          <pc:docMk/>
          <pc:sldMk cId="0" sldId="268"/>
        </pc:sldMkLst>
      </pc:sldChg>
      <pc:sldChg chg="del">
        <pc:chgData name="Ayanna Smith" userId="5siZjcP8FZvRM6m5m7t/UlGs2tLLnfJHGFVOmFRcdzE=" providerId="None" clId="Web-{9C17B2C0-70CD-40D5-9A42-A6F7BE1F0BBC}" dt="2022-04-08T18:52:26.754" v="28"/>
        <pc:sldMkLst>
          <pc:docMk/>
          <pc:sldMk cId="0" sldId="269"/>
        </pc:sldMkLst>
      </pc:sldChg>
      <pc:sldChg chg="del">
        <pc:chgData name="Ayanna Smith" userId="5siZjcP8FZvRM6m5m7t/UlGs2tLLnfJHGFVOmFRcdzE=" providerId="None" clId="Web-{9C17B2C0-70CD-40D5-9A42-A6F7BE1F0BBC}" dt="2022-04-08T18:52:26.754" v="27"/>
        <pc:sldMkLst>
          <pc:docMk/>
          <pc:sldMk cId="0" sldId="270"/>
        </pc:sldMkLst>
      </pc:sldChg>
      <pc:sldChg chg="del">
        <pc:chgData name="Ayanna Smith" userId="5siZjcP8FZvRM6m5m7t/UlGs2tLLnfJHGFVOmFRcdzE=" providerId="None" clId="Web-{9C17B2C0-70CD-40D5-9A42-A6F7BE1F0BBC}" dt="2022-04-08T18:52:26.754" v="26"/>
        <pc:sldMkLst>
          <pc:docMk/>
          <pc:sldMk cId="0" sldId="271"/>
        </pc:sldMkLst>
      </pc:sldChg>
      <pc:sldChg chg="del">
        <pc:chgData name="Ayanna Smith" userId="5siZjcP8FZvRM6m5m7t/UlGs2tLLnfJHGFVOmFRcdzE=" providerId="None" clId="Web-{9C17B2C0-70CD-40D5-9A42-A6F7BE1F0BBC}" dt="2022-04-08T18:52:26.754" v="25"/>
        <pc:sldMkLst>
          <pc:docMk/>
          <pc:sldMk cId="0" sldId="272"/>
        </pc:sldMkLst>
      </pc:sldChg>
      <pc:sldChg chg="del">
        <pc:chgData name="Ayanna Smith" userId="5siZjcP8FZvRM6m5m7t/UlGs2tLLnfJHGFVOmFRcdzE=" providerId="None" clId="Web-{9C17B2C0-70CD-40D5-9A42-A6F7BE1F0BBC}" dt="2022-04-08T18:52:26.754" v="24"/>
        <pc:sldMkLst>
          <pc:docMk/>
          <pc:sldMk cId="0" sldId="273"/>
        </pc:sldMkLst>
      </pc:sldChg>
      <pc:sldChg chg="del">
        <pc:chgData name="Ayanna Smith" userId="5siZjcP8FZvRM6m5m7t/UlGs2tLLnfJHGFVOmFRcdzE=" providerId="None" clId="Web-{9C17B2C0-70CD-40D5-9A42-A6F7BE1F0BBC}" dt="2022-04-08T18:52:26.754" v="23"/>
        <pc:sldMkLst>
          <pc:docMk/>
          <pc:sldMk cId="0" sldId="274"/>
        </pc:sldMkLst>
      </pc:sldChg>
      <pc:sldChg chg="del">
        <pc:chgData name="Ayanna Smith" userId="5siZjcP8FZvRM6m5m7t/UlGs2tLLnfJHGFVOmFRcdzE=" providerId="None" clId="Web-{9C17B2C0-70CD-40D5-9A42-A6F7BE1F0BBC}" dt="2022-04-08T18:52:26.754" v="22"/>
        <pc:sldMkLst>
          <pc:docMk/>
          <pc:sldMk cId="0" sldId="307"/>
        </pc:sldMkLst>
      </pc:sldChg>
      <pc:sldChg chg="del">
        <pc:chgData name="Ayanna Smith" userId="5siZjcP8FZvRM6m5m7t/UlGs2tLLnfJHGFVOmFRcdzE=" providerId="None" clId="Web-{9C17B2C0-70CD-40D5-9A42-A6F7BE1F0BBC}" dt="2022-04-08T18:52:26.738" v="21"/>
        <pc:sldMkLst>
          <pc:docMk/>
          <pc:sldMk cId="0" sldId="308"/>
        </pc:sldMkLst>
      </pc:sldChg>
      <pc:sldChg chg="del">
        <pc:chgData name="Ayanna Smith" userId="5siZjcP8FZvRM6m5m7t/UlGs2tLLnfJHGFVOmFRcdzE=" providerId="None" clId="Web-{9C17B2C0-70CD-40D5-9A42-A6F7BE1F0BBC}" dt="2022-04-08T18:52:26.738" v="20"/>
        <pc:sldMkLst>
          <pc:docMk/>
          <pc:sldMk cId="0" sldId="309"/>
        </pc:sldMkLst>
      </pc:sldChg>
      <pc:sldChg chg="modSp">
        <pc:chgData name="Ayanna Smith" userId="5siZjcP8FZvRM6m5m7t/UlGs2tLLnfJHGFVOmFRcdzE=" providerId="None" clId="Web-{9C17B2C0-70CD-40D5-9A42-A6F7BE1F0BBC}" dt="2022-04-08T18:57:10.043" v="37"/>
        <pc:sldMkLst>
          <pc:docMk/>
          <pc:sldMk cId="0" sldId="328"/>
        </pc:sldMkLst>
        <pc:graphicFrameChg chg="modGraphic">
          <ac:chgData name="Ayanna Smith" userId="5siZjcP8FZvRM6m5m7t/UlGs2tLLnfJHGFVOmFRcdzE=" providerId="None" clId="Web-{9C17B2C0-70CD-40D5-9A42-A6F7BE1F0BBC}" dt="2022-04-08T18:57:10.043" v="37"/>
          <ac:graphicFrameMkLst>
            <pc:docMk/>
            <pc:sldMk cId="0" sldId="328"/>
            <ac:graphicFrameMk id="729" creationId="{00000000-0000-0000-0000-000000000000}"/>
          </ac:graphicFrameMkLst>
        </pc:graphicFrameChg>
      </pc:sldChg>
      <pc:sldChg chg="del">
        <pc:chgData name="Ayanna Smith" userId="5siZjcP8FZvRM6m5m7t/UlGs2tLLnfJHGFVOmFRcdzE=" providerId="None" clId="Web-{9C17B2C0-70CD-40D5-9A42-A6F7BE1F0BBC}" dt="2022-04-08T19:10:26.217" v="39"/>
        <pc:sldMkLst>
          <pc:docMk/>
          <pc:sldMk cId="0" sldId="329"/>
        </pc:sldMkLst>
      </pc:sldChg>
      <pc:sldChg chg="add">
        <pc:chgData name="Ayanna Smith" userId="5siZjcP8FZvRM6m5m7t/UlGs2tLLnfJHGFVOmFRcdzE=" providerId="None" clId="Web-{9C17B2C0-70CD-40D5-9A42-A6F7BE1F0BBC}" dt="2022-04-08T18:43:15.348" v="0"/>
        <pc:sldMkLst>
          <pc:docMk/>
          <pc:sldMk cId="3968888798" sldId="330"/>
        </pc:sldMkLst>
      </pc:sldChg>
      <pc:sldChg chg="add">
        <pc:chgData name="Ayanna Smith" userId="5siZjcP8FZvRM6m5m7t/UlGs2tLLnfJHGFVOmFRcdzE=" providerId="None" clId="Web-{9C17B2C0-70CD-40D5-9A42-A6F7BE1F0BBC}" dt="2022-04-08T18:43:15.723" v="1"/>
        <pc:sldMkLst>
          <pc:docMk/>
          <pc:sldMk cId="3908131378" sldId="331"/>
        </pc:sldMkLst>
      </pc:sldChg>
      <pc:sldChg chg="add">
        <pc:chgData name="Ayanna Smith" userId="5siZjcP8FZvRM6m5m7t/UlGs2tLLnfJHGFVOmFRcdzE=" providerId="None" clId="Web-{9C17B2C0-70CD-40D5-9A42-A6F7BE1F0BBC}" dt="2022-04-08T18:43:16.067" v="2"/>
        <pc:sldMkLst>
          <pc:docMk/>
          <pc:sldMk cId="991971159" sldId="332"/>
        </pc:sldMkLst>
      </pc:sldChg>
      <pc:sldChg chg="add">
        <pc:chgData name="Ayanna Smith" userId="5siZjcP8FZvRM6m5m7t/UlGs2tLLnfJHGFVOmFRcdzE=" providerId="None" clId="Web-{9C17B2C0-70CD-40D5-9A42-A6F7BE1F0BBC}" dt="2022-04-08T18:43:16.457" v="3"/>
        <pc:sldMkLst>
          <pc:docMk/>
          <pc:sldMk cId="2605176835" sldId="333"/>
        </pc:sldMkLst>
      </pc:sldChg>
      <pc:sldChg chg="add">
        <pc:chgData name="Ayanna Smith" userId="5siZjcP8FZvRM6m5m7t/UlGs2tLLnfJHGFVOmFRcdzE=" providerId="None" clId="Web-{9C17B2C0-70CD-40D5-9A42-A6F7BE1F0BBC}" dt="2022-04-08T18:43:16.832" v="4"/>
        <pc:sldMkLst>
          <pc:docMk/>
          <pc:sldMk cId="3470754270" sldId="334"/>
        </pc:sldMkLst>
      </pc:sldChg>
      <pc:sldChg chg="add">
        <pc:chgData name="Ayanna Smith" userId="5siZjcP8FZvRM6m5m7t/UlGs2tLLnfJHGFVOmFRcdzE=" providerId="None" clId="Web-{9C17B2C0-70CD-40D5-9A42-A6F7BE1F0BBC}" dt="2022-04-08T18:43:17.113" v="5"/>
        <pc:sldMkLst>
          <pc:docMk/>
          <pc:sldMk cId="324165797" sldId="335"/>
        </pc:sldMkLst>
      </pc:sldChg>
      <pc:sldChg chg="add">
        <pc:chgData name="Ayanna Smith" userId="5siZjcP8FZvRM6m5m7t/UlGs2tLLnfJHGFVOmFRcdzE=" providerId="None" clId="Web-{9C17B2C0-70CD-40D5-9A42-A6F7BE1F0BBC}" dt="2022-04-08T18:43:17.457" v="6"/>
        <pc:sldMkLst>
          <pc:docMk/>
          <pc:sldMk cId="2807760792" sldId="336"/>
        </pc:sldMkLst>
      </pc:sldChg>
      <pc:sldChg chg="add">
        <pc:chgData name="Ayanna Smith" userId="5siZjcP8FZvRM6m5m7t/UlGs2tLLnfJHGFVOmFRcdzE=" providerId="None" clId="Web-{9C17B2C0-70CD-40D5-9A42-A6F7BE1F0BBC}" dt="2022-04-08T18:43:17.785" v="7"/>
        <pc:sldMkLst>
          <pc:docMk/>
          <pc:sldMk cId="600255864" sldId="337"/>
        </pc:sldMkLst>
      </pc:sldChg>
      <pc:sldChg chg="add">
        <pc:chgData name="Ayanna Smith" userId="5siZjcP8FZvRM6m5m7t/UlGs2tLLnfJHGFVOmFRcdzE=" providerId="None" clId="Web-{9C17B2C0-70CD-40D5-9A42-A6F7BE1F0BBC}" dt="2022-04-08T18:43:18.129" v="8"/>
        <pc:sldMkLst>
          <pc:docMk/>
          <pc:sldMk cId="340575423" sldId="338"/>
        </pc:sldMkLst>
      </pc:sldChg>
      <pc:sldChg chg="add">
        <pc:chgData name="Ayanna Smith" userId="5siZjcP8FZvRM6m5m7t/UlGs2tLLnfJHGFVOmFRcdzE=" providerId="None" clId="Web-{9C17B2C0-70CD-40D5-9A42-A6F7BE1F0BBC}" dt="2022-04-08T18:43:18.457" v="9"/>
        <pc:sldMkLst>
          <pc:docMk/>
          <pc:sldMk cId="590995845" sldId="339"/>
        </pc:sldMkLst>
      </pc:sldChg>
      <pc:sldChg chg="add">
        <pc:chgData name="Ayanna Smith" userId="5siZjcP8FZvRM6m5m7t/UlGs2tLLnfJHGFVOmFRcdzE=" providerId="None" clId="Web-{9C17B2C0-70CD-40D5-9A42-A6F7BE1F0BBC}" dt="2022-04-08T18:43:18.848" v="10"/>
        <pc:sldMkLst>
          <pc:docMk/>
          <pc:sldMk cId="813482900" sldId="340"/>
        </pc:sldMkLst>
      </pc:sldChg>
      <pc:sldChg chg="add">
        <pc:chgData name="Ayanna Smith" userId="5siZjcP8FZvRM6m5m7t/UlGs2tLLnfJHGFVOmFRcdzE=" providerId="None" clId="Web-{9C17B2C0-70CD-40D5-9A42-A6F7BE1F0BBC}" dt="2022-04-08T18:43:19.129" v="11"/>
        <pc:sldMkLst>
          <pc:docMk/>
          <pc:sldMk cId="4183933436" sldId="341"/>
        </pc:sldMkLst>
      </pc:sldChg>
      <pc:sldChg chg="add">
        <pc:chgData name="Ayanna Smith" userId="5siZjcP8FZvRM6m5m7t/UlGs2tLLnfJHGFVOmFRcdzE=" providerId="None" clId="Web-{9C17B2C0-70CD-40D5-9A42-A6F7BE1F0BBC}" dt="2022-04-08T18:43:19.473" v="12"/>
        <pc:sldMkLst>
          <pc:docMk/>
          <pc:sldMk cId="2402328112" sldId="342"/>
        </pc:sldMkLst>
      </pc:sldChg>
      <pc:sldChg chg="add">
        <pc:chgData name="Ayanna Smith" userId="5siZjcP8FZvRM6m5m7t/UlGs2tLLnfJHGFVOmFRcdzE=" providerId="None" clId="Web-{9C17B2C0-70CD-40D5-9A42-A6F7BE1F0BBC}" dt="2022-04-08T18:43:19.957" v="13"/>
        <pc:sldMkLst>
          <pc:docMk/>
          <pc:sldMk cId="2236286667" sldId="343"/>
        </pc:sldMkLst>
      </pc:sldChg>
      <pc:sldChg chg="add">
        <pc:chgData name="Ayanna Smith" userId="5siZjcP8FZvRM6m5m7t/UlGs2tLLnfJHGFVOmFRcdzE=" providerId="None" clId="Web-{9C17B2C0-70CD-40D5-9A42-A6F7BE1F0BBC}" dt="2022-04-08T18:43:20.239" v="14"/>
        <pc:sldMkLst>
          <pc:docMk/>
          <pc:sldMk cId="3670238939" sldId="344"/>
        </pc:sldMkLst>
      </pc:sldChg>
      <pc:sldChg chg="add">
        <pc:chgData name="Ayanna Smith" userId="5siZjcP8FZvRM6m5m7t/UlGs2tLLnfJHGFVOmFRcdzE=" providerId="None" clId="Web-{9C17B2C0-70CD-40D5-9A42-A6F7BE1F0BBC}" dt="2022-04-08T18:43:20.629" v="15"/>
        <pc:sldMkLst>
          <pc:docMk/>
          <pc:sldMk cId="3039057677" sldId="345"/>
        </pc:sldMkLst>
      </pc:sldChg>
      <pc:sldChg chg="add">
        <pc:chgData name="Ayanna Smith" userId="5siZjcP8FZvRM6m5m7t/UlGs2tLLnfJHGFVOmFRcdzE=" providerId="None" clId="Web-{9C17B2C0-70CD-40D5-9A42-A6F7BE1F0BBC}" dt="2022-04-08T18:43:21.114" v="16"/>
        <pc:sldMkLst>
          <pc:docMk/>
          <pc:sldMk cId="933815445" sldId="346"/>
        </pc:sldMkLst>
      </pc:sldChg>
      <pc:sldChg chg="add">
        <pc:chgData name="Ayanna Smith" userId="5siZjcP8FZvRM6m5m7t/UlGs2tLLnfJHGFVOmFRcdzE=" providerId="None" clId="Web-{9C17B2C0-70CD-40D5-9A42-A6F7BE1F0BBC}" dt="2022-04-08T18:43:21.426" v="17"/>
        <pc:sldMkLst>
          <pc:docMk/>
          <pc:sldMk cId="1921634359" sldId="347"/>
        </pc:sldMkLst>
      </pc:sldChg>
      <pc:sldChg chg="add">
        <pc:chgData name="Ayanna Smith" userId="5siZjcP8FZvRM6m5m7t/UlGs2tLLnfJHGFVOmFRcdzE=" providerId="None" clId="Web-{9C17B2C0-70CD-40D5-9A42-A6F7BE1F0BBC}" dt="2022-04-08T18:43:21.754" v="18"/>
        <pc:sldMkLst>
          <pc:docMk/>
          <pc:sldMk cId="834379550" sldId="348"/>
        </pc:sldMkLst>
      </pc:sldChg>
      <pc:sldChg chg="add">
        <pc:chgData name="Ayanna Smith" userId="5siZjcP8FZvRM6m5m7t/UlGs2tLLnfJHGFVOmFRcdzE=" providerId="None" clId="Web-{9C17B2C0-70CD-40D5-9A42-A6F7BE1F0BBC}" dt="2022-04-08T18:43:22.067" v="19"/>
        <pc:sldMkLst>
          <pc:docMk/>
          <pc:sldMk cId="290526555" sldId="349"/>
        </pc:sldMkLst>
      </pc:sldChg>
      <pc:sldChg chg="add replId">
        <pc:chgData name="Ayanna Smith" userId="5siZjcP8FZvRM6m5m7t/UlGs2tLLnfJHGFVOmFRcdzE=" providerId="None" clId="Web-{9C17B2C0-70CD-40D5-9A42-A6F7BE1F0BBC}" dt="2022-04-08T19:10:24.092" v="38"/>
        <pc:sldMkLst>
          <pc:docMk/>
          <pc:sldMk cId="2312836974" sldId="350"/>
        </pc:sldMkLst>
      </pc:sldChg>
      <pc:sldMasterChg chg="addSldLayout">
        <pc:chgData name="Ayanna Smith" userId="5siZjcP8FZvRM6m5m7t/UlGs2tLLnfJHGFVOmFRcdzE=" providerId="None" clId="Web-{9C17B2C0-70CD-40D5-9A42-A6F7BE1F0BBC}" dt="2022-04-08T18:43:15.348" v="0"/>
        <pc:sldMasterMkLst>
          <pc:docMk/>
          <pc:sldMasterMk cId="0" sldId="2147483648"/>
        </pc:sldMasterMkLst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68"/>
          </pc:sldLayoutMkLst>
        </pc:sldLayoutChg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69"/>
          </pc:sldLayoutMkLst>
        </pc:sldLayoutChg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70"/>
          </pc:sldLayoutMkLst>
        </pc:sldLayoutChg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71"/>
          </pc:sldLayoutMkLst>
        </pc:sldLayoutChg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72"/>
          </pc:sldLayoutMkLst>
        </pc:sldLayoutChg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73"/>
          </pc:sldLayoutMkLst>
        </pc:sldLayoutChg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74"/>
          </pc:sldLayoutMkLst>
        </pc:sldLayoutChg>
        <pc:sldLayoutChg chg="add">
          <pc:chgData name="Ayanna Smith" userId="5siZjcP8FZvRM6m5m7t/UlGs2tLLnfJHGFVOmFRcdzE=" providerId="None" clId="Web-{9C17B2C0-70CD-40D5-9A42-A6F7BE1F0BBC}" dt="2022-04-08T18:43:15.348" v="0"/>
          <pc:sldLayoutMkLst>
            <pc:docMk/>
            <pc:sldMasterMk cId="0" sldId="2147483648"/>
            <pc:sldLayoutMk cId="0" sldId="2147483675"/>
          </pc:sldLayoutMkLst>
        </pc:sldLayoutChg>
      </pc:sldMasterChg>
    </pc:docChg>
  </pc:docChgLst>
  <pc:docChgLst>
    <pc:chgData name="Ayanna Smith" userId="5siZjcP8FZvRM6m5m7t/UlGs2tLLnfJHGFVOmFRcdzE=" providerId="None" clId="Web-{010EFCF2-31F3-46BA-B782-ACC9C385E0E5}"/>
    <pc:docChg chg="delSld modSld">
      <pc:chgData name="Ayanna Smith" userId="5siZjcP8FZvRM6m5m7t/UlGs2tLLnfJHGFVOmFRcdzE=" providerId="None" clId="Web-{010EFCF2-31F3-46BA-B782-ACC9C385E0E5}" dt="2022-04-13T16:30:47.435" v="75"/>
      <pc:docMkLst>
        <pc:docMk/>
      </pc:docMkLst>
      <pc:sldChg chg="modSp">
        <pc:chgData name="Ayanna Smith" userId="5siZjcP8FZvRM6m5m7t/UlGs2tLLnfJHGFVOmFRcdzE=" providerId="None" clId="Web-{010EFCF2-31F3-46BA-B782-ACC9C385E0E5}" dt="2022-04-13T16:30:26.919" v="74" actId="20577"/>
        <pc:sldMkLst>
          <pc:docMk/>
          <pc:sldMk cId="0" sldId="256"/>
        </pc:sldMkLst>
        <pc:spChg chg="mod">
          <ac:chgData name="Ayanna Smith" userId="5siZjcP8FZvRM6m5m7t/UlGs2tLLnfJHGFVOmFRcdzE=" providerId="None" clId="Web-{010EFCF2-31F3-46BA-B782-ACC9C385E0E5}" dt="2022-04-13T16:30:15.857" v="70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Ayanna Smith" userId="5siZjcP8FZvRM6m5m7t/UlGs2tLLnfJHGFVOmFRcdzE=" providerId="None" clId="Web-{010EFCF2-31F3-46BA-B782-ACC9C385E0E5}" dt="2022-04-13T16:30:26.919" v="74" actId="20577"/>
          <ac:spMkLst>
            <pc:docMk/>
            <pc:sldMk cId="0" sldId="256"/>
            <ac:spMk id="118" creationId="{00000000-0000-0000-0000-000000000000}"/>
          </ac:spMkLst>
        </pc:spChg>
      </pc:sldChg>
      <pc:sldChg chg="modSp">
        <pc:chgData name="Ayanna Smith" userId="5siZjcP8FZvRM6m5m7t/UlGs2tLLnfJHGFVOmFRcdzE=" providerId="None" clId="Web-{010EFCF2-31F3-46BA-B782-ACC9C385E0E5}" dt="2022-04-13T16:27:12.369" v="1" actId="20577"/>
        <pc:sldMkLst>
          <pc:docMk/>
          <pc:sldMk cId="0" sldId="259"/>
        </pc:sldMkLst>
        <pc:spChg chg="mod">
          <ac:chgData name="Ayanna Smith" userId="5siZjcP8FZvRM6m5m7t/UlGs2tLLnfJHGFVOmFRcdzE=" providerId="None" clId="Web-{010EFCF2-31F3-46BA-B782-ACC9C385E0E5}" dt="2022-04-13T16:27:12.369" v="1" actId="20577"/>
          <ac:spMkLst>
            <pc:docMk/>
            <pc:sldMk cId="0" sldId="259"/>
            <ac:spMk id="151" creationId="{00000000-0000-0000-0000-000000000000}"/>
          </ac:spMkLst>
        </pc:spChg>
      </pc:sldChg>
      <pc:sldChg chg="modSp">
        <pc:chgData name="Ayanna Smith" userId="5siZjcP8FZvRM6m5m7t/UlGs2tLLnfJHGFVOmFRcdzE=" providerId="None" clId="Web-{010EFCF2-31F3-46BA-B782-ACC9C385E0E5}" dt="2022-04-13T16:27:16.728" v="3" actId="20577"/>
        <pc:sldMkLst>
          <pc:docMk/>
          <pc:sldMk cId="0" sldId="260"/>
        </pc:sldMkLst>
        <pc:spChg chg="mod">
          <ac:chgData name="Ayanna Smith" userId="5siZjcP8FZvRM6m5m7t/UlGs2tLLnfJHGFVOmFRcdzE=" providerId="None" clId="Web-{010EFCF2-31F3-46BA-B782-ACC9C385E0E5}" dt="2022-04-13T16:27:16.728" v="3" actId="20577"/>
          <ac:spMkLst>
            <pc:docMk/>
            <pc:sldMk cId="0" sldId="260"/>
            <ac:spMk id="158" creationId="{00000000-0000-0000-0000-000000000000}"/>
          </ac:spMkLst>
        </pc:spChg>
      </pc:sldChg>
      <pc:sldChg chg="del">
        <pc:chgData name="Ayanna Smith" userId="5siZjcP8FZvRM6m5m7t/UlGs2tLLnfJHGFVOmFRcdzE=" providerId="None" clId="Web-{010EFCF2-31F3-46BA-B782-ACC9C385E0E5}" dt="2022-04-13T16:28:18.651" v="20"/>
        <pc:sldMkLst>
          <pc:docMk/>
          <pc:sldMk cId="0" sldId="315"/>
        </pc:sldMkLst>
      </pc:sldChg>
      <pc:sldChg chg="del">
        <pc:chgData name="Ayanna Smith" userId="5siZjcP8FZvRM6m5m7t/UlGs2tLLnfJHGFVOmFRcdzE=" providerId="None" clId="Web-{010EFCF2-31F3-46BA-B782-ACC9C385E0E5}" dt="2022-04-13T16:28:18.651" v="19"/>
        <pc:sldMkLst>
          <pc:docMk/>
          <pc:sldMk cId="0" sldId="317"/>
        </pc:sldMkLst>
      </pc:sldChg>
      <pc:sldChg chg="del">
        <pc:chgData name="Ayanna Smith" userId="5siZjcP8FZvRM6m5m7t/UlGs2tLLnfJHGFVOmFRcdzE=" providerId="None" clId="Web-{010EFCF2-31F3-46BA-B782-ACC9C385E0E5}" dt="2022-04-13T16:28:18.635" v="15"/>
        <pc:sldMkLst>
          <pc:docMk/>
          <pc:sldMk cId="0" sldId="318"/>
        </pc:sldMkLst>
      </pc:sldChg>
      <pc:sldChg chg="del">
        <pc:chgData name="Ayanna Smith" userId="5siZjcP8FZvRM6m5m7t/UlGs2tLLnfJHGFVOmFRcdzE=" providerId="None" clId="Web-{010EFCF2-31F3-46BA-B782-ACC9C385E0E5}" dt="2022-04-13T16:28:18.651" v="18"/>
        <pc:sldMkLst>
          <pc:docMk/>
          <pc:sldMk cId="0" sldId="319"/>
        </pc:sldMkLst>
      </pc:sldChg>
      <pc:sldChg chg="del">
        <pc:chgData name="Ayanna Smith" userId="5siZjcP8FZvRM6m5m7t/UlGs2tLLnfJHGFVOmFRcdzE=" providerId="None" clId="Web-{010EFCF2-31F3-46BA-B782-ACC9C385E0E5}" dt="2022-04-13T16:28:18.651" v="17"/>
        <pc:sldMkLst>
          <pc:docMk/>
          <pc:sldMk cId="0" sldId="320"/>
        </pc:sldMkLst>
      </pc:sldChg>
      <pc:sldChg chg="del">
        <pc:chgData name="Ayanna Smith" userId="5siZjcP8FZvRM6m5m7t/UlGs2tLLnfJHGFVOmFRcdzE=" providerId="None" clId="Web-{010EFCF2-31F3-46BA-B782-ACC9C385E0E5}" dt="2022-04-13T16:28:18.635" v="16"/>
        <pc:sldMkLst>
          <pc:docMk/>
          <pc:sldMk cId="0" sldId="321"/>
        </pc:sldMkLst>
      </pc:sldChg>
      <pc:sldChg chg="del">
        <pc:chgData name="Ayanna Smith" userId="5siZjcP8FZvRM6m5m7t/UlGs2tLLnfJHGFVOmFRcdzE=" providerId="None" clId="Web-{010EFCF2-31F3-46BA-B782-ACC9C385E0E5}" dt="2022-04-13T16:28:18.635" v="14"/>
        <pc:sldMkLst>
          <pc:docMk/>
          <pc:sldMk cId="0" sldId="322"/>
        </pc:sldMkLst>
      </pc:sldChg>
      <pc:sldChg chg="del">
        <pc:chgData name="Ayanna Smith" userId="5siZjcP8FZvRM6m5m7t/UlGs2tLLnfJHGFVOmFRcdzE=" providerId="None" clId="Web-{010EFCF2-31F3-46BA-B782-ACC9C385E0E5}" dt="2022-04-13T16:28:18.635" v="13"/>
        <pc:sldMkLst>
          <pc:docMk/>
          <pc:sldMk cId="0" sldId="326"/>
        </pc:sldMkLst>
      </pc:sldChg>
      <pc:sldChg chg="modSp">
        <pc:chgData name="Ayanna Smith" userId="5siZjcP8FZvRM6m5m7t/UlGs2tLLnfJHGFVOmFRcdzE=" providerId="None" clId="Web-{010EFCF2-31F3-46BA-B782-ACC9C385E0E5}" dt="2022-04-13T16:30:47.435" v="75"/>
        <pc:sldMkLst>
          <pc:docMk/>
          <pc:sldMk cId="0" sldId="328"/>
        </pc:sldMkLst>
        <pc:graphicFrameChg chg="modGraphic">
          <ac:chgData name="Ayanna Smith" userId="5siZjcP8FZvRM6m5m7t/UlGs2tLLnfJHGFVOmFRcdzE=" providerId="None" clId="Web-{010EFCF2-31F3-46BA-B782-ACC9C385E0E5}" dt="2022-04-13T16:30:47.435" v="75"/>
          <ac:graphicFrameMkLst>
            <pc:docMk/>
            <pc:sldMk cId="0" sldId="328"/>
            <ac:graphicFrameMk id="729" creationId="{00000000-0000-0000-0000-000000000000}"/>
          </ac:graphicFrameMkLst>
        </pc:graphicFrameChg>
      </pc:sldChg>
      <pc:sldChg chg="del">
        <pc:chgData name="Ayanna Smith" userId="5siZjcP8FZvRM6m5m7t/UlGs2tLLnfJHGFVOmFRcdzE=" providerId="None" clId="Web-{010EFCF2-31F3-46BA-B782-ACC9C385E0E5}" dt="2022-04-13T16:28:18.651" v="21"/>
        <pc:sldMkLst>
          <pc:docMk/>
          <pc:sldMk cId="3968888798" sldId="330"/>
        </pc:sldMkLst>
      </pc:sldChg>
      <pc:sldChg chg="del">
        <pc:chgData name="Ayanna Smith" userId="5siZjcP8FZvRM6m5m7t/UlGs2tLLnfJHGFVOmFRcdzE=" providerId="None" clId="Web-{010EFCF2-31F3-46BA-B782-ACC9C385E0E5}" dt="2022-04-13T16:28:18.651" v="22"/>
        <pc:sldMkLst>
          <pc:docMk/>
          <pc:sldMk cId="3908131378" sldId="331"/>
        </pc:sldMkLst>
      </pc:sldChg>
      <pc:sldChg chg="del">
        <pc:chgData name="Ayanna Smith" userId="5siZjcP8FZvRM6m5m7t/UlGs2tLLnfJHGFVOmFRcdzE=" providerId="None" clId="Web-{010EFCF2-31F3-46BA-B782-ACC9C385E0E5}" dt="2022-04-13T16:28:18.651" v="23"/>
        <pc:sldMkLst>
          <pc:docMk/>
          <pc:sldMk cId="991971159" sldId="332"/>
        </pc:sldMkLst>
      </pc:sldChg>
      <pc:sldChg chg="del">
        <pc:chgData name="Ayanna Smith" userId="5siZjcP8FZvRM6m5m7t/UlGs2tLLnfJHGFVOmFRcdzE=" providerId="None" clId="Web-{010EFCF2-31F3-46BA-B782-ACC9C385E0E5}" dt="2022-04-13T16:28:18.651" v="24"/>
        <pc:sldMkLst>
          <pc:docMk/>
          <pc:sldMk cId="2605176835" sldId="333"/>
        </pc:sldMkLst>
      </pc:sldChg>
      <pc:sldChg chg="del">
        <pc:chgData name="Ayanna Smith" userId="5siZjcP8FZvRM6m5m7t/UlGs2tLLnfJHGFVOmFRcdzE=" providerId="None" clId="Web-{010EFCF2-31F3-46BA-B782-ACC9C385E0E5}" dt="2022-04-13T16:28:18.651" v="25"/>
        <pc:sldMkLst>
          <pc:docMk/>
          <pc:sldMk cId="3470754270" sldId="334"/>
        </pc:sldMkLst>
      </pc:sldChg>
      <pc:sldChg chg="del">
        <pc:chgData name="Ayanna Smith" userId="5siZjcP8FZvRM6m5m7t/UlGs2tLLnfJHGFVOmFRcdzE=" providerId="None" clId="Web-{010EFCF2-31F3-46BA-B782-ACC9C385E0E5}" dt="2022-04-13T16:28:18.651" v="26"/>
        <pc:sldMkLst>
          <pc:docMk/>
          <pc:sldMk cId="324165797" sldId="335"/>
        </pc:sldMkLst>
      </pc:sldChg>
      <pc:sldChg chg="del">
        <pc:chgData name="Ayanna Smith" userId="5siZjcP8FZvRM6m5m7t/UlGs2tLLnfJHGFVOmFRcdzE=" providerId="None" clId="Web-{010EFCF2-31F3-46BA-B782-ACC9C385E0E5}" dt="2022-04-13T16:28:18.651" v="27"/>
        <pc:sldMkLst>
          <pc:docMk/>
          <pc:sldMk cId="2807760792" sldId="336"/>
        </pc:sldMkLst>
      </pc:sldChg>
      <pc:sldChg chg="del">
        <pc:chgData name="Ayanna Smith" userId="5siZjcP8FZvRM6m5m7t/UlGs2tLLnfJHGFVOmFRcdzE=" providerId="None" clId="Web-{010EFCF2-31F3-46BA-B782-ACC9C385E0E5}" dt="2022-04-13T16:28:18.651" v="28"/>
        <pc:sldMkLst>
          <pc:docMk/>
          <pc:sldMk cId="600255864" sldId="337"/>
        </pc:sldMkLst>
      </pc:sldChg>
      <pc:sldChg chg="del">
        <pc:chgData name="Ayanna Smith" userId="5siZjcP8FZvRM6m5m7t/UlGs2tLLnfJHGFVOmFRcdzE=" providerId="None" clId="Web-{010EFCF2-31F3-46BA-B782-ACC9C385E0E5}" dt="2022-04-13T16:28:18.667" v="29"/>
        <pc:sldMkLst>
          <pc:docMk/>
          <pc:sldMk cId="340575423" sldId="338"/>
        </pc:sldMkLst>
      </pc:sldChg>
      <pc:sldChg chg="del">
        <pc:chgData name="Ayanna Smith" userId="5siZjcP8FZvRM6m5m7t/UlGs2tLLnfJHGFVOmFRcdzE=" providerId="None" clId="Web-{010EFCF2-31F3-46BA-B782-ACC9C385E0E5}" dt="2022-04-13T16:28:18.667" v="30"/>
        <pc:sldMkLst>
          <pc:docMk/>
          <pc:sldMk cId="590995845" sldId="339"/>
        </pc:sldMkLst>
      </pc:sldChg>
      <pc:sldChg chg="del">
        <pc:chgData name="Ayanna Smith" userId="5siZjcP8FZvRM6m5m7t/UlGs2tLLnfJHGFVOmFRcdzE=" providerId="None" clId="Web-{010EFCF2-31F3-46BA-B782-ACC9C385E0E5}" dt="2022-04-13T16:28:18.667" v="31"/>
        <pc:sldMkLst>
          <pc:docMk/>
          <pc:sldMk cId="813482900" sldId="340"/>
        </pc:sldMkLst>
      </pc:sldChg>
      <pc:sldChg chg="del">
        <pc:chgData name="Ayanna Smith" userId="5siZjcP8FZvRM6m5m7t/UlGs2tLLnfJHGFVOmFRcdzE=" providerId="None" clId="Web-{010EFCF2-31F3-46BA-B782-ACC9C385E0E5}" dt="2022-04-13T16:28:18.667" v="32"/>
        <pc:sldMkLst>
          <pc:docMk/>
          <pc:sldMk cId="4183933436" sldId="341"/>
        </pc:sldMkLst>
      </pc:sldChg>
      <pc:sldChg chg="del">
        <pc:chgData name="Ayanna Smith" userId="5siZjcP8FZvRM6m5m7t/UlGs2tLLnfJHGFVOmFRcdzE=" providerId="None" clId="Web-{010EFCF2-31F3-46BA-B782-ACC9C385E0E5}" dt="2022-04-13T16:28:18.667" v="33"/>
        <pc:sldMkLst>
          <pc:docMk/>
          <pc:sldMk cId="2402328112" sldId="342"/>
        </pc:sldMkLst>
      </pc:sldChg>
      <pc:sldChg chg="del">
        <pc:chgData name="Ayanna Smith" userId="5siZjcP8FZvRM6m5m7t/UlGs2tLLnfJHGFVOmFRcdzE=" providerId="None" clId="Web-{010EFCF2-31F3-46BA-B782-ACC9C385E0E5}" dt="2022-04-13T16:27:43.869" v="12"/>
        <pc:sldMkLst>
          <pc:docMk/>
          <pc:sldMk cId="2236286667" sldId="343"/>
        </pc:sldMkLst>
      </pc:sldChg>
      <pc:sldChg chg="del">
        <pc:chgData name="Ayanna Smith" userId="5siZjcP8FZvRM6m5m7t/UlGs2tLLnfJHGFVOmFRcdzE=" providerId="None" clId="Web-{010EFCF2-31F3-46BA-B782-ACC9C385E0E5}" dt="2022-04-13T16:27:42.369" v="11"/>
        <pc:sldMkLst>
          <pc:docMk/>
          <pc:sldMk cId="3670238939" sldId="344"/>
        </pc:sldMkLst>
      </pc:sldChg>
      <pc:sldChg chg="del">
        <pc:chgData name="Ayanna Smith" userId="5siZjcP8FZvRM6m5m7t/UlGs2tLLnfJHGFVOmFRcdzE=" providerId="None" clId="Web-{010EFCF2-31F3-46BA-B782-ACC9C385E0E5}" dt="2022-04-13T16:27:39.244" v="10"/>
        <pc:sldMkLst>
          <pc:docMk/>
          <pc:sldMk cId="3039057677" sldId="345"/>
        </pc:sldMkLst>
      </pc:sldChg>
      <pc:sldChg chg="del">
        <pc:chgData name="Ayanna Smith" userId="5siZjcP8FZvRM6m5m7t/UlGs2tLLnfJHGFVOmFRcdzE=" providerId="None" clId="Web-{010EFCF2-31F3-46BA-B782-ACC9C385E0E5}" dt="2022-04-13T16:27:37.541" v="9"/>
        <pc:sldMkLst>
          <pc:docMk/>
          <pc:sldMk cId="933815445" sldId="346"/>
        </pc:sldMkLst>
      </pc:sldChg>
      <pc:sldChg chg="del">
        <pc:chgData name="Ayanna Smith" userId="5siZjcP8FZvRM6m5m7t/UlGs2tLLnfJHGFVOmFRcdzE=" providerId="None" clId="Web-{010EFCF2-31F3-46BA-B782-ACC9C385E0E5}" dt="2022-04-13T16:27:33.244" v="8"/>
        <pc:sldMkLst>
          <pc:docMk/>
          <pc:sldMk cId="1921634359" sldId="347"/>
        </pc:sldMkLst>
      </pc:sldChg>
      <pc:sldChg chg="del">
        <pc:chgData name="Ayanna Smith" userId="5siZjcP8FZvRM6m5m7t/UlGs2tLLnfJHGFVOmFRcdzE=" providerId="None" clId="Web-{010EFCF2-31F3-46BA-B782-ACC9C385E0E5}" dt="2022-04-13T16:27:29.431" v="7"/>
        <pc:sldMkLst>
          <pc:docMk/>
          <pc:sldMk cId="834379550" sldId="348"/>
        </pc:sldMkLst>
      </pc:sldChg>
      <pc:sldChg chg="modSp del">
        <pc:chgData name="Ayanna Smith" userId="5siZjcP8FZvRM6m5m7t/UlGs2tLLnfJHGFVOmFRcdzE=" providerId="None" clId="Web-{010EFCF2-31F3-46BA-B782-ACC9C385E0E5}" dt="2022-04-13T16:27:27.228" v="6"/>
        <pc:sldMkLst>
          <pc:docMk/>
          <pc:sldMk cId="290526555" sldId="349"/>
        </pc:sldMkLst>
        <pc:spChg chg="mod">
          <ac:chgData name="Ayanna Smith" userId="5siZjcP8FZvRM6m5m7t/UlGs2tLLnfJHGFVOmFRcdzE=" providerId="None" clId="Web-{010EFCF2-31F3-46BA-B782-ACC9C385E0E5}" dt="2022-04-13T16:27:26.697" v="5" actId="20577"/>
          <ac:spMkLst>
            <pc:docMk/>
            <pc:sldMk cId="290526555" sldId="349"/>
            <ac:spMk id="92" creationId="{00000000-0000-0000-0000-000000000000}"/>
          </ac:spMkLst>
        </pc:spChg>
      </pc:sldChg>
    </pc:docChg>
  </pc:docChgLst>
  <pc:docChgLst>
    <pc:chgData name="Ayanna Smith" userId="5siZjcP8FZvRM6m5m7t/UlGs2tLLnfJHGFVOmFRcdzE=" providerId="None" clId="Web-{CA81D539-009C-4CE9-A471-87B85706B0A2}"/>
    <pc:docChg chg="modSld">
      <pc:chgData name="Ayanna Smith" userId="5siZjcP8FZvRM6m5m7t/UlGs2tLLnfJHGFVOmFRcdzE=" providerId="None" clId="Web-{CA81D539-009C-4CE9-A471-87B85706B0A2}" dt="2022-04-13T16:39:29.288" v="19" actId="20577"/>
      <pc:docMkLst>
        <pc:docMk/>
      </pc:docMkLst>
      <pc:sldChg chg="modSp">
        <pc:chgData name="Ayanna Smith" userId="5siZjcP8FZvRM6m5m7t/UlGs2tLLnfJHGFVOmFRcdzE=" providerId="None" clId="Web-{CA81D539-009C-4CE9-A471-87B85706B0A2}" dt="2022-04-13T16:39:29.288" v="19" actId="20577"/>
        <pc:sldMkLst>
          <pc:docMk/>
          <pc:sldMk cId="0" sldId="256"/>
        </pc:sldMkLst>
        <pc:spChg chg="mod">
          <ac:chgData name="Ayanna Smith" userId="5siZjcP8FZvRM6m5m7t/UlGs2tLLnfJHGFVOmFRcdzE=" providerId="None" clId="Web-{CA81D539-009C-4CE9-A471-87B85706B0A2}" dt="2022-04-13T16:39:27.069" v="18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Ayanna Smith" userId="5siZjcP8FZvRM6m5m7t/UlGs2tLLnfJHGFVOmFRcdzE=" providerId="None" clId="Web-{CA81D539-009C-4CE9-A471-87B85706B0A2}" dt="2022-04-13T16:39:29.288" v="19" actId="20577"/>
          <ac:spMkLst>
            <pc:docMk/>
            <pc:sldMk cId="0" sldId="256"/>
            <ac:spMk id="118" creationId="{00000000-0000-0000-0000-000000000000}"/>
          </ac:spMkLst>
        </pc:spChg>
      </pc:sldChg>
    </pc:docChg>
  </pc:docChgLst>
  <pc:docChgLst>
    <pc:chgData name="Blaire Toso" userId="TJLY2w5som5akLvZr9RRrY55hM5IhDvPW9/aa1Nte+U=" providerId="None" clId="Web-{3E6373B1-FC57-43D2-9053-F13F955A2C73}"/>
    <pc:docChg chg="delSld modSld sldOrd">
      <pc:chgData name="Blaire Toso" userId="TJLY2w5som5akLvZr9RRrY55hM5IhDvPW9/aa1Nte+U=" providerId="None" clId="Web-{3E6373B1-FC57-43D2-9053-F13F955A2C73}" dt="2022-03-31T23:06:02.396" v="82"/>
      <pc:docMkLst>
        <pc:docMk/>
      </pc:docMkLst>
      <pc:sldChg chg="modNotes">
        <pc:chgData name="Blaire Toso" userId="TJLY2w5som5akLvZr9RRrY55hM5IhDvPW9/aa1Nte+U=" providerId="None" clId="Web-{3E6373B1-FC57-43D2-9053-F13F955A2C73}" dt="2022-03-31T23:05:53.412" v="79"/>
        <pc:sldMkLst>
          <pc:docMk/>
          <pc:sldMk cId="0" sldId="256"/>
        </pc:sldMkLst>
      </pc:sldChg>
      <pc:sldChg chg="modNotes">
        <pc:chgData name="Blaire Toso" userId="TJLY2w5som5akLvZr9RRrY55hM5IhDvPW9/aa1Nte+U=" providerId="None" clId="Web-{3E6373B1-FC57-43D2-9053-F13F955A2C73}" dt="2022-03-31T23:05:57.240" v="80"/>
        <pc:sldMkLst>
          <pc:docMk/>
          <pc:sldMk cId="0" sldId="257"/>
        </pc:sldMkLst>
      </pc:sldChg>
      <pc:sldChg chg="modNotes">
        <pc:chgData name="Blaire Toso" userId="TJLY2w5som5akLvZr9RRrY55hM5IhDvPW9/aa1Nte+U=" providerId="None" clId="Web-{3E6373B1-FC57-43D2-9053-F13F955A2C73}" dt="2022-03-31T23:06:02.396" v="82"/>
        <pc:sldMkLst>
          <pc:docMk/>
          <pc:sldMk cId="0" sldId="258"/>
        </pc:sldMkLst>
      </pc:sldChg>
      <pc:sldChg chg="modNotes">
        <pc:chgData name="Blaire Toso" userId="TJLY2w5som5akLvZr9RRrY55hM5IhDvPW9/aa1Nte+U=" providerId="None" clId="Web-{3E6373B1-FC57-43D2-9053-F13F955A2C73}" dt="2022-03-31T22:58:51.402" v="35"/>
        <pc:sldMkLst>
          <pc:docMk/>
          <pc:sldMk cId="0" sldId="259"/>
        </pc:sldMkLst>
      </pc:sldChg>
      <pc:sldChg chg="modNotes">
        <pc:chgData name="Blaire Toso" userId="TJLY2w5som5akLvZr9RRrY55hM5IhDvPW9/aa1Nte+U=" providerId="None" clId="Web-{3E6373B1-FC57-43D2-9053-F13F955A2C73}" dt="2022-03-31T22:59:17.356" v="39"/>
        <pc:sldMkLst>
          <pc:docMk/>
          <pc:sldMk cId="0" sldId="260"/>
        </pc:sldMkLst>
      </pc:sldChg>
      <pc:sldChg chg="modNotes">
        <pc:chgData name="Blaire Toso" userId="TJLY2w5som5akLvZr9RRrY55hM5IhDvPW9/aa1Nte+U=" providerId="None" clId="Web-{3E6373B1-FC57-43D2-9053-F13F955A2C73}" dt="2022-03-31T22:59:30.950" v="42"/>
        <pc:sldMkLst>
          <pc:docMk/>
          <pc:sldMk cId="0" sldId="261"/>
        </pc:sldMkLst>
      </pc:sldChg>
      <pc:sldChg chg="mod modShow">
        <pc:chgData name="Blaire Toso" userId="TJLY2w5som5akLvZr9RRrY55hM5IhDvPW9/aa1Nte+U=" providerId="None" clId="Web-{3E6373B1-FC57-43D2-9053-F13F955A2C73}" dt="2022-03-31T22:43:41.834" v="0"/>
        <pc:sldMkLst>
          <pc:docMk/>
          <pc:sldMk cId="0" sldId="275"/>
        </pc:sldMkLst>
      </pc:sldChg>
      <pc:sldChg chg="mod modShow modNotes">
        <pc:chgData name="Blaire Toso" userId="TJLY2w5som5akLvZr9RRrY55hM5IhDvPW9/aa1Nte+U=" providerId="None" clId="Web-{3E6373B1-FC57-43D2-9053-F13F955A2C73}" dt="2022-03-31T23:04:04.456" v="63"/>
        <pc:sldMkLst>
          <pc:docMk/>
          <pc:sldMk cId="0" sldId="307"/>
        </pc:sldMkLst>
      </pc:sldChg>
      <pc:sldChg chg="mod modShow">
        <pc:chgData name="Blaire Toso" userId="TJLY2w5som5akLvZr9RRrY55hM5IhDvPW9/aa1Nte+U=" providerId="None" clId="Web-{3E6373B1-FC57-43D2-9053-F13F955A2C73}" dt="2022-03-31T22:46:18.651" v="2"/>
        <pc:sldMkLst>
          <pc:docMk/>
          <pc:sldMk cId="0" sldId="308"/>
        </pc:sldMkLst>
      </pc:sldChg>
      <pc:sldChg chg="mod modShow">
        <pc:chgData name="Blaire Toso" userId="TJLY2w5som5akLvZr9RRrY55hM5IhDvPW9/aa1Nte+U=" providerId="None" clId="Web-{3E6373B1-FC57-43D2-9053-F13F955A2C73}" dt="2022-03-31T22:46:20.979" v="3"/>
        <pc:sldMkLst>
          <pc:docMk/>
          <pc:sldMk cId="0" sldId="309"/>
        </pc:sldMkLst>
      </pc:sldChg>
      <pc:sldChg chg="mod modShow">
        <pc:chgData name="Blaire Toso" userId="TJLY2w5som5akLvZr9RRrY55hM5IhDvPW9/aa1Nte+U=" providerId="None" clId="Web-{3E6373B1-FC57-43D2-9053-F13F955A2C73}" dt="2022-03-31T22:55:38.820" v="23"/>
        <pc:sldMkLst>
          <pc:docMk/>
          <pc:sldMk cId="0" sldId="310"/>
        </pc:sldMkLst>
      </pc:sldChg>
      <pc:sldChg chg="mod modShow">
        <pc:chgData name="Blaire Toso" userId="TJLY2w5som5akLvZr9RRrY55hM5IhDvPW9/aa1Nte+U=" providerId="None" clId="Web-{3E6373B1-FC57-43D2-9053-F13F955A2C73}" dt="2022-03-31T22:55:41.320" v="24"/>
        <pc:sldMkLst>
          <pc:docMk/>
          <pc:sldMk cId="0" sldId="311"/>
        </pc:sldMkLst>
      </pc:sldChg>
      <pc:sldChg chg="mod modShow">
        <pc:chgData name="Blaire Toso" userId="TJLY2w5som5akLvZr9RRrY55hM5IhDvPW9/aa1Nte+U=" providerId="None" clId="Web-{3E6373B1-FC57-43D2-9053-F13F955A2C73}" dt="2022-03-31T22:55:42.804" v="25"/>
        <pc:sldMkLst>
          <pc:docMk/>
          <pc:sldMk cId="0" sldId="312"/>
        </pc:sldMkLst>
      </pc:sldChg>
      <pc:sldChg chg="mod modShow">
        <pc:chgData name="Blaire Toso" userId="TJLY2w5som5akLvZr9RRrY55hM5IhDvPW9/aa1Nte+U=" providerId="None" clId="Web-{3E6373B1-FC57-43D2-9053-F13F955A2C73}" dt="2022-03-31T22:55:45.539" v="26"/>
        <pc:sldMkLst>
          <pc:docMk/>
          <pc:sldMk cId="0" sldId="313"/>
        </pc:sldMkLst>
      </pc:sldChg>
      <pc:sldChg chg="modNotes">
        <pc:chgData name="Blaire Toso" userId="TJLY2w5som5akLvZr9RRrY55hM5IhDvPW9/aa1Nte+U=" providerId="None" clId="Web-{3E6373B1-FC57-43D2-9053-F13F955A2C73}" dt="2022-03-31T23:04:09.706" v="67"/>
        <pc:sldMkLst>
          <pc:docMk/>
          <pc:sldMk cId="0" sldId="314"/>
        </pc:sldMkLst>
      </pc:sldChg>
      <pc:sldChg chg="modSp">
        <pc:chgData name="Blaire Toso" userId="TJLY2w5som5akLvZr9RRrY55hM5IhDvPW9/aa1Nte+U=" providerId="None" clId="Web-{3E6373B1-FC57-43D2-9053-F13F955A2C73}" dt="2022-03-31T22:49:10.545" v="14" actId="20577"/>
        <pc:sldMkLst>
          <pc:docMk/>
          <pc:sldMk cId="0" sldId="317"/>
        </pc:sldMkLst>
        <pc:spChg chg="mod">
          <ac:chgData name="Blaire Toso" userId="TJLY2w5som5akLvZr9RRrY55hM5IhDvPW9/aa1Nte+U=" providerId="None" clId="Web-{3E6373B1-FC57-43D2-9053-F13F955A2C73}" dt="2022-03-31T22:49:10.545" v="14" actId="20577"/>
          <ac:spMkLst>
            <pc:docMk/>
            <pc:sldMk cId="0" sldId="317"/>
            <ac:spMk id="658" creationId="{00000000-0000-0000-0000-000000000000}"/>
          </ac:spMkLst>
        </pc:spChg>
      </pc:sldChg>
      <pc:sldChg chg="ord">
        <pc:chgData name="Blaire Toso" userId="TJLY2w5som5akLvZr9RRrY55hM5IhDvPW9/aa1Nte+U=" providerId="None" clId="Web-{3E6373B1-FC57-43D2-9053-F13F955A2C73}" dt="2022-03-31T23:01:01.358" v="57"/>
        <pc:sldMkLst>
          <pc:docMk/>
          <pc:sldMk cId="0" sldId="319"/>
        </pc:sldMkLst>
      </pc:sldChg>
      <pc:sldChg chg="ord">
        <pc:chgData name="Blaire Toso" userId="TJLY2w5som5akLvZr9RRrY55hM5IhDvPW9/aa1Nte+U=" providerId="None" clId="Web-{3E6373B1-FC57-43D2-9053-F13F955A2C73}" dt="2022-03-31T23:01:01.358" v="56"/>
        <pc:sldMkLst>
          <pc:docMk/>
          <pc:sldMk cId="0" sldId="320"/>
        </pc:sldMkLst>
      </pc:sldChg>
      <pc:sldChg chg="ord">
        <pc:chgData name="Blaire Toso" userId="TJLY2w5som5akLvZr9RRrY55hM5IhDvPW9/aa1Nte+U=" providerId="None" clId="Web-{3E6373B1-FC57-43D2-9053-F13F955A2C73}" dt="2022-03-31T23:01:01.358" v="55"/>
        <pc:sldMkLst>
          <pc:docMk/>
          <pc:sldMk cId="0" sldId="321"/>
        </pc:sldMkLst>
      </pc:sldChg>
      <pc:sldChg chg="del">
        <pc:chgData name="Blaire Toso" userId="TJLY2w5som5akLvZr9RRrY55hM5IhDvPW9/aa1Nte+U=" providerId="None" clId="Web-{3E6373B1-FC57-43D2-9053-F13F955A2C73}" dt="2022-03-31T22:57:23.869" v="29"/>
        <pc:sldMkLst>
          <pc:docMk/>
          <pc:sldMk cId="0" sldId="323"/>
        </pc:sldMkLst>
      </pc:sldChg>
      <pc:sldChg chg="mod modShow">
        <pc:chgData name="Blaire Toso" userId="TJLY2w5som5akLvZr9RRrY55hM5IhDvPW9/aa1Nte+U=" providerId="None" clId="Web-{3E6373B1-FC57-43D2-9053-F13F955A2C73}" dt="2022-03-31T22:56:53.681" v="27"/>
        <pc:sldMkLst>
          <pc:docMk/>
          <pc:sldMk cId="0" sldId="324"/>
        </pc:sldMkLst>
      </pc:sldChg>
      <pc:sldChg chg="mod modShow">
        <pc:chgData name="Blaire Toso" userId="TJLY2w5som5akLvZr9RRrY55hM5IhDvPW9/aa1Nte+U=" providerId="None" clId="Web-{3E6373B1-FC57-43D2-9053-F13F955A2C73}" dt="2022-03-31T22:56:56.696" v="28"/>
        <pc:sldMkLst>
          <pc:docMk/>
          <pc:sldMk cId="0" sldId="325"/>
        </pc:sldMkLst>
      </pc:sldChg>
      <pc:sldChg chg="modNotes">
        <pc:chgData name="Blaire Toso" userId="TJLY2w5som5akLvZr9RRrY55hM5IhDvPW9/aa1Nte+U=" providerId="None" clId="Web-{3E6373B1-FC57-43D2-9053-F13F955A2C73}" dt="2022-03-31T23:04:51.020" v="71"/>
        <pc:sldMkLst>
          <pc:docMk/>
          <pc:sldMk cId="0" sldId="326"/>
        </pc:sldMkLst>
      </pc:sldChg>
      <pc:sldChg chg="modSp modNotes">
        <pc:chgData name="Blaire Toso" userId="TJLY2w5som5akLvZr9RRrY55hM5IhDvPW9/aa1Nte+U=" providerId="None" clId="Web-{3E6373B1-FC57-43D2-9053-F13F955A2C73}" dt="2022-03-31T23:05:30.349" v="74"/>
        <pc:sldMkLst>
          <pc:docMk/>
          <pc:sldMk cId="0" sldId="327"/>
        </pc:sldMkLst>
        <pc:spChg chg="mod">
          <ac:chgData name="Blaire Toso" userId="TJLY2w5som5akLvZr9RRrY55hM5IhDvPW9/aa1Nte+U=" providerId="None" clId="Web-{3E6373B1-FC57-43D2-9053-F13F955A2C73}" dt="2022-03-31T22:57:46.479" v="33" actId="20577"/>
          <ac:spMkLst>
            <pc:docMk/>
            <pc:sldMk cId="0" sldId="327"/>
            <ac:spMk id="723" creationId="{00000000-0000-0000-0000-000000000000}"/>
          </ac:spMkLst>
        </pc:spChg>
      </pc:sldChg>
      <pc:sldChg chg="modNotes">
        <pc:chgData name="Blaire Toso" userId="TJLY2w5som5akLvZr9RRrY55hM5IhDvPW9/aa1Nte+U=" providerId="None" clId="Web-{3E6373B1-FC57-43D2-9053-F13F955A2C73}" dt="2022-03-31T23:05:32.833" v="75"/>
        <pc:sldMkLst>
          <pc:docMk/>
          <pc:sldMk cId="0" sldId="328"/>
        </pc:sldMkLst>
      </pc:sldChg>
      <pc:sldChg chg="modNotes">
        <pc:chgData name="Blaire Toso" userId="TJLY2w5som5akLvZr9RRrY55hM5IhDvPW9/aa1Nte+U=" providerId="None" clId="Web-{3E6373B1-FC57-43D2-9053-F13F955A2C73}" dt="2022-03-31T23:05:47.365" v="77"/>
        <pc:sldMkLst>
          <pc:docMk/>
          <pc:sldMk cId="0" sldId="329"/>
        </pc:sldMkLst>
      </pc:sldChg>
    </pc:docChg>
  </pc:docChgLst>
  <pc:docChgLst>
    <pc:chgData name="Ayanna Smith" userId="5siZjcP8FZvRM6m5m7t/UlGs2tLLnfJHGFVOmFRcdzE=" providerId="None" clId="Web-{EF4D1820-8234-482F-BED9-D2E7F7DD8D83}"/>
    <pc:docChg chg="addSld modSld">
      <pc:chgData name="Ayanna Smith" userId="5siZjcP8FZvRM6m5m7t/UlGs2tLLnfJHGFVOmFRcdzE=" providerId="None" clId="Web-{EF4D1820-8234-482F-BED9-D2E7F7DD8D83}" dt="2022-06-09T16:51:28.925" v="262" actId="1076"/>
      <pc:docMkLst>
        <pc:docMk/>
      </pc:docMkLst>
      <pc:sldChg chg="modSp">
        <pc:chgData name="Ayanna Smith" userId="5siZjcP8FZvRM6m5m7t/UlGs2tLLnfJHGFVOmFRcdzE=" providerId="None" clId="Web-{EF4D1820-8234-482F-BED9-D2E7F7DD8D83}" dt="2022-06-09T16:37:56.669" v="1"/>
        <pc:sldMkLst>
          <pc:docMk/>
          <pc:sldMk cId="0" sldId="259"/>
        </pc:sldMkLst>
        <pc:spChg chg="mod">
          <ac:chgData name="Ayanna Smith" userId="5siZjcP8FZvRM6m5m7t/UlGs2tLLnfJHGFVOmFRcdzE=" providerId="None" clId="Web-{EF4D1820-8234-482F-BED9-D2E7F7DD8D83}" dt="2022-06-09T16:37:56.669" v="1"/>
          <ac:spMkLst>
            <pc:docMk/>
            <pc:sldMk cId="0" sldId="259"/>
            <ac:spMk id="2" creationId="{C54BCDAA-40A4-4CC3-4B55-92C345C0F85F}"/>
          </ac:spMkLst>
        </pc:spChg>
      </pc:sldChg>
      <pc:sldChg chg="modSp">
        <pc:chgData name="Ayanna Smith" userId="5siZjcP8FZvRM6m5m7t/UlGs2tLLnfJHGFVOmFRcdzE=" providerId="None" clId="Web-{EF4D1820-8234-482F-BED9-D2E7F7DD8D83}" dt="2022-06-09T16:38:24.747" v="3"/>
        <pc:sldMkLst>
          <pc:docMk/>
          <pc:sldMk cId="2787494926" sldId="358"/>
        </pc:sldMkLst>
        <pc:spChg chg="mod">
          <ac:chgData name="Ayanna Smith" userId="5siZjcP8FZvRM6m5m7t/UlGs2tLLnfJHGFVOmFRcdzE=" providerId="None" clId="Web-{EF4D1820-8234-482F-BED9-D2E7F7DD8D83}" dt="2022-06-09T16:38:24.747" v="3"/>
          <ac:spMkLst>
            <pc:docMk/>
            <pc:sldMk cId="2787494926" sldId="358"/>
            <ac:spMk id="3" creationId="{50ACF102-0456-D639-7A38-9FB53D4F91EA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41:38.534" v="55"/>
        <pc:sldMkLst>
          <pc:docMk/>
          <pc:sldMk cId="3110305891" sldId="359"/>
        </pc:sldMkLst>
        <pc:spChg chg="del mod">
          <ac:chgData name="Ayanna Smith" userId="5siZjcP8FZvRM6m5m7t/UlGs2tLLnfJHGFVOmFRcdzE=" providerId="None" clId="Web-{EF4D1820-8234-482F-BED9-D2E7F7DD8D83}" dt="2022-06-09T16:40:28.673" v="30"/>
          <ac:spMkLst>
            <pc:docMk/>
            <pc:sldMk cId="3110305891" sldId="359"/>
            <ac:spMk id="3" creationId="{72904716-23D9-62C4-C845-FB846E2030CA}"/>
          </ac:spMkLst>
        </pc:spChg>
        <pc:spChg chg="mod">
          <ac:chgData name="Ayanna Smith" userId="5siZjcP8FZvRM6m5m7t/UlGs2tLLnfJHGFVOmFRcdzE=" providerId="None" clId="Web-{EF4D1820-8234-482F-BED9-D2E7F7DD8D83}" dt="2022-06-09T16:38:51.170" v="6" actId="1076"/>
          <ac:spMkLst>
            <pc:docMk/>
            <pc:sldMk cId="3110305891" sldId="359"/>
            <ac:spMk id="4" creationId="{CF8731E8-08FE-C6DA-54E6-50A6F660B016}"/>
          </ac:spMkLst>
        </pc:spChg>
        <pc:spChg chg="del mod">
          <ac:chgData name="Ayanna Smith" userId="5siZjcP8FZvRM6m5m7t/UlGs2tLLnfJHGFVOmFRcdzE=" providerId="None" clId="Web-{EF4D1820-8234-482F-BED9-D2E7F7DD8D83}" dt="2022-06-09T16:41:37.549" v="54"/>
          <ac:spMkLst>
            <pc:docMk/>
            <pc:sldMk cId="3110305891" sldId="359"/>
            <ac:spMk id="5" creationId="{339A19C5-841C-6DF4-4250-B1349CD4A49E}"/>
          </ac:spMkLst>
        </pc:spChg>
        <pc:spChg chg="del mod">
          <ac:chgData name="Ayanna Smith" userId="5siZjcP8FZvRM6m5m7t/UlGs2tLLnfJHGFVOmFRcdzE=" providerId="None" clId="Web-{EF4D1820-8234-482F-BED9-D2E7F7DD8D83}" dt="2022-06-09T16:41:38.534" v="55"/>
          <ac:spMkLst>
            <pc:docMk/>
            <pc:sldMk cId="3110305891" sldId="359"/>
            <ac:spMk id="6" creationId="{8C8FC230-8AF4-A751-9141-B3A5439196E4}"/>
          </ac:spMkLst>
        </pc:spChg>
        <pc:spChg chg="add del">
          <ac:chgData name="Ayanna Smith" userId="5siZjcP8FZvRM6m5m7t/UlGs2tLLnfJHGFVOmFRcdzE=" providerId="None" clId="Web-{EF4D1820-8234-482F-BED9-D2E7F7DD8D83}" dt="2022-06-09T16:40:08.438" v="24"/>
          <ac:spMkLst>
            <pc:docMk/>
            <pc:sldMk cId="3110305891" sldId="359"/>
            <ac:spMk id="7" creationId="{76625E9D-253D-8E94-3CDE-4ECF53DE7848}"/>
          </ac:spMkLst>
        </pc:spChg>
        <pc:spChg chg="add mod">
          <ac:chgData name="Ayanna Smith" userId="5siZjcP8FZvRM6m5m7t/UlGs2tLLnfJHGFVOmFRcdzE=" providerId="None" clId="Web-{EF4D1820-8234-482F-BED9-D2E7F7DD8D83}" dt="2022-06-09T16:40:26.438" v="29" actId="20577"/>
          <ac:spMkLst>
            <pc:docMk/>
            <pc:sldMk cId="3110305891" sldId="359"/>
            <ac:spMk id="9" creationId="{CB2D2189-57A1-32A9-3857-3365CE91E057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42:19.301" v="69"/>
        <pc:sldMkLst>
          <pc:docMk/>
          <pc:sldMk cId="1968134970" sldId="360"/>
        </pc:sldMkLst>
        <pc:spChg chg="del mod">
          <ac:chgData name="Ayanna Smith" userId="5siZjcP8FZvRM6m5m7t/UlGs2tLLnfJHGFVOmFRcdzE=" providerId="None" clId="Web-{EF4D1820-8234-482F-BED9-D2E7F7DD8D83}" dt="2022-06-09T16:42:19.301" v="69"/>
          <ac:spMkLst>
            <pc:docMk/>
            <pc:sldMk cId="1968134970" sldId="360"/>
            <ac:spMk id="7" creationId="{B7D5C496-A097-BF18-ED0C-0A2B47DE8303}"/>
          </ac:spMkLst>
        </pc:spChg>
        <pc:spChg chg="add mod">
          <ac:chgData name="Ayanna Smith" userId="5siZjcP8FZvRM6m5m7t/UlGs2tLLnfJHGFVOmFRcdzE=" providerId="None" clId="Web-{EF4D1820-8234-482F-BED9-D2E7F7DD8D83}" dt="2022-06-09T16:42:18.394" v="68" actId="20577"/>
          <ac:spMkLst>
            <pc:docMk/>
            <pc:sldMk cId="1968134970" sldId="360"/>
            <ac:spMk id="20" creationId="{1214334D-300D-960D-0C0F-42F1C5A469A5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42:38.379" v="81"/>
        <pc:sldMkLst>
          <pc:docMk/>
          <pc:sldMk cId="3025593723" sldId="361"/>
        </pc:sldMkLst>
        <pc:spChg chg="del">
          <ac:chgData name="Ayanna Smith" userId="5siZjcP8FZvRM6m5m7t/UlGs2tLLnfJHGFVOmFRcdzE=" providerId="None" clId="Web-{EF4D1820-8234-482F-BED9-D2E7F7DD8D83}" dt="2022-06-09T16:42:34.879" v="80"/>
          <ac:spMkLst>
            <pc:docMk/>
            <pc:sldMk cId="3025593723" sldId="361"/>
            <ac:spMk id="3" creationId="{C3E03DA1-B70B-2ECE-CE3C-A8DD65705B45}"/>
          </ac:spMkLst>
        </pc:spChg>
        <pc:spChg chg="mod">
          <ac:chgData name="Ayanna Smith" userId="5siZjcP8FZvRM6m5m7t/UlGs2tLLnfJHGFVOmFRcdzE=" providerId="None" clId="Web-{EF4D1820-8234-482F-BED9-D2E7F7DD8D83}" dt="2022-06-09T16:42:38.379" v="81"/>
          <ac:spMkLst>
            <pc:docMk/>
            <pc:sldMk cId="3025593723" sldId="361"/>
            <ac:spMk id="4" creationId="{87F63E68-ED85-10BE-1CB6-F03ACDDC4994}"/>
          </ac:spMkLst>
        </pc:spChg>
        <pc:spChg chg="add mod">
          <ac:chgData name="Ayanna Smith" userId="5siZjcP8FZvRM6m5m7t/UlGs2tLLnfJHGFVOmFRcdzE=" providerId="None" clId="Web-{EF4D1820-8234-482F-BED9-D2E7F7DD8D83}" dt="2022-06-09T16:42:32.926" v="79" actId="20577"/>
          <ac:spMkLst>
            <pc:docMk/>
            <pc:sldMk cId="3025593723" sldId="361"/>
            <ac:spMk id="6" creationId="{62E8AAA4-606E-A282-82B3-0E1DCB945212}"/>
          </ac:spMkLst>
        </pc:spChg>
      </pc:sldChg>
      <pc:sldChg chg="modSp">
        <pc:chgData name="Ayanna Smith" userId="5siZjcP8FZvRM6m5m7t/UlGs2tLLnfJHGFVOmFRcdzE=" providerId="None" clId="Web-{EF4D1820-8234-482F-BED9-D2E7F7DD8D83}" dt="2022-06-09T16:42:55.911" v="83"/>
        <pc:sldMkLst>
          <pc:docMk/>
          <pc:sldMk cId="2125024389" sldId="362"/>
        </pc:sldMkLst>
        <pc:spChg chg="mod">
          <ac:chgData name="Ayanna Smith" userId="5siZjcP8FZvRM6m5m7t/UlGs2tLLnfJHGFVOmFRcdzE=" providerId="None" clId="Web-{EF4D1820-8234-482F-BED9-D2E7F7DD8D83}" dt="2022-06-09T16:42:55.911" v="83"/>
          <ac:spMkLst>
            <pc:docMk/>
            <pc:sldMk cId="2125024389" sldId="362"/>
            <ac:spMk id="3" creationId="{D4FD094C-DF85-ED6A-7DAB-63E7E505F811}"/>
          </ac:spMkLst>
        </pc:spChg>
      </pc:sldChg>
      <pc:sldChg chg="modSp">
        <pc:chgData name="Ayanna Smith" userId="5siZjcP8FZvRM6m5m7t/UlGs2tLLnfJHGFVOmFRcdzE=" providerId="None" clId="Web-{EF4D1820-8234-482F-BED9-D2E7F7DD8D83}" dt="2022-06-09T16:43:07.521" v="85"/>
        <pc:sldMkLst>
          <pc:docMk/>
          <pc:sldMk cId="941116613" sldId="363"/>
        </pc:sldMkLst>
        <pc:spChg chg="mod">
          <ac:chgData name="Ayanna Smith" userId="5siZjcP8FZvRM6m5m7t/UlGs2tLLnfJHGFVOmFRcdzE=" providerId="None" clId="Web-{EF4D1820-8234-482F-BED9-D2E7F7DD8D83}" dt="2022-06-09T16:43:07.521" v="85"/>
          <ac:spMkLst>
            <pc:docMk/>
            <pc:sldMk cId="941116613" sldId="363"/>
            <ac:spMk id="4" creationId="{1A0EF4E6-427D-3EA0-F3AC-CCF997B9A1D3}"/>
          </ac:spMkLst>
        </pc:spChg>
        <pc:spChg chg="mod">
          <ac:chgData name="Ayanna Smith" userId="5siZjcP8FZvRM6m5m7t/UlGs2tLLnfJHGFVOmFRcdzE=" providerId="None" clId="Web-{EF4D1820-8234-482F-BED9-D2E7F7DD8D83}" dt="2022-06-09T16:43:03.271" v="84"/>
          <ac:spMkLst>
            <pc:docMk/>
            <pc:sldMk cId="941116613" sldId="363"/>
            <ac:spMk id="5" creationId="{4D6FC614-5317-47FC-DC01-5AA2D682F729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43:41.568" v="96"/>
        <pc:sldMkLst>
          <pc:docMk/>
          <pc:sldMk cId="3944811830" sldId="364"/>
        </pc:sldMkLst>
        <pc:spChg chg="del">
          <ac:chgData name="Ayanna Smith" userId="5siZjcP8FZvRM6m5m7t/UlGs2tLLnfJHGFVOmFRcdzE=" providerId="None" clId="Web-{EF4D1820-8234-482F-BED9-D2E7F7DD8D83}" dt="2022-06-09T16:43:34.178" v="94"/>
          <ac:spMkLst>
            <pc:docMk/>
            <pc:sldMk cId="3944811830" sldId="364"/>
            <ac:spMk id="3" creationId="{90566B6D-C842-F03E-DBAA-89BBFFF12EA2}"/>
          </ac:spMkLst>
        </pc:spChg>
        <pc:spChg chg="mod">
          <ac:chgData name="Ayanna Smith" userId="5siZjcP8FZvRM6m5m7t/UlGs2tLLnfJHGFVOmFRcdzE=" providerId="None" clId="Web-{EF4D1820-8234-482F-BED9-D2E7F7DD8D83}" dt="2022-06-09T16:43:41.568" v="96"/>
          <ac:spMkLst>
            <pc:docMk/>
            <pc:sldMk cId="3944811830" sldId="364"/>
            <ac:spMk id="4" creationId="{08B8ADBA-38AF-6532-A21D-5CA33EAFF390}"/>
          </ac:spMkLst>
        </pc:spChg>
        <pc:spChg chg="add mod">
          <ac:chgData name="Ayanna Smith" userId="5siZjcP8FZvRM6m5m7t/UlGs2tLLnfJHGFVOmFRcdzE=" providerId="None" clId="Web-{EF4D1820-8234-482F-BED9-D2E7F7DD8D83}" dt="2022-06-09T16:43:26.490" v="93" actId="20577"/>
          <ac:spMkLst>
            <pc:docMk/>
            <pc:sldMk cId="3944811830" sldId="364"/>
            <ac:spMk id="6" creationId="{195D03BC-D075-18D0-273B-62DA29C085E4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43:55.600" v="105"/>
        <pc:sldMkLst>
          <pc:docMk/>
          <pc:sldMk cId="219861748" sldId="365"/>
        </pc:sldMkLst>
        <pc:spChg chg="del">
          <ac:chgData name="Ayanna Smith" userId="5siZjcP8FZvRM6m5m7t/UlGs2tLLnfJHGFVOmFRcdzE=" providerId="None" clId="Web-{EF4D1820-8234-482F-BED9-D2E7F7DD8D83}" dt="2022-06-09T16:43:55.600" v="105"/>
          <ac:spMkLst>
            <pc:docMk/>
            <pc:sldMk cId="219861748" sldId="365"/>
            <ac:spMk id="3" creationId="{E677C13B-1BB3-E521-6116-AC0B34E9EF3D}"/>
          </ac:spMkLst>
        </pc:spChg>
        <pc:spChg chg="add mod">
          <ac:chgData name="Ayanna Smith" userId="5siZjcP8FZvRM6m5m7t/UlGs2tLLnfJHGFVOmFRcdzE=" providerId="None" clId="Web-{EF4D1820-8234-482F-BED9-D2E7F7DD8D83}" dt="2022-06-09T16:43:52.991" v="104" actId="20577"/>
          <ac:spMkLst>
            <pc:docMk/>
            <pc:sldMk cId="219861748" sldId="365"/>
            <ac:spMk id="6" creationId="{ECD9BDCE-2E82-717A-EAB5-6E3B09DA6E55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44:46.476" v="126" actId="20577"/>
        <pc:sldMkLst>
          <pc:docMk/>
          <pc:sldMk cId="1175727049" sldId="366"/>
        </pc:sldMkLst>
        <pc:spChg chg="del">
          <ac:chgData name="Ayanna Smith" userId="5siZjcP8FZvRM6m5m7t/UlGs2tLLnfJHGFVOmFRcdzE=" providerId="None" clId="Web-{EF4D1820-8234-482F-BED9-D2E7F7DD8D83}" dt="2022-06-09T16:44:21.304" v="121"/>
          <ac:spMkLst>
            <pc:docMk/>
            <pc:sldMk cId="1175727049" sldId="366"/>
            <ac:spMk id="3" creationId="{86EBA923-9F64-2AEA-C874-C3B6AC7E745C}"/>
          </ac:spMkLst>
        </pc:spChg>
        <pc:spChg chg="mod">
          <ac:chgData name="Ayanna Smith" userId="5siZjcP8FZvRM6m5m7t/UlGs2tLLnfJHGFVOmFRcdzE=" providerId="None" clId="Web-{EF4D1820-8234-482F-BED9-D2E7F7DD8D83}" dt="2022-06-09T16:44:36.351" v="124"/>
          <ac:spMkLst>
            <pc:docMk/>
            <pc:sldMk cId="1175727049" sldId="366"/>
            <ac:spMk id="4" creationId="{3E9699AB-50F0-8008-EB22-203FDAC5079D}"/>
          </ac:spMkLst>
        </pc:spChg>
        <pc:spChg chg="mod">
          <ac:chgData name="Ayanna Smith" userId="5siZjcP8FZvRM6m5m7t/UlGs2tLLnfJHGFVOmFRcdzE=" providerId="None" clId="Web-{EF4D1820-8234-482F-BED9-D2E7F7DD8D83}" dt="2022-06-09T16:44:32.992" v="123"/>
          <ac:spMkLst>
            <pc:docMk/>
            <pc:sldMk cId="1175727049" sldId="366"/>
            <ac:spMk id="5" creationId="{CA7ECDED-A204-F532-7891-C7269BA6B2BF}"/>
          </ac:spMkLst>
        </pc:spChg>
        <pc:spChg chg="mod">
          <ac:chgData name="Ayanna Smith" userId="5siZjcP8FZvRM6m5m7t/UlGs2tLLnfJHGFVOmFRcdzE=" providerId="None" clId="Web-{EF4D1820-8234-482F-BED9-D2E7F7DD8D83}" dt="2022-06-09T16:44:46.476" v="126" actId="20577"/>
          <ac:spMkLst>
            <pc:docMk/>
            <pc:sldMk cId="1175727049" sldId="366"/>
            <ac:spMk id="6" creationId="{FF0A89F4-A6AA-FD09-1D04-14671B980F22}"/>
          </ac:spMkLst>
        </pc:spChg>
        <pc:spChg chg="mod">
          <ac:chgData name="Ayanna Smith" userId="5siZjcP8FZvRM6m5m7t/UlGs2tLLnfJHGFVOmFRcdzE=" providerId="None" clId="Web-{EF4D1820-8234-482F-BED9-D2E7F7DD8D83}" dt="2022-06-09T16:44:41.804" v="125"/>
          <ac:spMkLst>
            <pc:docMk/>
            <pc:sldMk cId="1175727049" sldId="366"/>
            <ac:spMk id="7" creationId="{BA7C5888-7ED9-F444-4B24-4B67B6FE3B09}"/>
          </ac:spMkLst>
        </pc:spChg>
        <pc:spChg chg="add mod">
          <ac:chgData name="Ayanna Smith" userId="5siZjcP8FZvRM6m5m7t/UlGs2tLLnfJHGFVOmFRcdzE=" providerId="None" clId="Web-{EF4D1820-8234-482F-BED9-D2E7F7DD8D83}" dt="2022-06-09T16:44:26.898" v="122" actId="1076"/>
          <ac:spMkLst>
            <pc:docMk/>
            <pc:sldMk cId="1175727049" sldId="366"/>
            <ac:spMk id="9" creationId="{B3EBD648-7F5B-103C-6E1B-CA9A005B45E2}"/>
          </ac:spMkLst>
        </pc:spChg>
      </pc:sldChg>
      <pc:sldChg chg="modSp">
        <pc:chgData name="Ayanna Smith" userId="5siZjcP8FZvRM6m5m7t/UlGs2tLLnfJHGFVOmFRcdzE=" providerId="None" clId="Web-{EF4D1820-8234-482F-BED9-D2E7F7DD8D83}" dt="2022-06-09T16:44:56.852" v="128"/>
        <pc:sldMkLst>
          <pc:docMk/>
          <pc:sldMk cId="53213342" sldId="367"/>
        </pc:sldMkLst>
        <pc:spChg chg="mod">
          <ac:chgData name="Ayanna Smith" userId="5siZjcP8FZvRM6m5m7t/UlGs2tLLnfJHGFVOmFRcdzE=" providerId="None" clId="Web-{EF4D1820-8234-482F-BED9-D2E7F7DD8D83}" dt="2022-06-09T16:44:56.852" v="128"/>
          <ac:spMkLst>
            <pc:docMk/>
            <pc:sldMk cId="53213342" sldId="367"/>
            <ac:spMk id="3" creationId="{AC0D71D8-E8C7-6205-A7C5-89AAD4454095}"/>
          </ac:spMkLst>
        </pc:spChg>
      </pc:sldChg>
      <pc:sldChg chg="addSp delSp modSp modCm">
        <pc:chgData name="Ayanna Smith" userId="5siZjcP8FZvRM6m5m7t/UlGs2tLLnfJHGFVOmFRcdzE=" providerId="None" clId="Web-{EF4D1820-8234-482F-BED9-D2E7F7DD8D83}" dt="2022-06-09T16:46:10.104" v="164" actId="20577"/>
        <pc:sldMkLst>
          <pc:docMk/>
          <pc:sldMk cId="2707436077" sldId="368"/>
        </pc:sldMkLst>
        <pc:spChg chg="del">
          <ac:chgData name="Ayanna Smith" userId="5siZjcP8FZvRM6m5m7t/UlGs2tLLnfJHGFVOmFRcdzE=" providerId="None" clId="Web-{EF4D1820-8234-482F-BED9-D2E7F7DD8D83}" dt="2022-06-09T16:45:12.727" v="137"/>
          <ac:spMkLst>
            <pc:docMk/>
            <pc:sldMk cId="2707436077" sldId="368"/>
            <ac:spMk id="3" creationId="{04AE2167-D547-B6E2-97FF-A99EB0F6A822}"/>
          </ac:spMkLst>
        </pc:spChg>
        <pc:spChg chg="add mod">
          <ac:chgData name="Ayanna Smith" userId="5siZjcP8FZvRM6m5m7t/UlGs2tLLnfJHGFVOmFRcdzE=" providerId="None" clId="Web-{EF4D1820-8234-482F-BED9-D2E7F7DD8D83}" dt="2022-06-09T16:45:10.430" v="136" actId="20577"/>
          <ac:spMkLst>
            <pc:docMk/>
            <pc:sldMk cId="2707436077" sldId="368"/>
            <ac:spMk id="4" creationId="{83729F24-71FE-30F3-ED87-15AC025F2F66}"/>
          </ac:spMkLst>
        </pc:spChg>
        <pc:spChg chg="mod">
          <ac:chgData name="Ayanna Smith" userId="5siZjcP8FZvRM6m5m7t/UlGs2tLLnfJHGFVOmFRcdzE=" providerId="None" clId="Web-{EF4D1820-8234-482F-BED9-D2E7F7DD8D83}" dt="2022-06-09T16:46:10.104" v="164" actId="20577"/>
          <ac:spMkLst>
            <pc:docMk/>
            <pc:sldMk cId="2707436077" sldId="368"/>
            <ac:spMk id="5" creationId="{6F459C74-C955-9FBE-4EF8-BAFB9AE58147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46:28.245" v="178"/>
        <pc:sldMkLst>
          <pc:docMk/>
          <pc:sldMk cId="1448936168" sldId="369"/>
        </pc:sldMkLst>
        <pc:spChg chg="del">
          <ac:chgData name="Ayanna Smith" userId="5siZjcP8FZvRM6m5m7t/UlGs2tLLnfJHGFVOmFRcdzE=" providerId="None" clId="Web-{EF4D1820-8234-482F-BED9-D2E7F7DD8D83}" dt="2022-06-09T16:46:22.870" v="177"/>
          <ac:spMkLst>
            <pc:docMk/>
            <pc:sldMk cId="1448936168" sldId="369"/>
            <ac:spMk id="3" creationId="{B23E0F63-0ABF-0C2B-917B-9608D02160CA}"/>
          </ac:spMkLst>
        </pc:spChg>
        <pc:spChg chg="mod">
          <ac:chgData name="Ayanna Smith" userId="5siZjcP8FZvRM6m5m7t/UlGs2tLLnfJHGFVOmFRcdzE=" providerId="None" clId="Web-{EF4D1820-8234-482F-BED9-D2E7F7DD8D83}" dt="2022-06-09T16:46:28.245" v="178"/>
          <ac:spMkLst>
            <pc:docMk/>
            <pc:sldMk cId="1448936168" sldId="369"/>
            <ac:spMk id="4" creationId="{A534E998-A0F5-622C-C86C-61D91A264964}"/>
          </ac:spMkLst>
        </pc:spChg>
        <pc:spChg chg="add mod">
          <ac:chgData name="Ayanna Smith" userId="5siZjcP8FZvRM6m5m7t/UlGs2tLLnfJHGFVOmFRcdzE=" providerId="None" clId="Web-{EF4D1820-8234-482F-BED9-D2E7F7DD8D83}" dt="2022-06-09T16:46:20.448" v="176" actId="20577"/>
          <ac:spMkLst>
            <pc:docMk/>
            <pc:sldMk cId="1448936168" sldId="369"/>
            <ac:spMk id="5" creationId="{9CC1DD3C-E331-87FB-4E71-29C8CBC64098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51:28.925" v="262" actId="1076"/>
        <pc:sldMkLst>
          <pc:docMk/>
          <pc:sldMk cId="1291430344" sldId="370"/>
        </pc:sldMkLst>
        <pc:spChg chg="del">
          <ac:chgData name="Ayanna Smith" userId="5siZjcP8FZvRM6m5m7t/UlGs2tLLnfJHGFVOmFRcdzE=" providerId="None" clId="Web-{EF4D1820-8234-482F-BED9-D2E7F7DD8D83}" dt="2022-06-09T16:51:11.065" v="258"/>
          <ac:spMkLst>
            <pc:docMk/>
            <pc:sldMk cId="1291430344" sldId="370"/>
            <ac:spMk id="3" creationId="{7A474A12-B1C4-D7A4-809A-70FE2BB8D34C}"/>
          </ac:spMkLst>
        </pc:spChg>
        <pc:spChg chg="mod">
          <ac:chgData name="Ayanna Smith" userId="5siZjcP8FZvRM6m5m7t/UlGs2tLLnfJHGFVOmFRcdzE=" providerId="None" clId="Web-{EF4D1820-8234-482F-BED9-D2E7F7DD8D83}" dt="2022-06-09T16:51:28.925" v="262" actId="1076"/>
          <ac:spMkLst>
            <pc:docMk/>
            <pc:sldMk cId="1291430344" sldId="370"/>
            <ac:spMk id="4" creationId="{75079EF2-0B6D-23A4-47AB-7534072ABABB}"/>
          </ac:spMkLst>
        </pc:spChg>
        <pc:spChg chg="add mod">
          <ac:chgData name="Ayanna Smith" userId="5siZjcP8FZvRM6m5m7t/UlGs2tLLnfJHGFVOmFRcdzE=" providerId="None" clId="Web-{EF4D1820-8234-482F-BED9-D2E7F7DD8D83}" dt="2022-06-09T16:51:25.175" v="261" actId="20577"/>
          <ac:spMkLst>
            <pc:docMk/>
            <pc:sldMk cId="1291430344" sldId="370"/>
            <ac:spMk id="7" creationId="{F2C97FDA-3FA8-F5A0-4822-5FDC174D3B23}"/>
          </ac:spMkLst>
        </pc:spChg>
      </pc:sldChg>
      <pc:sldChg chg="addSp delSp modSp">
        <pc:chgData name="Ayanna Smith" userId="5siZjcP8FZvRM6m5m7t/UlGs2tLLnfJHGFVOmFRcdzE=" providerId="None" clId="Web-{EF4D1820-8234-482F-BED9-D2E7F7DD8D83}" dt="2022-06-09T16:50:39.595" v="249" actId="20577"/>
        <pc:sldMkLst>
          <pc:docMk/>
          <pc:sldMk cId="556886569" sldId="372"/>
        </pc:sldMkLst>
        <pc:spChg chg="del">
          <ac:chgData name="Ayanna Smith" userId="5siZjcP8FZvRM6m5m7t/UlGs2tLLnfJHGFVOmFRcdzE=" providerId="None" clId="Web-{EF4D1820-8234-482F-BED9-D2E7F7DD8D83}" dt="2022-06-09T16:47:12.887" v="192"/>
          <ac:spMkLst>
            <pc:docMk/>
            <pc:sldMk cId="556886569" sldId="372"/>
            <ac:spMk id="3" creationId="{BF188AC0-21E4-5CF2-EE41-970C27570ADD}"/>
          </ac:spMkLst>
        </pc:spChg>
        <pc:spChg chg="add mod">
          <ac:chgData name="Ayanna Smith" userId="5siZjcP8FZvRM6m5m7t/UlGs2tLLnfJHGFVOmFRcdzE=" providerId="None" clId="Web-{EF4D1820-8234-482F-BED9-D2E7F7DD8D83}" dt="2022-06-09T16:50:26.017" v="244" actId="1076"/>
          <ac:spMkLst>
            <pc:docMk/>
            <pc:sldMk cId="556886569" sldId="372"/>
            <ac:spMk id="4" creationId="{D4FE7F24-F5CF-2961-6237-43B47B6B6FFB}"/>
          </ac:spMkLst>
        </pc:spChg>
        <pc:spChg chg="add mod">
          <ac:chgData name="Ayanna Smith" userId="5siZjcP8FZvRM6m5m7t/UlGs2tLLnfJHGFVOmFRcdzE=" providerId="None" clId="Web-{EF4D1820-8234-482F-BED9-D2E7F7DD8D83}" dt="2022-06-09T16:50:39.595" v="249" actId="20577"/>
          <ac:spMkLst>
            <pc:docMk/>
            <pc:sldMk cId="556886569" sldId="372"/>
            <ac:spMk id="10" creationId="{833DD1D9-2D96-4781-2518-1F35AB5B22F1}"/>
          </ac:spMkLst>
        </pc:spChg>
        <pc:spChg chg="mod">
          <ac:chgData name="Ayanna Smith" userId="5siZjcP8FZvRM6m5m7t/UlGs2tLLnfJHGFVOmFRcdzE=" providerId="None" clId="Web-{EF4D1820-8234-482F-BED9-D2E7F7DD8D83}" dt="2022-06-09T16:50:02.157" v="235" actId="20577"/>
          <ac:spMkLst>
            <pc:docMk/>
            <pc:sldMk cId="556886569" sldId="372"/>
            <ac:spMk id="11" creationId="{F0312E58-850C-A6A9-5E9D-E81043579F1F}"/>
          </ac:spMkLst>
        </pc:spChg>
        <pc:spChg chg="mod">
          <ac:chgData name="Ayanna Smith" userId="5siZjcP8FZvRM6m5m7t/UlGs2tLLnfJHGFVOmFRcdzE=" providerId="None" clId="Web-{EF4D1820-8234-482F-BED9-D2E7F7DD8D83}" dt="2022-06-09T16:50:06.751" v="236" actId="20577"/>
          <ac:spMkLst>
            <pc:docMk/>
            <pc:sldMk cId="556886569" sldId="372"/>
            <ac:spMk id="13" creationId="{DDE23467-4B39-E5F4-63BE-525D74082425}"/>
          </ac:spMkLst>
        </pc:spChg>
        <pc:spChg chg="mod">
          <ac:chgData name="Ayanna Smith" userId="5siZjcP8FZvRM6m5m7t/UlGs2tLLnfJHGFVOmFRcdzE=" providerId="None" clId="Web-{EF4D1820-8234-482F-BED9-D2E7F7DD8D83}" dt="2022-06-09T16:50:19.173" v="242" actId="20577"/>
          <ac:spMkLst>
            <pc:docMk/>
            <pc:sldMk cId="556886569" sldId="372"/>
            <ac:spMk id="15" creationId="{224036E7-5DD1-487D-8585-D5513306B84C}"/>
          </ac:spMkLst>
        </pc:spChg>
        <pc:spChg chg="mod">
          <ac:chgData name="Ayanna Smith" userId="5siZjcP8FZvRM6m5m7t/UlGs2tLLnfJHGFVOmFRcdzE=" providerId="None" clId="Web-{EF4D1820-8234-482F-BED9-D2E7F7DD8D83}" dt="2022-06-09T16:50:33.486" v="246" actId="20577"/>
          <ac:spMkLst>
            <pc:docMk/>
            <pc:sldMk cId="556886569" sldId="372"/>
            <ac:spMk id="18" creationId="{D35363CF-C2B0-8451-C992-BE34D2DB5A2E}"/>
          </ac:spMkLst>
        </pc:spChg>
      </pc:sldChg>
      <pc:sldChg chg="delSp modSp add replId">
        <pc:chgData name="Ayanna Smith" userId="5siZjcP8FZvRM6m5m7t/UlGs2tLLnfJHGFVOmFRcdzE=" providerId="None" clId="Web-{EF4D1820-8234-482F-BED9-D2E7F7DD8D83}" dt="2022-06-09T16:41:32.112" v="53"/>
        <pc:sldMkLst>
          <pc:docMk/>
          <pc:sldMk cId="2195443800" sldId="373"/>
        </pc:sldMkLst>
        <pc:spChg chg="mod">
          <ac:chgData name="Ayanna Smith" userId="5siZjcP8FZvRM6m5m7t/UlGs2tLLnfJHGFVOmFRcdzE=" providerId="None" clId="Web-{EF4D1820-8234-482F-BED9-D2E7F7DD8D83}" dt="2022-06-09T16:41:32.112" v="53"/>
          <ac:spMkLst>
            <pc:docMk/>
            <pc:sldMk cId="2195443800" sldId="373"/>
            <ac:spMk id="4" creationId="{CF8731E8-08FE-C6DA-54E6-50A6F660B016}"/>
          </ac:spMkLst>
        </pc:spChg>
        <pc:spChg chg="del mod">
          <ac:chgData name="Ayanna Smith" userId="5siZjcP8FZvRM6m5m7t/UlGs2tLLnfJHGFVOmFRcdzE=" providerId="None" clId="Web-{EF4D1820-8234-482F-BED9-D2E7F7DD8D83}" dt="2022-06-09T16:41:18.111" v="41"/>
          <ac:spMkLst>
            <pc:docMk/>
            <pc:sldMk cId="2195443800" sldId="373"/>
            <ac:spMk id="5" creationId="{339A19C5-841C-6DF4-4250-B1349CD4A49E}"/>
          </ac:spMkLst>
        </pc:spChg>
        <pc:spChg chg="del">
          <ac:chgData name="Ayanna Smith" userId="5siZjcP8FZvRM6m5m7t/UlGs2tLLnfJHGFVOmFRcdzE=" providerId="None" clId="Web-{EF4D1820-8234-482F-BED9-D2E7F7DD8D83}" dt="2022-06-09T16:41:14.799" v="39"/>
          <ac:spMkLst>
            <pc:docMk/>
            <pc:sldMk cId="2195443800" sldId="373"/>
            <ac:spMk id="6" creationId="{8C8FC230-8AF4-A751-9141-B3A5439196E4}"/>
          </ac:spMkLst>
        </pc:spChg>
        <pc:spChg chg="mod">
          <ac:chgData name="Ayanna Smith" userId="5siZjcP8FZvRM6m5m7t/UlGs2tLLnfJHGFVOmFRcdzE=" providerId="None" clId="Web-{EF4D1820-8234-482F-BED9-D2E7F7DD8D83}" dt="2022-06-09T16:41:26.721" v="52" actId="20577"/>
          <ac:spMkLst>
            <pc:docMk/>
            <pc:sldMk cId="2195443800" sldId="373"/>
            <ac:spMk id="9" creationId="{CB2D2189-57A1-32A9-3857-3365CE91E057}"/>
          </ac:spMkLst>
        </pc:spChg>
      </pc:sldChg>
    </pc:docChg>
  </pc:docChgLst>
</pc:chgInfo>
</file>

<file path=ppt/comments/modernComment_170_A16032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EF5F21-71E8-4076-B495-BECFFE02BDC1}" authorId="{90C7A67F-A871-7D6B-74F9-FDB57E2CC0A3}" status="resolved" created="2022-06-09T00:17:15.7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07436077" sldId="368"/>
      <ac:spMk id="5" creationId="{6F459C74-C955-9FBE-4EF8-BAFB9AE58147}"/>
      <ac:txMk cp="163" len="117">
        <ac:context len="281" hash="2261187924"/>
      </ac:txMk>
    </ac:txMkLst>
    <p188:pos x="9354999" y="3354921"/>
    <p188:txBody>
      <a:bodyPr/>
      <a:lstStyle/>
      <a:p>
        <a:r>
          <a:rPr lang="en-US"/>
          <a:t>Indent?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EDB8C-D6E5-4668-9733-8E95B8951089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876145F-EFFD-4760-BDBC-8849AFD36AE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Workforce Preparation</a:t>
          </a:r>
        </a:p>
      </dgm:t>
    </dgm:pt>
    <dgm:pt modelId="{B78F5710-90AA-45AB-9FF5-142B0ED9D824}" type="parTrans" cxnId="{442A0EBA-FA41-4E59-992B-377A2DC90AB0}">
      <dgm:prSet/>
      <dgm:spPr/>
      <dgm:t>
        <a:bodyPr/>
        <a:lstStyle/>
        <a:p>
          <a:endParaRPr lang="en-US"/>
        </a:p>
      </dgm:t>
    </dgm:pt>
    <dgm:pt modelId="{346878DC-C7FF-40AA-A7E3-7E41085675E4}" type="sibTrans" cxnId="{442A0EBA-FA41-4E59-992B-377A2DC90AB0}">
      <dgm:prSet/>
      <dgm:spPr/>
      <dgm:t>
        <a:bodyPr/>
        <a:lstStyle/>
        <a:p>
          <a:endParaRPr lang="en-US"/>
        </a:p>
      </dgm:t>
    </dgm:pt>
    <dgm:pt modelId="{8445D7F2-B5AC-415D-90FD-712DD52CF9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orbel" panose="020B0503020204020204" pitchFamily="34" charset="0"/>
            </a:rPr>
            <a:t>Workforce Readiness, OSHA, </a:t>
          </a:r>
          <a:r>
            <a:rPr lang="en-US" sz="2000" dirty="0" err="1">
              <a:latin typeface="Corbel" panose="020B0503020204020204" pitchFamily="34" charset="0"/>
            </a:rPr>
            <a:t>ServeSafe</a:t>
          </a:r>
          <a:r>
            <a:rPr lang="en-US" sz="2000" dirty="0">
              <a:latin typeface="Corbel" panose="020B0503020204020204" pitchFamily="34" charset="0"/>
            </a:rPr>
            <a:t> – general skills necessary for success in the workforce</a:t>
          </a:r>
        </a:p>
      </dgm:t>
    </dgm:pt>
    <dgm:pt modelId="{817F01E2-CAE5-48DB-9B85-81CD270EC13C}" type="parTrans" cxnId="{C8339830-F304-4934-9862-7B1E0C1102E0}">
      <dgm:prSet/>
      <dgm:spPr/>
      <dgm:t>
        <a:bodyPr/>
        <a:lstStyle/>
        <a:p>
          <a:endParaRPr lang="en-US"/>
        </a:p>
      </dgm:t>
    </dgm:pt>
    <dgm:pt modelId="{E1489F5A-1711-42FF-90E4-D7328C22C3F0}" type="sibTrans" cxnId="{C8339830-F304-4934-9862-7B1E0C1102E0}">
      <dgm:prSet/>
      <dgm:spPr/>
      <dgm:t>
        <a:bodyPr/>
        <a:lstStyle/>
        <a:p>
          <a:endParaRPr lang="en-US"/>
        </a:p>
      </dgm:t>
    </dgm:pt>
    <dgm:pt modelId="{66B20F07-78B5-4FBF-A67C-D2AB9EB168E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Occupational Skills Builder</a:t>
          </a:r>
        </a:p>
      </dgm:t>
    </dgm:pt>
    <dgm:pt modelId="{8C994739-C933-4F8B-AED7-F5CD2E8E9F64}" type="parTrans" cxnId="{13F4B0FE-4DAE-4668-8531-334B0D753E2B}">
      <dgm:prSet/>
      <dgm:spPr/>
      <dgm:t>
        <a:bodyPr/>
        <a:lstStyle/>
        <a:p>
          <a:endParaRPr lang="en-US"/>
        </a:p>
      </dgm:t>
    </dgm:pt>
    <dgm:pt modelId="{D4FDDB67-C2DF-4F7F-ADB3-80AE7967F255}" type="sibTrans" cxnId="{13F4B0FE-4DAE-4668-8531-334B0D753E2B}">
      <dgm:prSet/>
      <dgm:spPr/>
      <dgm:t>
        <a:bodyPr/>
        <a:lstStyle/>
        <a:p>
          <a:endParaRPr lang="en-US"/>
        </a:p>
      </dgm:t>
    </dgm:pt>
    <dgm:pt modelId="{6CB79A22-2E74-46CA-B54A-2560794C37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orbel" panose="020B0503020204020204" pitchFamily="34" charset="0"/>
            </a:rPr>
            <a:t>Offerings that advance skills related to an industry but that by themselves do not qualify a student for a specific occupation within an industry</a:t>
          </a:r>
        </a:p>
      </dgm:t>
    </dgm:pt>
    <dgm:pt modelId="{0CDEFD64-D691-45D6-ACAF-AB07CC4F6BCD}" type="parTrans" cxnId="{B82038CD-BC77-4CD8-B292-05FB525050B7}">
      <dgm:prSet/>
      <dgm:spPr/>
      <dgm:t>
        <a:bodyPr/>
        <a:lstStyle/>
        <a:p>
          <a:endParaRPr lang="en-US"/>
        </a:p>
      </dgm:t>
    </dgm:pt>
    <dgm:pt modelId="{33DF5824-2EEC-41C8-B720-4D728CB64687}" type="sibTrans" cxnId="{B82038CD-BC77-4CD8-B292-05FB525050B7}">
      <dgm:prSet/>
      <dgm:spPr/>
      <dgm:t>
        <a:bodyPr/>
        <a:lstStyle/>
        <a:p>
          <a:endParaRPr lang="en-US"/>
        </a:p>
      </dgm:t>
    </dgm:pt>
    <dgm:pt modelId="{24CC8F99-6075-4073-B350-74D93ADAAE2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Occupational Credential Programs</a:t>
          </a:r>
        </a:p>
      </dgm:t>
    </dgm:pt>
    <dgm:pt modelId="{F8670D7A-1EFE-4AB0-A5DA-4192E23D2A31}" type="parTrans" cxnId="{28B97318-0456-40C2-9AF1-B911A64B9B0F}">
      <dgm:prSet/>
      <dgm:spPr/>
      <dgm:t>
        <a:bodyPr/>
        <a:lstStyle/>
        <a:p>
          <a:endParaRPr lang="en-US"/>
        </a:p>
      </dgm:t>
    </dgm:pt>
    <dgm:pt modelId="{EF0B3816-FD48-40C5-9425-A5F07FDB1BB2}" type="sibTrans" cxnId="{28B97318-0456-40C2-9AF1-B911A64B9B0F}">
      <dgm:prSet/>
      <dgm:spPr/>
      <dgm:t>
        <a:bodyPr/>
        <a:lstStyle/>
        <a:p>
          <a:endParaRPr lang="en-US"/>
        </a:p>
      </dgm:t>
    </dgm:pt>
    <dgm:pt modelId="{3D21F2BE-E92B-4339-8B4E-2CCFC0A4D0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orbel" panose="020B0503020204020204" pitchFamily="34" charset="0"/>
            </a:rPr>
            <a:t>Programs/courses of sufficient duration and intensity that provide skills for an individual to enter into or advance in a specific occupation and industry</a:t>
          </a:r>
        </a:p>
      </dgm:t>
    </dgm:pt>
    <dgm:pt modelId="{8E2E9FE0-6C86-461E-99F3-50A4220AE157}" type="parTrans" cxnId="{B47961D7-BBA7-45AB-A2F7-970F43E54A02}">
      <dgm:prSet/>
      <dgm:spPr/>
      <dgm:t>
        <a:bodyPr/>
        <a:lstStyle/>
        <a:p>
          <a:endParaRPr lang="en-US"/>
        </a:p>
      </dgm:t>
    </dgm:pt>
    <dgm:pt modelId="{E034783D-8A2A-4384-A38A-CAAFC3CF7103}" type="sibTrans" cxnId="{B47961D7-BBA7-45AB-A2F7-970F43E54A02}">
      <dgm:prSet/>
      <dgm:spPr/>
      <dgm:t>
        <a:bodyPr/>
        <a:lstStyle/>
        <a:p>
          <a:endParaRPr lang="en-US"/>
        </a:p>
      </dgm:t>
    </dgm:pt>
    <dgm:pt modelId="{4ADE918A-F30C-44F0-A0E8-1E768C45B432}" type="pres">
      <dgm:prSet presAssocID="{57EEDB8C-D6E5-4668-9733-8E95B8951089}" presName="Name0" presStyleCnt="0">
        <dgm:presLayoutVars>
          <dgm:dir/>
          <dgm:animLvl val="lvl"/>
          <dgm:resizeHandles val="exact"/>
        </dgm:presLayoutVars>
      </dgm:prSet>
      <dgm:spPr/>
    </dgm:pt>
    <dgm:pt modelId="{C389FB5A-7D07-4F4E-A97E-9EABE1172F94}" type="pres">
      <dgm:prSet presAssocID="{6876145F-EFFD-4760-BDBC-8849AFD36AE3}" presName="composite" presStyleCnt="0"/>
      <dgm:spPr/>
    </dgm:pt>
    <dgm:pt modelId="{4CA987BE-E16D-4F42-A1F3-0C48B9B54B7C}" type="pres">
      <dgm:prSet presAssocID="{6876145F-EFFD-4760-BDBC-8849AFD36AE3}" presName="parTx" presStyleLbl="alignNode1" presStyleIdx="0" presStyleCnt="3">
        <dgm:presLayoutVars>
          <dgm:chMax val="0"/>
          <dgm:chPref val="0"/>
        </dgm:presLayoutVars>
      </dgm:prSet>
      <dgm:spPr/>
    </dgm:pt>
    <dgm:pt modelId="{5CB37DD5-FA8A-4593-BF37-2E199A0985AF}" type="pres">
      <dgm:prSet presAssocID="{6876145F-EFFD-4760-BDBC-8849AFD36AE3}" presName="desTx" presStyleLbl="alignAccFollowNode1" presStyleIdx="0" presStyleCnt="3">
        <dgm:presLayoutVars/>
      </dgm:prSet>
      <dgm:spPr/>
    </dgm:pt>
    <dgm:pt modelId="{2DCF0EAB-CA8C-47CF-9718-484BABB962F7}" type="pres">
      <dgm:prSet presAssocID="{346878DC-C7FF-40AA-A7E3-7E41085675E4}" presName="space" presStyleCnt="0"/>
      <dgm:spPr/>
    </dgm:pt>
    <dgm:pt modelId="{418AD6A9-46BB-4907-A406-418992E305B1}" type="pres">
      <dgm:prSet presAssocID="{66B20F07-78B5-4FBF-A67C-D2AB9EB168EC}" presName="composite" presStyleCnt="0"/>
      <dgm:spPr/>
    </dgm:pt>
    <dgm:pt modelId="{079FEDD3-6921-4102-86DF-777A994EC0C0}" type="pres">
      <dgm:prSet presAssocID="{66B20F07-78B5-4FBF-A67C-D2AB9EB168EC}" presName="parTx" presStyleLbl="alignNode1" presStyleIdx="1" presStyleCnt="3">
        <dgm:presLayoutVars>
          <dgm:chMax val="0"/>
          <dgm:chPref val="0"/>
        </dgm:presLayoutVars>
      </dgm:prSet>
      <dgm:spPr/>
    </dgm:pt>
    <dgm:pt modelId="{E3D58900-2044-4DE7-B159-C320DBFDE93C}" type="pres">
      <dgm:prSet presAssocID="{66B20F07-78B5-4FBF-A67C-D2AB9EB168EC}" presName="desTx" presStyleLbl="alignAccFollowNode1" presStyleIdx="1" presStyleCnt="3">
        <dgm:presLayoutVars/>
      </dgm:prSet>
      <dgm:spPr/>
    </dgm:pt>
    <dgm:pt modelId="{B8712169-C764-416F-AEFB-21C65A0867B8}" type="pres">
      <dgm:prSet presAssocID="{D4FDDB67-C2DF-4F7F-ADB3-80AE7967F255}" presName="space" presStyleCnt="0"/>
      <dgm:spPr/>
    </dgm:pt>
    <dgm:pt modelId="{85404386-E08C-4B9D-B626-23E20B4CB986}" type="pres">
      <dgm:prSet presAssocID="{24CC8F99-6075-4073-B350-74D93ADAAE29}" presName="composite" presStyleCnt="0"/>
      <dgm:spPr/>
    </dgm:pt>
    <dgm:pt modelId="{405C0374-B6CC-47DC-97C8-13A4AF84E298}" type="pres">
      <dgm:prSet presAssocID="{24CC8F99-6075-4073-B350-74D93ADAAE29}" presName="parTx" presStyleLbl="alignNode1" presStyleIdx="2" presStyleCnt="3" custLinFactNeighborX="264" custLinFactNeighborY="-699">
        <dgm:presLayoutVars>
          <dgm:chMax val="0"/>
          <dgm:chPref val="0"/>
        </dgm:presLayoutVars>
      </dgm:prSet>
      <dgm:spPr/>
    </dgm:pt>
    <dgm:pt modelId="{AD729563-1A07-4DDC-8940-3778D2E51E89}" type="pres">
      <dgm:prSet presAssocID="{24CC8F99-6075-4073-B350-74D93ADAAE29}" presName="desTx" presStyleLbl="alignAccFollowNode1" presStyleIdx="2" presStyleCnt="3">
        <dgm:presLayoutVars/>
      </dgm:prSet>
      <dgm:spPr/>
    </dgm:pt>
  </dgm:ptLst>
  <dgm:cxnLst>
    <dgm:cxn modelId="{0452C30E-FCEC-4E0F-B361-9F0448144040}" type="presOf" srcId="{66B20F07-78B5-4FBF-A67C-D2AB9EB168EC}" destId="{079FEDD3-6921-4102-86DF-777A994EC0C0}" srcOrd="0" destOrd="0" presId="urn:microsoft.com/office/officeart/2016/7/layout/ChevronBlockProcess"/>
    <dgm:cxn modelId="{28B97318-0456-40C2-9AF1-B911A64B9B0F}" srcId="{57EEDB8C-D6E5-4668-9733-8E95B8951089}" destId="{24CC8F99-6075-4073-B350-74D93ADAAE29}" srcOrd="2" destOrd="0" parTransId="{F8670D7A-1EFE-4AB0-A5DA-4192E23D2A31}" sibTransId="{EF0B3816-FD48-40C5-9425-A5F07FDB1BB2}"/>
    <dgm:cxn modelId="{C8339830-F304-4934-9862-7B1E0C1102E0}" srcId="{6876145F-EFFD-4760-BDBC-8849AFD36AE3}" destId="{8445D7F2-B5AC-415D-90FD-712DD52CF9D7}" srcOrd="0" destOrd="0" parTransId="{817F01E2-CAE5-48DB-9B85-81CD270EC13C}" sibTransId="{E1489F5A-1711-42FF-90E4-D7328C22C3F0}"/>
    <dgm:cxn modelId="{A58EEA34-0D41-4617-89F2-AFFBCCB7888C}" type="presOf" srcId="{24CC8F99-6075-4073-B350-74D93ADAAE29}" destId="{405C0374-B6CC-47DC-97C8-13A4AF84E298}" srcOrd="0" destOrd="0" presId="urn:microsoft.com/office/officeart/2016/7/layout/ChevronBlockProcess"/>
    <dgm:cxn modelId="{E35E2358-71CE-473E-91BC-5E4A84D16933}" type="presOf" srcId="{6876145F-EFFD-4760-BDBC-8849AFD36AE3}" destId="{4CA987BE-E16D-4F42-A1F3-0C48B9B54B7C}" srcOrd="0" destOrd="0" presId="urn:microsoft.com/office/officeart/2016/7/layout/ChevronBlockProcess"/>
    <dgm:cxn modelId="{0FE6F06B-DF89-4B89-BD44-B6F9C794E2C6}" type="presOf" srcId="{8445D7F2-B5AC-415D-90FD-712DD52CF9D7}" destId="{5CB37DD5-FA8A-4593-BF37-2E199A0985AF}" srcOrd="0" destOrd="0" presId="urn:microsoft.com/office/officeart/2016/7/layout/ChevronBlockProcess"/>
    <dgm:cxn modelId="{4791F07B-A74A-4DCE-AB88-69B45AD5396A}" type="presOf" srcId="{57EEDB8C-D6E5-4668-9733-8E95B8951089}" destId="{4ADE918A-F30C-44F0-A0E8-1E768C45B432}" srcOrd="0" destOrd="0" presId="urn:microsoft.com/office/officeart/2016/7/layout/ChevronBlockProcess"/>
    <dgm:cxn modelId="{A505A28C-4F29-4267-AF89-4EB1BD497DA5}" type="presOf" srcId="{3D21F2BE-E92B-4339-8B4E-2CCFC0A4D0B5}" destId="{AD729563-1A07-4DDC-8940-3778D2E51E89}" srcOrd="0" destOrd="0" presId="urn:microsoft.com/office/officeart/2016/7/layout/ChevronBlockProcess"/>
    <dgm:cxn modelId="{442A0EBA-FA41-4E59-992B-377A2DC90AB0}" srcId="{57EEDB8C-D6E5-4668-9733-8E95B8951089}" destId="{6876145F-EFFD-4760-BDBC-8849AFD36AE3}" srcOrd="0" destOrd="0" parTransId="{B78F5710-90AA-45AB-9FF5-142B0ED9D824}" sibTransId="{346878DC-C7FF-40AA-A7E3-7E41085675E4}"/>
    <dgm:cxn modelId="{6104B0C2-63AD-4068-8411-BE42CE6B11D9}" type="presOf" srcId="{6CB79A22-2E74-46CA-B54A-2560794C372C}" destId="{E3D58900-2044-4DE7-B159-C320DBFDE93C}" srcOrd="0" destOrd="0" presId="urn:microsoft.com/office/officeart/2016/7/layout/ChevronBlockProcess"/>
    <dgm:cxn modelId="{B82038CD-BC77-4CD8-B292-05FB525050B7}" srcId="{66B20F07-78B5-4FBF-A67C-D2AB9EB168EC}" destId="{6CB79A22-2E74-46CA-B54A-2560794C372C}" srcOrd="0" destOrd="0" parTransId="{0CDEFD64-D691-45D6-ACAF-AB07CC4F6BCD}" sibTransId="{33DF5824-2EEC-41C8-B720-4D728CB64687}"/>
    <dgm:cxn modelId="{B47961D7-BBA7-45AB-A2F7-970F43E54A02}" srcId="{24CC8F99-6075-4073-B350-74D93ADAAE29}" destId="{3D21F2BE-E92B-4339-8B4E-2CCFC0A4D0B5}" srcOrd="0" destOrd="0" parTransId="{8E2E9FE0-6C86-461E-99F3-50A4220AE157}" sibTransId="{E034783D-8A2A-4384-A38A-CAAFC3CF7103}"/>
    <dgm:cxn modelId="{13F4B0FE-4DAE-4668-8531-334B0D753E2B}" srcId="{57EEDB8C-D6E5-4668-9733-8E95B8951089}" destId="{66B20F07-78B5-4FBF-A67C-D2AB9EB168EC}" srcOrd="1" destOrd="0" parTransId="{8C994739-C933-4F8B-AED7-F5CD2E8E9F64}" sibTransId="{D4FDDB67-C2DF-4F7F-ADB3-80AE7967F255}"/>
    <dgm:cxn modelId="{D34621EF-5CBC-47AF-8939-9FBF1FFECAC4}" type="presParOf" srcId="{4ADE918A-F30C-44F0-A0E8-1E768C45B432}" destId="{C389FB5A-7D07-4F4E-A97E-9EABE1172F94}" srcOrd="0" destOrd="0" presId="urn:microsoft.com/office/officeart/2016/7/layout/ChevronBlockProcess"/>
    <dgm:cxn modelId="{222DD948-0676-4FD8-94BD-2D03F7FA3597}" type="presParOf" srcId="{C389FB5A-7D07-4F4E-A97E-9EABE1172F94}" destId="{4CA987BE-E16D-4F42-A1F3-0C48B9B54B7C}" srcOrd="0" destOrd="0" presId="urn:microsoft.com/office/officeart/2016/7/layout/ChevronBlockProcess"/>
    <dgm:cxn modelId="{7268583C-E477-4DBF-9EF9-E75A1BD239A6}" type="presParOf" srcId="{C389FB5A-7D07-4F4E-A97E-9EABE1172F94}" destId="{5CB37DD5-FA8A-4593-BF37-2E199A0985AF}" srcOrd="1" destOrd="0" presId="urn:microsoft.com/office/officeart/2016/7/layout/ChevronBlockProcess"/>
    <dgm:cxn modelId="{053A093F-E44B-48C1-A27E-C685E6B770E4}" type="presParOf" srcId="{4ADE918A-F30C-44F0-A0E8-1E768C45B432}" destId="{2DCF0EAB-CA8C-47CF-9718-484BABB962F7}" srcOrd="1" destOrd="0" presId="urn:microsoft.com/office/officeart/2016/7/layout/ChevronBlockProcess"/>
    <dgm:cxn modelId="{D040DD8D-487E-459D-A7D5-DE8892AAD6F3}" type="presParOf" srcId="{4ADE918A-F30C-44F0-A0E8-1E768C45B432}" destId="{418AD6A9-46BB-4907-A406-418992E305B1}" srcOrd="2" destOrd="0" presId="urn:microsoft.com/office/officeart/2016/7/layout/ChevronBlockProcess"/>
    <dgm:cxn modelId="{ACECE2D1-5285-47A7-840E-85D66267CA68}" type="presParOf" srcId="{418AD6A9-46BB-4907-A406-418992E305B1}" destId="{079FEDD3-6921-4102-86DF-777A994EC0C0}" srcOrd="0" destOrd="0" presId="urn:microsoft.com/office/officeart/2016/7/layout/ChevronBlockProcess"/>
    <dgm:cxn modelId="{AF30982D-F3B3-442E-89B5-FB8F2B085A11}" type="presParOf" srcId="{418AD6A9-46BB-4907-A406-418992E305B1}" destId="{E3D58900-2044-4DE7-B159-C320DBFDE93C}" srcOrd="1" destOrd="0" presId="urn:microsoft.com/office/officeart/2016/7/layout/ChevronBlockProcess"/>
    <dgm:cxn modelId="{3DEE3D4C-1BDD-4470-81C1-88A9D9A88519}" type="presParOf" srcId="{4ADE918A-F30C-44F0-A0E8-1E768C45B432}" destId="{B8712169-C764-416F-AEFB-21C65A0867B8}" srcOrd="3" destOrd="0" presId="urn:microsoft.com/office/officeart/2016/7/layout/ChevronBlockProcess"/>
    <dgm:cxn modelId="{8BE6D8D7-75C6-404C-A576-10041873C8A4}" type="presParOf" srcId="{4ADE918A-F30C-44F0-A0E8-1E768C45B432}" destId="{85404386-E08C-4B9D-B626-23E20B4CB986}" srcOrd="4" destOrd="0" presId="urn:microsoft.com/office/officeart/2016/7/layout/ChevronBlockProcess"/>
    <dgm:cxn modelId="{4B18BB21-97A5-4A8A-AF2F-ACC266EA2748}" type="presParOf" srcId="{85404386-E08C-4B9D-B626-23E20B4CB986}" destId="{405C0374-B6CC-47DC-97C8-13A4AF84E298}" srcOrd="0" destOrd="0" presId="urn:microsoft.com/office/officeart/2016/7/layout/ChevronBlockProcess"/>
    <dgm:cxn modelId="{42BDEC43-0CEA-4BBC-8C49-630D43B3988B}" type="presParOf" srcId="{85404386-E08C-4B9D-B626-23E20B4CB986}" destId="{AD729563-1A07-4DDC-8940-3778D2E51E8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E0B1B-A8E3-4D1B-8E98-02E5D587706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1ED1A-0B2B-4048-AD42-CAEDB43D0B5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 panose="020B0503020204020204" pitchFamily="34" charset="0"/>
            </a:rPr>
            <a:t>Establish common definitions, organize courses and programs, and code courses and programs</a:t>
          </a:r>
        </a:p>
      </dgm:t>
    </dgm:pt>
    <dgm:pt modelId="{9B7DA6B1-EF74-40FC-BAA0-BF6FC9E250B4}" type="parTrans" cxnId="{D07BFC50-7C00-4135-8A23-E58BF45DF851}">
      <dgm:prSet/>
      <dgm:spPr/>
      <dgm:t>
        <a:bodyPr/>
        <a:lstStyle/>
        <a:p>
          <a:endParaRPr lang="en-US"/>
        </a:p>
      </dgm:t>
    </dgm:pt>
    <dgm:pt modelId="{BFB02959-AE54-4FD1-9A1F-F41C279F317B}" type="sibTrans" cxnId="{D07BFC50-7C00-4135-8A23-E58BF45DF85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6F014D9F-8311-4BB2-98AA-1F9A8483A69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 panose="020B0503020204020204" pitchFamily="34" charset="0"/>
            </a:rPr>
            <a:t>Establish processes and a data structure for aggregating and updating course and program data</a:t>
          </a:r>
        </a:p>
      </dgm:t>
    </dgm:pt>
    <dgm:pt modelId="{8F930800-3A64-4D46-A993-26AE54E43D1E}" type="parTrans" cxnId="{C4C222EA-18B6-488C-9276-5E60C71F1371}">
      <dgm:prSet/>
      <dgm:spPr/>
      <dgm:t>
        <a:bodyPr/>
        <a:lstStyle/>
        <a:p>
          <a:endParaRPr lang="en-US"/>
        </a:p>
      </dgm:t>
    </dgm:pt>
    <dgm:pt modelId="{D3256702-9475-4F80-9F4D-655E917AF382}" type="sibTrans" cxnId="{C4C222EA-18B6-488C-9276-5E60C71F137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59739C3A-93C1-4FC6-A1FD-CE2CD517034C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Corbel" panose="020B0503020204020204" pitchFamily="34" charset="0"/>
            </a:rPr>
            <a:t>Implement an adult learner career exploration portal that captures the regional AE career pathways and system</a:t>
          </a:r>
        </a:p>
      </dgm:t>
    </dgm:pt>
    <dgm:pt modelId="{1DBCF4FF-D254-4733-A649-08CB5F5178A7}" type="parTrans" cxnId="{29B022EA-4449-402C-95E5-72DD8B2FDA4E}">
      <dgm:prSet/>
      <dgm:spPr/>
      <dgm:t>
        <a:bodyPr/>
        <a:lstStyle/>
        <a:p>
          <a:endParaRPr lang="en-US"/>
        </a:p>
      </dgm:t>
    </dgm:pt>
    <dgm:pt modelId="{626FB5A2-B6B4-4CE8-83D6-68B3A242C274}" type="sibTrans" cxnId="{29B022EA-4449-402C-95E5-72DD8B2FDA4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73975821-3BFD-44B1-B1AC-3A6647066315}" type="pres">
      <dgm:prSet presAssocID="{8D0E0B1B-A8E3-4D1B-8E98-02E5D5877069}" presName="Name0" presStyleCnt="0">
        <dgm:presLayoutVars>
          <dgm:chMax val="7"/>
          <dgm:chPref val="7"/>
          <dgm:dir/>
        </dgm:presLayoutVars>
      </dgm:prSet>
      <dgm:spPr/>
    </dgm:pt>
    <dgm:pt modelId="{6E8DDCC3-671D-410E-8E8B-1AA88EFCD990}" type="pres">
      <dgm:prSet presAssocID="{8D0E0B1B-A8E3-4D1B-8E98-02E5D5877069}" presName="dot1" presStyleLbl="alignNode1" presStyleIdx="0" presStyleCnt="12"/>
      <dgm:spPr/>
    </dgm:pt>
    <dgm:pt modelId="{A0286DCC-8529-44F4-A7BC-B40EA4ED455A}" type="pres">
      <dgm:prSet presAssocID="{8D0E0B1B-A8E3-4D1B-8E98-02E5D5877069}" presName="dot2" presStyleLbl="alignNode1" presStyleIdx="1" presStyleCnt="12"/>
      <dgm:spPr/>
    </dgm:pt>
    <dgm:pt modelId="{A232843A-40D6-42FC-B1A7-E4B01DE62467}" type="pres">
      <dgm:prSet presAssocID="{8D0E0B1B-A8E3-4D1B-8E98-02E5D5877069}" presName="dot3" presStyleLbl="alignNode1" presStyleIdx="2" presStyleCnt="12"/>
      <dgm:spPr/>
    </dgm:pt>
    <dgm:pt modelId="{92D73CD4-84E6-4226-A9F2-835117872742}" type="pres">
      <dgm:prSet presAssocID="{8D0E0B1B-A8E3-4D1B-8E98-02E5D5877069}" presName="dot4" presStyleLbl="alignNode1" presStyleIdx="3" presStyleCnt="12"/>
      <dgm:spPr/>
    </dgm:pt>
    <dgm:pt modelId="{6D528310-5354-4511-AC95-BD9F0CFE1212}" type="pres">
      <dgm:prSet presAssocID="{8D0E0B1B-A8E3-4D1B-8E98-02E5D5877069}" presName="dot5" presStyleLbl="alignNode1" presStyleIdx="4" presStyleCnt="12"/>
      <dgm:spPr/>
    </dgm:pt>
    <dgm:pt modelId="{22EC92AF-7F3C-49F3-B6AB-B9AB6D03E33D}" type="pres">
      <dgm:prSet presAssocID="{8D0E0B1B-A8E3-4D1B-8E98-02E5D5877069}" presName="dotArrow1" presStyleLbl="alignNode1" presStyleIdx="5" presStyleCnt="12"/>
      <dgm:spPr/>
    </dgm:pt>
    <dgm:pt modelId="{BFD549D8-319B-4276-BD3E-608C90874604}" type="pres">
      <dgm:prSet presAssocID="{8D0E0B1B-A8E3-4D1B-8E98-02E5D5877069}" presName="dotArrow2" presStyleLbl="alignNode1" presStyleIdx="6" presStyleCnt="12"/>
      <dgm:spPr/>
    </dgm:pt>
    <dgm:pt modelId="{FA9BC438-91E4-4C75-AF82-5BC194578E89}" type="pres">
      <dgm:prSet presAssocID="{8D0E0B1B-A8E3-4D1B-8E98-02E5D5877069}" presName="dotArrow3" presStyleLbl="alignNode1" presStyleIdx="7" presStyleCnt="12"/>
      <dgm:spPr/>
    </dgm:pt>
    <dgm:pt modelId="{382D7FA9-47A9-4DB9-97FD-44D778AB7DE5}" type="pres">
      <dgm:prSet presAssocID="{8D0E0B1B-A8E3-4D1B-8E98-02E5D5877069}" presName="dotArrow4" presStyleLbl="alignNode1" presStyleIdx="8" presStyleCnt="12"/>
      <dgm:spPr/>
    </dgm:pt>
    <dgm:pt modelId="{01DADB4C-8F6C-4613-B28B-D80B9E15A701}" type="pres">
      <dgm:prSet presAssocID="{8D0E0B1B-A8E3-4D1B-8E98-02E5D5877069}" presName="dotArrow5" presStyleLbl="alignNode1" presStyleIdx="9" presStyleCnt="12"/>
      <dgm:spPr/>
    </dgm:pt>
    <dgm:pt modelId="{E3F87A4D-2554-4685-BF39-ABE72E368F34}" type="pres">
      <dgm:prSet presAssocID="{8D0E0B1B-A8E3-4D1B-8E98-02E5D5877069}" presName="dotArrow6" presStyleLbl="alignNode1" presStyleIdx="10" presStyleCnt="12"/>
      <dgm:spPr/>
    </dgm:pt>
    <dgm:pt modelId="{1ABB98C8-50F6-4EF0-8A73-68BF4179D6FA}" type="pres">
      <dgm:prSet presAssocID="{8D0E0B1B-A8E3-4D1B-8E98-02E5D5877069}" presName="dotArrow7" presStyleLbl="alignNode1" presStyleIdx="11" presStyleCnt="12"/>
      <dgm:spPr/>
    </dgm:pt>
    <dgm:pt modelId="{654A49EE-DCA5-4245-ADC1-042A41C0F460}" type="pres">
      <dgm:prSet presAssocID="{D0B1ED1A-0B2B-4048-AD42-CAEDB43D0B5D}" presName="parTx1" presStyleLbl="node1" presStyleIdx="0" presStyleCnt="3"/>
      <dgm:spPr/>
    </dgm:pt>
    <dgm:pt modelId="{BD44093A-5A35-4507-91F2-4C3533994896}" type="pres">
      <dgm:prSet presAssocID="{BFB02959-AE54-4FD1-9A1F-F41C279F317B}" presName="picture1" presStyleCnt="0"/>
      <dgm:spPr/>
    </dgm:pt>
    <dgm:pt modelId="{A6DCF168-B365-4E0A-9593-2912783A63F2}" type="pres">
      <dgm:prSet presAssocID="{BFB02959-AE54-4FD1-9A1F-F41C279F317B}" presName="imageRepeatNode" presStyleLbl="fgImgPlace1" presStyleIdx="0" presStyleCnt="3"/>
      <dgm:spPr/>
    </dgm:pt>
    <dgm:pt modelId="{4307EB31-DEDC-4814-AA89-EFB11C0ECAF5}" type="pres">
      <dgm:prSet presAssocID="{6F014D9F-8311-4BB2-98AA-1F9A8483A69A}" presName="parTx2" presStyleLbl="node1" presStyleIdx="1" presStyleCnt="3"/>
      <dgm:spPr/>
    </dgm:pt>
    <dgm:pt modelId="{5CB4E974-3D5F-4D50-A59B-74F28A1B0F37}" type="pres">
      <dgm:prSet presAssocID="{D3256702-9475-4F80-9F4D-655E917AF382}" presName="picture2" presStyleCnt="0"/>
      <dgm:spPr/>
    </dgm:pt>
    <dgm:pt modelId="{CF652A09-D5C8-4930-979E-416EF0BD1B69}" type="pres">
      <dgm:prSet presAssocID="{D3256702-9475-4F80-9F4D-655E917AF382}" presName="imageRepeatNode" presStyleLbl="fgImgPlace1" presStyleIdx="1" presStyleCnt="3"/>
      <dgm:spPr/>
    </dgm:pt>
    <dgm:pt modelId="{541BBEE4-09D9-4AB6-8298-33469EF5A8AE}" type="pres">
      <dgm:prSet presAssocID="{59739C3A-93C1-4FC6-A1FD-CE2CD517034C}" presName="parTx3" presStyleLbl="node1" presStyleIdx="2" presStyleCnt="3"/>
      <dgm:spPr/>
    </dgm:pt>
    <dgm:pt modelId="{EBAE81FF-C386-4819-8FF4-5B3FAE33F09C}" type="pres">
      <dgm:prSet presAssocID="{626FB5A2-B6B4-4CE8-83D6-68B3A242C274}" presName="picture3" presStyleCnt="0"/>
      <dgm:spPr/>
    </dgm:pt>
    <dgm:pt modelId="{9B9E478F-C1E7-4FA7-A1D2-6A83754E514A}" type="pres">
      <dgm:prSet presAssocID="{626FB5A2-B6B4-4CE8-83D6-68B3A242C274}" presName="imageRepeatNode" presStyleLbl="fgImgPlace1" presStyleIdx="2" presStyleCnt="3"/>
      <dgm:spPr/>
    </dgm:pt>
  </dgm:ptLst>
  <dgm:cxnLst>
    <dgm:cxn modelId="{EA2F7615-5373-4F98-9256-6935674266F8}" type="presOf" srcId="{59739C3A-93C1-4FC6-A1FD-CE2CD517034C}" destId="{541BBEE4-09D9-4AB6-8298-33469EF5A8AE}" srcOrd="0" destOrd="0" presId="urn:microsoft.com/office/officeart/2008/layout/AscendingPictureAccentProcess"/>
    <dgm:cxn modelId="{D07BFC50-7C00-4135-8A23-E58BF45DF851}" srcId="{8D0E0B1B-A8E3-4D1B-8E98-02E5D5877069}" destId="{D0B1ED1A-0B2B-4048-AD42-CAEDB43D0B5D}" srcOrd="0" destOrd="0" parTransId="{9B7DA6B1-EF74-40FC-BAA0-BF6FC9E250B4}" sibTransId="{BFB02959-AE54-4FD1-9A1F-F41C279F317B}"/>
    <dgm:cxn modelId="{A6E87762-4492-4C39-B7A7-1E66DCAAEB54}" type="presOf" srcId="{BFB02959-AE54-4FD1-9A1F-F41C279F317B}" destId="{A6DCF168-B365-4E0A-9593-2912783A63F2}" srcOrd="0" destOrd="0" presId="urn:microsoft.com/office/officeart/2008/layout/AscendingPictureAccentProcess"/>
    <dgm:cxn modelId="{2374D162-54C0-4F66-956F-D9598D24C140}" type="presOf" srcId="{8D0E0B1B-A8E3-4D1B-8E98-02E5D5877069}" destId="{73975821-3BFD-44B1-B1AC-3A6647066315}" srcOrd="0" destOrd="0" presId="urn:microsoft.com/office/officeart/2008/layout/AscendingPictureAccentProcess"/>
    <dgm:cxn modelId="{A43D166F-9E2B-41A7-9DF6-95C81AFE3F69}" type="presOf" srcId="{D3256702-9475-4F80-9F4D-655E917AF382}" destId="{CF652A09-D5C8-4930-979E-416EF0BD1B69}" srcOrd="0" destOrd="0" presId="urn:microsoft.com/office/officeart/2008/layout/AscendingPictureAccentProcess"/>
    <dgm:cxn modelId="{A92F1AA8-FA7A-4629-BB92-FEAEF908CC5D}" type="presOf" srcId="{D0B1ED1A-0B2B-4048-AD42-CAEDB43D0B5D}" destId="{654A49EE-DCA5-4245-ADC1-042A41C0F460}" srcOrd="0" destOrd="0" presId="urn:microsoft.com/office/officeart/2008/layout/AscendingPictureAccentProcess"/>
    <dgm:cxn modelId="{90347BC2-7518-442B-9907-3CBFD7A6F54E}" type="presOf" srcId="{626FB5A2-B6B4-4CE8-83D6-68B3A242C274}" destId="{9B9E478F-C1E7-4FA7-A1D2-6A83754E514A}" srcOrd="0" destOrd="0" presId="urn:microsoft.com/office/officeart/2008/layout/AscendingPictureAccentProcess"/>
    <dgm:cxn modelId="{5BC8EDCD-5ED7-4F33-926E-1B53C26877D9}" type="presOf" srcId="{6F014D9F-8311-4BB2-98AA-1F9A8483A69A}" destId="{4307EB31-DEDC-4814-AA89-EFB11C0ECAF5}" srcOrd="0" destOrd="0" presId="urn:microsoft.com/office/officeart/2008/layout/AscendingPictureAccentProcess"/>
    <dgm:cxn modelId="{29B022EA-4449-402C-95E5-72DD8B2FDA4E}" srcId="{8D0E0B1B-A8E3-4D1B-8E98-02E5D5877069}" destId="{59739C3A-93C1-4FC6-A1FD-CE2CD517034C}" srcOrd="2" destOrd="0" parTransId="{1DBCF4FF-D254-4733-A649-08CB5F5178A7}" sibTransId="{626FB5A2-B6B4-4CE8-83D6-68B3A242C274}"/>
    <dgm:cxn modelId="{C4C222EA-18B6-488C-9276-5E60C71F1371}" srcId="{8D0E0B1B-A8E3-4D1B-8E98-02E5D5877069}" destId="{6F014D9F-8311-4BB2-98AA-1F9A8483A69A}" srcOrd="1" destOrd="0" parTransId="{8F930800-3A64-4D46-A993-26AE54E43D1E}" sibTransId="{D3256702-9475-4F80-9F4D-655E917AF382}"/>
    <dgm:cxn modelId="{7E8496C3-F45A-4B1C-891A-A8E7362570B8}" type="presParOf" srcId="{73975821-3BFD-44B1-B1AC-3A6647066315}" destId="{6E8DDCC3-671D-410E-8E8B-1AA88EFCD990}" srcOrd="0" destOrd="0" presId="urn:microsoft.com/office/officeart/2008/layout/AscendingPictureAccentProcess"/>
    <dgm:cxn modelId="{9B3F0EB5-A826-4C5F-BC6E-990C4C8CD8B7}" type="presParOf" srcId="{73975821-3BFD-44B1-B1AC-3A6647066315}" destId="{A0286DCC-8529-44F4-A7BC-B40EA4ED455A}" srcOrd="1" destOrd="0" presId="urn:microsoft.com/office/officeart/2008/layout/AscendingPictureAccentProcess"/>
    <dgm:cxn modelId="{D66992BB-5271-4F12-B201-F7C44E15DFED}" type="presParOf" srcId="{73975821-3BFD-44B1-B1AC-3A6647066315}" destId="{A232843A-40D6-42FC-B1A7-E4B01DE62467}" srcOrd="2" destOrd="0" presId="urn:microsoft.com/office/officeart/2008/layout/AscendingPictureAccentProcess"/>
    <dgm:cxn modelId="{B38FB8C7-DCE6-4EE4-9BA8-6E37A8B98325}" type="presParOf" srcId="{73975821-3BFD-44B1-B1AC-3A6647066315}" destId="{92D73CD4-84E6-4226-A9F2-835117872742}" srcOrd="3" destOrd="0" presId="urn:microsoft.com/office/officeart/2008/layout/AscendingPictureAccentProcess"/>
    <dgm:cxn modelId="{B62D8DA8-1C5B-4DCE-8F41-BBEAA62F8853}" type="presParOf" srcId="{73975821-3BFD-44B1-B1AC-3A6647066315}" destId="{6D528310-5354-4511-AC95-BD9F0CFE1212}" srcOrd="4" destOrd="0" presId="urn:microsoft.com/office/officeart/2008/layout/AscendingPictureAccentProcess"/>
    <dgm:cxn modelId="{A8B8B19E-E6ED-44D9-A1A8-D40843587EB8}" type="presParOf" srcId="{73975821-3BFD-44B1-B1AC-3A6647066315}" destId="{22EC92AF-7F3C-49F3-B6AB-B9AB6D03E33D}" srcOrd="5" destOrd="0" presId="urn:microsoft.com/office/officeart/2008/layout/AscendingPictureAccentProcess"/>
    <dgm:cxn modelId="{F03AAB8C-9F15-4547-93A4-59C58451AD93}" type="presParOf" srcId="{73975821-3BFD-44B1-B1AC-3A6647066315}" destId="{BFD549D8-319B-4276-BD3E-608C90874604}" srcOrd="6" destOrd="0" presId="urn:microsoft.com/office/officeart/2008/layout/AscendingPictureAccentProcess"/>
    <dgm:cxn modelId="{2792DB39-646C-46A1-8688-D2123A2D231A}" type="presParOf" srcId="{73975821-3BFD-44B1-B1AC-3A6647066315}" destId="{FA9BC438-91E4-4C75-AF82-5BC194578E89}" srcOrd="7" destOrd="0" presId="urn:microsoft.com/office/officeart/2008/layout/AscendingPictureAccentProcess"/>
    <dgm:cxn modelId="{F53DB33E-52D0-46AD-95BA-55C41C65F5D9}" type="presParOf" srcId="{73975821-3BFD-44B1-B1AC-3A6647066315}" destId="{382D7FA9-47A9-4DB9-97FD-44D778AB7DE5}" srcOrd="8" destOrd="0" presId="urn:microsoft.com/office/officeart/2008/layout/AscendingPictureAccentProcess"/>
    <dgm:cxn modelId="{1E907274-EE66-4094-8214-922123A4AC11}" type="presParOf" srcId="{73975821-3BFD-44B1-B1AC-3A6647066315}" destId="{01DADB4C-8F6C-4613-B28B-D80B9E15A701}" srcOrd="9" destOrd="0" presId="urn:microsoft.com/office/officeart/2008/layout/AscendingPictureAccentProcess"/>
    <dgm:cxn modelId="{C8F24257-F86D-4591-8437-372EBB632145}" type="presParOf" srcId="{73975821-3BFD-44B1-B1AC-3A6647066315}" destId="{E3F87A4D-2554-4685-BF39-ABE72E368F34}" srcOrd="10" destOrd="0" presId="urn:microsoft.com/office/officeart/2008/layout/AscendingPictureAccentProcess"/>
    <dgm:cxn modelId="{118AB252-3A35-4505-8715-584FDEFFD17D}" type="presParOf" srcId="{73975821-3BFD-44B1-B1AC-3A6647066315}" destId="{1ABB98C8-50F6-4EF0-8A73-68BF4179D6FA}" srcOrd="11" destOrd="0" presId="urn:microsoft.com/office/officeart/2008/layout/AscendingPictureAccentProcess"/>
    <dgm:cxn modelId="{2F389CE0-5522-470C-906F-DB51943DFD46}" type="presParOf" srcId="{73975821-3BFD-44B1-B1AC-3A6647066315}" destId="{654A49EE-DCA5-4245-ADC1-042A41C0F460}" srcOrd="12" destOrd="0" presId="urn:microsoft.com/office/officeart/2008/layout/AscendingPictureAccentProcess"/>
    <dgm:cxn modelId="{1AA83CAF-67F8-4B85-AB95-1D925A99606C}" type="presParOf" srcId="{73975821-3BFD-44B1-B1AC-3A6647066315}" destId="{BD44093A-5A35-4507-91F2-4C3533994896}" srcOrd="13" destOrd="0" presId="urn:microsoft.com/office/officeart/2008/layout/AscendingPictureAccentProcess"/>
    <dgm:cxn modelId="{E9B322F7-78C1-49A6-A6D9-B996312892FA}" type="presParOf" srcId="{BD44093A-5A35-4507-91F2-4C3533994896}" destId="{A6DCF168-B365-4E0A-9593-2912783A63F2}" srcOrd="0" destOrd="0" presId="urn:microsoft.com/office/officeart/2008/layout/AscendingPictureAccentProcess"/>
    <dgm:cxn modelId="{1A973FE4-0873-4535-8083-D9C91D59D30E}" type="presParOf" srcId="{73975821-3BFD-44B1-B1AC-3A6647066315}" destId="{4307EB31-DEDC-4814-AA89-EFB11C0ECAF5}" srcOrd="14" destOrd="0" presId="urn:microsoft.com/office/officeart/2008/layout/AscendingPictureAccentProcess"/>
    <dgm:cxn modelId="{90AD0300-B9E7-40A7-88E0-15D9E4CD1938}" type="presParOf" srcId="{73975821-3BFD-44B1-B1AC-3A6647066315}" destId="{5CB4E974-3D5F-4D50-A59B-74F28A1B0F37}" srcOrd="15" destOrd="0" presId="urn:microsoft.com/office/officeart/2008/layout/AscendingPictureAccentProcess"/>
    <dgm:cxn modelId="{1F557E84-C201-4CD3-9277-9DE6D3B6BC1D}" type="presParOf" srcId="{5CB4E974-3D5F-4D50-A59B-74F28A1B0F37}" destId="{CF652A09-D5C8-4930-979E-416EF0BD1B69}" srcOrd="0" destOrd="0" presId="urn:microsoft.com/office/officeart/2008/layout/AscendingPictureAccentProcess"/>
    <dgm:cxn modelId="{89026072-974A-46C4-8BA0-86119688C23F}" type="presParOf" srcId="{73975821-3BFD-44B1-B1AC-3A6647066315}" destId="{541BBEE4-09D9-4AB6-8298-33469EF5A8AE}" srcOrd="16" destOrd="0" presId="urn:microsoft.com/office/officeart/2008/layout/AscendingPictureAccentProcess"/>
    <dgm:cxn modelId="{2FC7F01F-965E-4A7D-B005-B2C5AB310FE1}" type="presParOf" srcId="{73975821-3BFD-44B1-B1AC-3A6647066315}" destId="{EBAE81FF-C386-4819-8FF4-5B3FAE33F09C}" srcOrd="17" destOrd="0" presId="urn:microsoft.com/office/officeart/2008/layout/AscendingPictureAccentProcess"/>
    <dgm:cxn modelId="{10F29997-82C1-45FB-8C65-3EB76647C63C}" type="presParOf" srcId="{EBAE81FF-C386-4819-8FF4-5B3FAE33F09C}" destId="{9B9E478F-C1E7-4FA7-A1D2-6A83754E514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987BE-E16D-4F42-A1F3-0C48B9B54B7C}">
      <dsp:nvSpPr>
        <dsp:cNvPr id="0" name=""/>
        <dsp:cNvSpPr/>
      </dsp:nvSpPr>
      <dsp:spPr>
        <a:xfrm>
          <a:off x="9565" y="30817"/>
          <a:ext cx="3785582" cy="1135674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4" tIns="140224" rIns="140224" bIns="14022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Workforce Preparation</a:t>
          </a:r>
        </a:p>
      </dsp:txBody>
      <dsp:txXfrm>
        <a:off x="350267" y="30817"/>
        <a:ext cx="3104178" cy="1135674"/>
      </dsp:txXfrm>
    </dsp:sp>
    <dsp:sp modelId="{5CB37DD5-FA8A-4593-BF37-2E199A0985AF}">
      <dsp:nvSpPr>
        <dsp:cNvPr id="0" name=""/>
        <dsp:cNvSpPr/>
      </dsp:nvSpPr>
      <dsp:spPr>
        <a:xfrm>
          <a:off x="9565" y="1166492"/>
          <a:ext cx="3444880" cy="268913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22" tIns="272222" rIns="272222" bIns="54444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Workforce Readiness, OSHA, </a:t>
          </a:r>
          <a:r>
            <a:rPr lang="en-US" sz="2000" kern="1200" dirty="0" err="1">
              <a:latin typeface="Corbel" panose="020B0503020204020204" pitchFamily="34" charset="0"/>
            </a:rPr>
            <a:t>ServeSafe</a:t>
          </a:r>
          <a:r>
            <a:rPr lang="en-US" sz="2000" kern="1200" dirty="0">
              <a:latin typeface="Corbel" panose="020B0503020204020204" pitchFamily="34" charset="0"/>
            </a:rPr>
            <a:t> – general skills necessary for success in the workforce</a:t>
          </a:r>
        </a:p>
      </dsp:txBody>
      <dsp:txXfrm>
        <a:off x="9565" y="1166492"/>
        <a:ext cx="3444880" cy="2689132"/>
      </dsp:txXfrm>
    </dsp:sp>
    <dsp:sp modelId="{079FEDD3-6921-4102-86DF-777A994EC0C0}">
      <dsp:nvSpPr>
        <dsp:cNvPr id="0" name=""/>
        <dsp:cNvSpPr/>
      </dsp:nvSpPr>
      <dsp:spPr>
        <a:xfrm>
          <a:off x="3738886" y="30817"/>
          <a:ext cx="3785582" cy="1135674"/>
        </a:xfrm>
        <a:prstGeom prst="chevron">
          <a:avLst>
            <a:gd name="adj" fmla="val 30000"/>
          </a:avLst>
        </a:prstGeom>
        <a:solidFill>
          <a:schemeClr val="accent4">
            <a:hueOff val="-1360277"/>
            <a:satOff val="2381"/>
            <a:lumOff val="3235"/>
            <a:alphaOff val="0"/>
          </a:schemeClr>
        </a:solidFill>
        <a:ln w="25400" cap="flat" cmpd="sng" algn="ctr">
          <a:solidFill>
            <a:schemeClr val="accent4">
              <a:hueOff val="-1360277"/>
              <a:satOff val="2381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4" tIns="140224" rIns="140224" bIns="14022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Occupational Skills Builder</a:t>
          </a:r>
        </a:p>
      </dsp:txBody>
      <dsp:txXfrm>
        <a:off x="4079588" y="30817"/>
        <a:ext cx="3104178" cy="1135674"/>
      </dsp:txXfrm>
    </dsp:sp>
    <dsp:sp modelId="{E3D58900-2044-4DE7-B159-C320DBFDE93C}">
      <dsp:nvSpPr>
        <dsp:cNvPr id="0" name=""/>
        <dsp:cNvSpPr/>
      </dsp:nvSpPr>
      <dsp:spPr>
        <a:xfrm>
          <a:off x="3738886" y="1166492"/>
          <a:ext cx="3444880" cy="2689132"/>
        </a:xfrm>
        <a:prstGeom prst="rect">
          <a:avLst/>
        </a:prstGeom>
        <a:solidFill>
          <a:schemeClr val="accent4">
            <a:tint val="40000"/>
            <a:alpha val="90000"/>
            <a:hueOff val="-1343592"/>
            <a:satOff val="3842"/>
            <a:lumOff val="4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43592"/>
              <a:satOff val="3842"/>
              <a:lumOff val="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22" tIns="272222" rIns="272222" bIns="54444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Offerings that advance skills related to an industry but that by themselves do not qualify a student for a specific occupation within an industry</a:t>
          </a:r>
        </a:p>
      </dsp:txBody>
      <dsp:txXfrm>
        <a:off x="3738886" y="1166492"/>
        <a:ext cx="3444880" cy="2689132"/>
      </dsp:txXfrm>
    </dsp:sp>
    <dsp:sp modelId="{405C0374-B6CC-47DC-97C8-13A4AF84E298}">
      <dsp:nvSpPr>
        <dsp:cNvPr id="0" name=""/>
        <dsp:cNvSpPr/>
      </dsp:nvSpPr>
      <dsp:spPr>
        <a:xfrm>
          <a:off x="7477773" y="22878"/>
          <a:ext cx="3785582" cy="1135674"/>
        </a:xfrm>
        <a:prstGeom prst="chevron">
          <a:avLst>
            <a:gd name="adj" fmla="val 30000"/>
          </a:avLst>
        </a:prstGeom>
        <a:solidFill>
          <a:schemeClr val="accent4">
            <a:hueOff val="-2720555"/>
            <a:satOff val="4762"/>
            <a:lumOff val="6471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4" tIns="140224" rIns="140224" bIns="14022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Occupational Credential Programs</a:t>
          </a:r>
        </a:p>
      </dsp:txBody>
      <dsp:txXfrm>
        <a:off x="7818475" y="22878"/>
        <a:ext cx="3104178" cy="1135674"/>
      </dsp:txXfrm>
    </dsp:sp>
    <dsp:sp modelId="{AD729563-1A07-4DDC-8940-3778D2E51E89}">
      <dsp:nvSpPr>
        <dsp:cNvPr id="0" name=""/>
        <dsp:cNvSpPr/>
      </dsp:nvSpPr>
      <dsp:spPr>
        <a:xfrm>
          <a:off x="7468207" y="1166492"/>
          <a:ext cx="3444880" cy="2689132"/>
        </a:xfrm>
        <a:prstGeom prst="rect">
          <a:avLst/>
        </a:prstGeom>
        <a:solidFill>
          <a:schemeClr val="accent4">
            <a:tint val="40000"/>
            <a:alpha val="90000"/>
            <a:hueOff val="-2687183"/>
            <a:satOff val="7684"/>
            <a:lumOff val="90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87183"/>
              <a:satOff val="7684"/>
              <a:lumOff val="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22" tIns="272222" rIns="272222" bIns="54444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Programs/courses of sufficient duration and intensity that provide skills for an individual to enter into or advance in a specific occupation and industry</a:t>
          </a:r>
        </a:p>
      </dsp:txBody>
      <dsp:txXfrm>
        <a:off x="7468207" y="1166492"/>
        <a:ext cx="3444880" cy="2689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DDCC3-671D-410E-8E8B-1AA88EFCD990}">
      <dsp:nvSpPr>
        <dsp:cNvPr id="0" name=""/>
        <dsp:cNvSpPr/>
      </dsp:nvSpPr>
      <dsp:spPr>
        <a:xfrm>
          <a:off x="4894241" y="4872837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86DCC-8529-44F4-A7BC-B40EA4ED455A}">
      <dsp:nvSpPr>
        <dsp:cNvPr id="0" name=""/>
        <dsp:cNvSpPr/>
      </dsp:nvSpPr>
      <dsp:spPr>
        <a:xfrm>
          <a:off x="4558396" y="5034510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843A-40D6-42FC-B1A7-E4B01DE62467}">
      <dsp:nvSpPr>
        <dsp:cNvPr id="0" name=""/>
        <dsp:cNvSpPr/>
      </dsp:nvSpPr>
      <dsp:spPr>
        <a:xfrm>
          <a:off x="4206516" y="5162212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73CD4-84E6-4226-A9F2-835117872742}">
      <dsp:nvSpPr>
        <dsp:cNvPr id="0" name=""/>
        <dsp:cNvSpPr/>
      </dsp:nvSpPr>
      <dsp:spPr>
        <a:xfrm>
          <a:off x="6506651" y="3001336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28310-5354-4511-AC95-BD9F0CFE1212}">
      <dsp:nvSpPr>
        <dsp:cNvPr id="0" name=""/>
        <dsp:cNvSpPr/>
      </dsp:nvSpPr>
      <dsp:spPr>
        <a:xfrm>
          <a:off x="6371245" y="3330343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C92AF-7F3C-49F3-B6AB-B9AB6D03E33D}">
      <dsp:nvSpPr>
        <dsp:cNvPr id="0" name=""/>
        <dsp:cNvSpPr/>
      </dsp:nvSpPr>
      <dsp:spPr>
        <a:xfrm>
          <a:off x="6275034" y="524664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549D8-319B-4276-BD3E-608C90874604}">
      <dsp:nvSpPr>
        <dsp:cNvPr id="0" name=""/>
        <dsp:cNvSpPr/>
      </dsp:nvSpPr>
      <dsp:spPr>
        <a:xfrm>
          <a:off x="6522686" y="367395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BC438-91E4-4C75-AF82-5BC194578E89}">
      <dsp:nvSpPr>
        <dsp:cNvPr id="0" name=""/>
        <dsp:cNvSpPr/>
      </dsp:nvSpPr>
      <dsp:spPr>
        <a:xfrm>
          <a:off x="6770338" y="210126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D7FA9-47A9-4DB9-97FD-44D778AB7DE5}">
      <dsp:nvSpPr>
        <dsp:cNvPr id="0" name=""/>
        <dsp:cNvSpPr/>
      </dsp:nvSpPr>
      <dsp:spPr>
        <a:xfrm>
          <a:off x="7017990" y="367395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ADB4C-8F6C-4613-B28B-D80B9E15A701}">
      <dsp:nvSpPr>
        <dsp:cNvPr id="0" name=""/>
        <dsp:cNvSpPr/>
      </dsp:nvSpPr>
      <dsp:spPr>
        <a:xfrm>
          <a:off x="7265642" y="524664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87A4D-2554-4685-BF39-ABE72E368F34}">
      <dsp:nvSpPr>
        <dsp:cNvPr id="0" name=""/>
        <dsp:cNvSpPr/>
      </dsp:nvSpPr>
      <dsp:spPr>
        <a:xfrm>
          <a:off x="6770338" y="541649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B98C8-50F6-4EF0-8A73-68BF4179D6FA}">
      <dsp:nvSpPr>
        <dsp:cNvPr id="0" name=""/>
        <dsp:cNvSpPr/>
      </dsp:nvSpPr>
      <dsp:spPr>
        <a:xfrm>
          <a:off x="6770338" y="873801"/>
          <a:ext cx="178166" cy="178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A49EE-DCA5-4245-ADC1-042A41C0F460}">
      <dsp:nvSpPr>
        <dsp:cNvPr id="0" name=""/>
        <dsp:cNvSpPr/>
      </dsp:nvSpPr>
      <dsp:spPr>
        <a:xfrm>
          <a:off x="3337953" y="5541300"/>
          <a:ext cx="3843060" cy="1030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448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Corbel" panose="020B0503020204020204" pitchFamily="34" charset="0"/>
            </a:rPr>
            <a:t>Establish common definitions, organize courses and programs, and code courses and programs</a:t>
          </a:r>
        </a:p>
      </dsp:txBody>
      <dsp:txXfrm>
        <a:off x="3388254" y="5591601"/>
        <a:ext cx="3742458" cy="929824"/>
      </dsp:txXfrm>
    </dsp:sp>
    <dsp:sp modelId="{A6DCF168-B365-4E0A-9593-2912783A63F2}">
      <dsp:nvSpPr>
        <dsp:cNvPr id="0" name=""/>
        <dsp:cNvSpPr/>
      </dsp:nvSpPr>
      <dsp:spPr>
        <a:xfrm>
          <a:off x="2272515" y="4531004"/>
          <a:ext cx="1781669" cy="17815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EB31-DEDC-4814-AA89-EFB11C0ECAF5}">
      <dsp:nvSpPr>
        <dsp:cNvPr id="0" name=""/>
        <dsp:cNvSpPr/>
      </dsp:nvSpPr>
      <dsp:spPr>
        <a:xfrm>
          <a:off x="5810019" y="4203255"/>
          <a:ext cx="3843060" cy="1030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448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Corbel" panose="020B0503020204020204" pitchFamily="34" charset="0"/>
            </a:rPr>
            <a:t>Establish processes and a data structure for aggregating and updating course and program data</a:t>
          </a:r>
        </a:p>
      </dsp:txBody>
      <dsp:txXfrm>
        <a:off x="5860320" y="4253556"/>
        <a:ext cx="3742458" cy="929824"/>
      </dsp:txXfrm>
    </dsp:sp>
    <dsp:sp modelId="{CF652A09-D5C8-4930-979E-416EF0BD1B69}">
      <dsp:nvSpPr>
        <dsp:cNvPr id="0" name=""/>
        <dsp:cNvSpPr/>
      </dsp:nvSpPr>
      <dsp:spPr>
        <a:xfrm>
          <a:off x="4744581" y="3192959"/>
          <a:ext cx="1781669" cy="17815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BBEE4-09D9-4AB6-8298-33469EF5A8AE}">
      <dsp:nvSpPr>
        <dsp:cNvPr id="0" name=""/>
        <dsp:cNvSpPr/>
      </dsp:nvSpPr>
      <dsp:spPr>
        <a:xfrm>
          <a:off x="6944942" y="2173856"/>
          <a:ext cx="3843060" cy="1030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44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 panose="020B0503020204020204" pitchFamily="34" charset="0"/>
            </a:rPr>
            <a:t>Implement an adult learner career exploration portal that captures the regional AE career pathways and system</a:t>
          </a:r>
        </a:p>
      </dsp:txBody>
      <dsp:txXfrm>
        <a:off x="6995243" y="2224157"/>
        <a:ext cx="3742458" cy="929824"/>
      </dsp:txXfrm>
    </dsp:sp>
    <dsp:sp modelId="{9B9E478F-C1E7-4FA7-A1D2-6A83754E514A}">
      <dsp:nvSpPr>
        <dsp:cNvPr id="0" name=""/>
        <dsp:cNvSpPr/>
      </dsp:nvSpPr>
      <dsp:spPr>
        <a:xfrm>
          <a:off x="5879504" y="1163560"/>
          <a:ext cx="1781669" cy="17815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43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56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indent="0"/>
            <a:endParaRPr lang="en-US" sz="1800" dirty="0"/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37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686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721" name="Google Shape;721;p8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8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27" name="Google Shape;727;p8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0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51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51"/>
          <p:cNvGrpSpPr/>
          <p:nvPr/>
        </p:nvGrpSpPr>
        <p:grpSpPr>
          <a:xfrm>
            <a:off x="-212394" y="1373617"/>
            <a:ext cx="13473799" cy="3119634"/>
            <a:chOff x="-132184" y="2159680"/>
            <a:chExt cx="13473799" cy="3119634"/>
          </a:xfrm>
        </p:grpSpPr>
        <p:pic>
          <p:nvPicPr>
            <p:cNvPr id="24" name="Google Shape;24;p51" descr="Smiling young man in focus seated with three other people out of focu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32184" y="2159680"/>
              <a:ext cx="4677169" cy="311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1" descr="Close-up of using a drill with protective glove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1572" y="2159680"/>
              <a:ext cx="4677166" cy="3119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51" descr="Woman working on laptop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64446" y="2159681"/>
              <a:ext cx="4677169" cy="31181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3200"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800"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400"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8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 txBox="1">
            <a:spLocks noGrp="1"/>
          </p:cNvSpPr>
          <p:nvPr>
            <p:ph type="body" idx="1"/>
          </p:nvPr>
        </p:nvSpPr>
        <p:spPr>
          <a:xfrm>
            <a:off x="1524000" y="1694673"/>
            <a:ext cx="9414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D"/>
              </a:buClr>
              <a:buSzPts val="2800"/>
              <a:buNone/>
              <a:defRPr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2"/>
          </p:nvPr>
        </p:nvSpPr>
        <p:spPr>
          <a:xfrm>
            <a:off x="1524000" y="2367887"/>
            <a:ext cx="9415500" cy="30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51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1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2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39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5"/>
          <p:cNvSpPr txBox="1">
            <a:spLocks noGrp="1"/>
          </p:cNvSpPr>
          <p:nvPr>
            <p:ph type="body" idx="1"/>
          </p:nvPr>
        </p:nvSpPr>
        <p:spPr>
          <a:xfrm>
            <a:off x="1524000" y="1694673"/>
            <a:ext cx="9414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D"/>
              </a:buClr>
              <a:buSzPts val="2800"/>
              <a:buNone/>
              <a:defRPr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body" idx="2"/>
          </p:nvPr>
        </p:nvSpPr>
        <p:spPr>
          <a:xfrm>
            <a:off x="1524000" y="2367887"/>
            <a:ext cx="9415500" cy="30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de59bdaf9_0_45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1de59bdaf9_0_45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g11de59bdaf9_0_456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g11de59bdaf9_0_45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1de59bdaf9_0_45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1de59bdaf9_0_45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de59bdaf9_0_46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1de59bdaf9_0_463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g11de59bdaf9_0_463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58" name="Google Shape;58;g11de59bdaf9_0_463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g11de59bdaf9_0_463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0" name="Google Shape;60;g11de59bdaf9_0_46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1de59bdaf9_0_46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1de59bdaf9_0_46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3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0_A160322D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onetonline.org/" TargetMode="External"/><Relationship Id="rId7" Type="http://schemas.openxmlformats.org/officeDocument/2006/relationships/hyperlink" Target="https://www.bls.gov/soc/2010/2010_major_groups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livingwage.mit.edu/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smith5@wested.org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keach@wested.org" TargetMode="External"/><Relationship Id="rId5" Type="http://schemas.openxmlformats.org/officeDocument/2006/relationships/image" Target="../media/image7.jpg"/><Relationship Id="rId10" Type="http://schemas.openxmlformats.org/officeDocument/2006/relationships/hyperlink" Target="mailto:abollel@wested.org" TargetMode="External"/><Relationship Id="rId4" Type="http://schemas.openxmlformats.org/officeDocument/2006/relationships/hyperlink" Target="mailto:btoso@wested.org" TargetMode="External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AEP_CTE_Course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7" name="Google Shape;117;p1"/>
          <p:cNvSpPr txBox="1">
            <a:spLocks noGrp="1"/>
          </p:cNvSpPr>
          <p:nvPr>
            <p:ph type="title"/>
          </p:nvPr>
        </p:nvSpPr>
        <p:spPr>
          <a:xfrm>
            <a:off x="838200" y="1233152"/>
            <a:ext cx="10515600" cy="3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 dirty="0">
              <a:solidFill>
                <a:srgbClr val="002F6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 dirty="0">
              <a:solidFill>
                <a:srgbClr val="002F6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 dirty="0">
              <a:solidFill>
                <a:srgbClr val="002F6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002F6D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Adult Education Pathways Through Education to Workforce</a:t>
            </a:r>
            <a:endParaRPr dirty="0"/>
          </a:p>
          <a:p>
            <a:pPr>
              <a:lnSpc>
                <a:spcPct val="90000"/>
              </a:lnSpc>
            </a:pPr>
            <a:endParaRPr sz="650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body" idx="1"/>
          </p:nvPr>
        </p:nvSpPr>
        <p:spPr>
          <a:xfrm>
            <a:off x="838200" y="4510700"/>
            <a:ext cx="10515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endParaRPr sz="3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9, 2022</a:t>
            </a:r>
            <a:endParaRPr lang="en-US" sz="3700" dirty="0">
              <a:solidFill>
                <a:srgbClr val="595959"/>
              </a:solidFill>
              <a:latin typeface="Calibri"/>
              <a:ea typeface="Calibri"/>
              <a:cs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endParaRPr sz="2550" i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12523-67C9-94A1-2ADB-29D7DD2154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F63E68-ED85-10BE-1CB6-F03ACDDC4994}"/>
              </a:ext>
            </a:extLst>
          </p:cNvPr>
          <p:cNvSpPr txBox="1">
            <a:spLocks/>
          </p:cNvSpPr>
          <p:nvPr/>
        </p:nvSpPr>
        <p:spPr>
          <a:xfrm>
            <a:off x="677743" y="1845427"/>
            <a:ext cx="10836513" cy="414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Regions across California had a diverse mix of occupational training courses and skills builder courses, as well as occupational sectors, however statewide approximately 60% of courses were skills builder courses</a:t>
            </a:r>
          </a:p>
          <a:p>
            <a:pPr marL="0" indent="0">
              <a:buClr>
                <a:schemeClr val="tx1"/>
              </a:buClr>
              <a:buSzPct val="120000"/>
              <a:buNone/>
            </a:pPr>
            <a:endParaRPr lang="en-US" sz="900" dirty="0"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At least a third of the adult education schools did not have any CTE or Workforce Preparation courses in their catalogues, websites, or associated brochures</a:t>
            </a:r>
          </a:p>
          <a:p>
            <a:pPr marL="0" indent="0">
              <a:buClr>
                <a:schemeClr val="tx1"/>
              </a:buClr>
              <a:buSzPct val="120000"/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From the public information it was hard to identify which schools were offering integrated or IET programs</a:t>
            </a:r>
          </a:p>
          <a:p>
            <a:pPr marL="0" indent="0">
              <a:buClr>
                <a:schemeClr val="tx1"/>
              </a:buClr>
              <a:buSzPct val="120000"/>
              <a:buNone/>
            </a:pPr>
            <a:endParaRPr lang="en-US" sz="1050" dirty="0">
              <a:latin typeface="Calibri"/>
              <a:cs typeface="Calibri"/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Emphasis on skills builder courses is strongly aligned with mission of adult education to help adults get skills quickly relevant to their needs</a:t>
            </a:r>
          </a:p>
        </p:txBody>
      </p:sp>
      <p:sp>
        <p:nvSpPr>
          <p:cNvPr id="6" name="Google Shape;157;p5">
            <a:extLst>
              <a:ext uri="{FF2B5EF4-FFF2-40B4-BE49-F238E27FC236}">
                <a16:creationId xmlns:a16="http://schemas.microsoft.com/office/drawing/2014/main" id="{62E8AAA4-606E-A282-82B3-0E1DCB9452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Higher Level Findings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59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8502D-FF1C-11CC-0495-34148142FC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FD094C-DF85-ED6A-7DAB-63E7E505F8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775730"/>
            <a:ext cx="12192000" cy="576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Implementing Data Collection Processes: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San Diego/Imperial CTE Course</a:t>
            </a:r>
            <a:b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</a:b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Alignment &amp; Career System</a:t>
            </a:r>
          </a:p>
        </p:txBody>
      </p:sp>
    </p:spTree>
    <p:extLst>
      <p:ext uri="{BB962C8B-B14F-4D97-AF65-F5344CB8AC3E}">
        <p14:creationId xmlns:p14="http://schemas.microsoft.com/office/powerpoint/2010/main" val="212502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4DA71-F5D1-AE40-8514-72463C695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Diagram 2" descr="Diagram charting the progress of CTE course alignment in San Diego.">
            <a:extLst>
              <a:ext uri="{FF2B5EF4-FFF2-40B4-BE49-F238E27FC236}">
                <a16:creationId xmlns:a16="http://schemas.microsoft.com/office/drawing/2014/main" id="{1EDD5372-22A7-2754-B4DB-FDDD7F5DC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719434"/>
              </p:ext>
            </p:extLst>
          </p:nvPr>
        </p:nvGraphicFramePr>
        <p:xfrm>
          <a:off x="92779" y="-110857"/>
          <a:ext cx="13060518" cy="678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0EF4E6-427D-3EA0-F3AC-CCF997B9A1D3}"/>
              </a:ext>
            </a:extLst>
          </p:cNvPr>
          <p:cNvSpPr txBox="1"/>
          <p:nvPr/>
        </p:nvSpPr>
        <p:spPr>
          <a:xfrm>
            <a:off x="288746" y="2218240"/>
            <a:ext cx="4371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Goal</a:t>
            </a:r>
            <a:r>
              <a:rPr lang="en-US" sz="2200" b="1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Organize and classify regional CTE courses to build a career pathway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system and career navigation platform across the SDIC Region/Super-region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6FC614-5317-47FC-DC01-5AA2D682F7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8746" y="1000642"/>
            <a:ext cx="5690770" cy="12686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San Diego/Imperial CTE Course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Alignment &amp; Career System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/>
              <a:ea typeface="Arial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1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9C5D3-BD75-488F-6098-1FA06900E5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B8ADBA-38AF-6532-A21D-5CA33EAFF390}"/>
              </a:ext>
            </a:extLst>
          </p:cNvPr>
          <p:cNvSpPr txBox="1">
            <a:spLocks/>
          </p:cNvSpPr>
          <p:nvPr/>
        </p:nvSpPr>
        <p:spPr>
          <a:xfrm>
            <a:off x="563037" y="1656186"/>
            <a:ext cx="10004079" cy="4403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Target Region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: Greater San Diego Region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Participants: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Super-region adult schools &amp; college noncredit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3 Train the Trainer sessions for consortia reps to learn about occupational coding and framework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Consortia course </a:t>
            </a:r>
            <a:r>
              <a:rPr lang="en-US" sz="2000" dirty="0">
                <a:latin typeface="Calibri"/>
                <a:cs typeface="Calibri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ategorizing and SOC coding </a:t>
            </a:r>
            <a:r>
              <a:rPr lang="en-US" sz="2000" dirty="0">
                <a:latin typeface="Calibri"/>
                <a:cs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lanning sessions (w support from WestEd)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Developing &amp; populating dataset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Next Steps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SzPct val="120000"/>
              <a:defRPr/>
            </a:pPr>
            <a:r>
              <a:rPr lang="en-US" sz="1800" dirty="0">
                <a:latin typeface="Calibri"/>
                <a:cs typeface="Calibri"/>
              </a:rPr>
              <a:t>Horizontal alignment of course features across the region to ensure equitable understanding</a:t>
            </a:r>
          </a:p>
          <a:p>
            <a:pPr marL="685800" marR="0" lvl="1" indent="-228600" algn="l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Align with Community College credit pathways</a:t>
            </a:r>
            <a:endParaRPr lang="en-US" sz="2800" dirty="0">
              <a:latin typeface="Calibri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Explore development of online career platform</a:t>
            </a:r>
          </a:p>
          <a:p>
            <a:pPr marL="0" indent="0">
              <a:lnSpc>
                <a:spcPct val="120000"/>
              </a:lnSpc>
              <a:buClrTx/>
              <a:buSzPct val="120000"/>
              <a:buNone/>
              <a:defRPr/>
            </a:pPr>
            <a:endParaRPr lang="en-US" sz="2000" dirty="0">
              <a:latin typeface="Calibri"/>
              <a:cs typeface="Calibri" panose="020F0502020204030204"/>
            </a:endParaRPr>
          </a:p>
        </p:txBody>
      </p:sp>
      <p:sp>
        <p:nvSpPr>
          <p:cNvPr id="6" name="Google Shape;157;p5">
            <a:extLst>
              <a:ext uri="{FF2B5EF4-FFF2-40B4-BE49-F238E27FC236}">
                <a16:creationId xmlns:a16="http://schemas.microsoft.com/office/drawing/2014/main" id="{195D03BC-D075-18D0-273B-62DA29C085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Structure &amp; Focus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81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CE732-E0D1-ABEC-45CF-6189855C2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62766CF6-FD6A-8758-1101-44D2098D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8" y="1775797"/>
            <a:ext cx="10268082" cy="4081561"/>
          </a:xfrm>
          <a:prstGeom prst="rect">
            <a:avLst/>
          </a:prstGeom>
        </p:spPr>
      </p:pic>
      <p:sp>
        <p:nvSpPr>
          <p:cNvPr id="6" name="Google Shape;157;p5">
            <a:extLst>
              <a:ext uri="{FF2B5EF4-FFF2-40B4-BE49-F238E27FC236}">
                <a16:creationId xmlns:a16="http://schemas.microsoft.com/office/drawing/2014/main" id="{ECD9BDCE-2E82-717A-EAB5-6E3B09DA6E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Data Collection Process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0BDE2-8586-8124-57F0-5856B00CE1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99AB-50F0-8008-EB22-203FDAC5079D}"/>
              </a:ext>
            </a:extLst>
          </p:cNvPr>
          <p:cNvSpPr txBox="1">
            <a:spLocks/>
          </p:cNvSpPr>
          <p:nvPr/>
        </p:nvSpPr>
        <p:spPr>
          <a:xfrm>
            <a:off x="646111" y="1848678"/>
            <a:ext cx="4396338" cy="2736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7ECDED-A204-F532-7891-C7269BA6B2BF}"/>
              </a:ext>
            </a:extLst>
          </p:cNvPr>
          <p:cNvSpPr txBox="1">
            <a:spLocks/>
          </p:cNvSpPr>
          <p:nvPr/>
        </p:nvSpPr>
        <p:spPr>
          <a:xfrm>
            <a:off x="516048" y="2255288"/>
            <a:ext cx="5095971" cy="37417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How and to what extent do we need to align classes?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How do we leverage similar but different educational opportunities?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How do we measure the value and quality of our courses (e.g., hours, certificates)?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What is the value of Skills Builder Courses versus Occupational Training Courses?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F0A89F4-A6AA-FD09-1D04-14671B980F22}"/>
              </a:ext>
            </a:extLst>
          </p:cNvPr>
          <p:cNvSpPr txBox="1">
            <a:spLocks/>
          </p:cNvSpPr>
          <p:nvPr/>
        </p:nvSpPr>
        <p:spPr>
          <a:xfrm>
            <a:off x="6070210" y="1835632"/>
            <a:ext cx="4396339" cy="27364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OPPORTUNITIES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A7C5888-7ED9-F444-4B24-4B67B6FE3B09}"/>
              </a:ext>
            </a:extLst>
          </p:cNvPr>
          <p:cNvSpPr txBox="1">
            <a:spLocks/>
          </p:cNvSpPr>
          <p:nvPr/>
        </p:nvSpPr>
        <p:spPr>
          <a:xfrm>
            <a:off x="5717869" y="2255288"/>
            <a:ext cx="5227770" cy="37417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Refined understanding of different student populations among members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Promoted discussion across members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Opened programming conversations among instructors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Refined marketing messages: students, employers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Provided focus on program planning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Google Shape;157;p5">
            <a:extLst>
              <a:ext uri="{FF2B5EF4-FFF2-40B4-BE49-F238E27FC236}">
                <a16:creationId xmlns:a16="http://schemas.microsoft.com/office/drawing/2014/main" id="{B3EBD648-7F5B-103C-6E1B-CA9A005B45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525548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Gave Rise Questions &amp;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72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9DA79B-A689-0C7E-C196-037CB4D558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0D71D8-E8C7-6205-A7C5-89AAD44540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775730"/>
            <a:ext cx="12192000" cy="576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Revising the Dashboard: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California Adult Ed Career Education Dashboard</a:t>
            </a:r>
          </a:p>
        </p:txBody>
      </p:sp>
    </p:spTree>
    <p:extLst>
      <p:ext uri="{BB962C8B-B14F-4D97-AF65-F5344CB8AC3E}">
        <p14:creationId xmlns:p14="http://schemas.microsoft.com/office/powerpoint/2010/main" val="5321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90F49-E28B-CD53-52AC-3B3E2C0EE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Google Shape;158;p5">
            <a:extLst>
              <a:ext uri="{FF2B5EF4-FFF2-40B4-BE49-F238E27FC236}">
                <a16:creationId xmlns:a16="http://schemas.microsoft.com/office/drawing/2014/main" id="{6F459C74-C955-9FBE-4EF8-BAFB9AE58147}"/>
              </a:ext>
            </a:extLst>
          </p:cNvPr>
          <p:cNvSpPr txBox="1">
            <a:spLocks/>
          </p:cNvSpPr>
          <p:nvPr/>
        </p:nvSpPr>
        <p:spPr>
          <a:xfrm>
            <a:off x="716280" y="1551930"/>
            <a:ext cx="10759440" cy="44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Collected data from across the state in Spring 2022 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Data collection used a modified version of the template used in San Diego. 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The Dashboard includes data from:</a:t>
            </a:r>
            <a:endParaRPr lang="en-US" dirty="0">
              <a:ea typeface="Calibri"/>
            </a:endParaRPr>
          </a:p>
          <a:p>
            <a:pPr marL="457200" lvl="5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The most recent round of data collection (Spring 2022) and; </a:t>
            </a:r>
            <a:endParaRPr lang="en-US" dirty="0"/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the original round of data collection (Winter 2019-2020)</a:t>
            </a:r>
          </a:p>
        </p:txBody>
      </p:sp>
      <p:sp>
        <p:nvSpPr>
          <p:cNvPr id="4" name="Google Shape;157;p5">
            <a:extLst>
              <a:ext uri="{FF2B5EF4-FFF2-40B4-BE49-F238E27FC236}">
                <a16:creationId xmlns:a16="http://schemas.microsoft.com/office/drawing/2014/main" id="{83729F24-71FE-30F3-ED87-15AC025F2F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Data Collection Process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4360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5E6D4-6D9D-036F-E4EE-82F893474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4E998-A0F5-622C-C86C-61D91A264964}"/>
              </a:ext>
            </a:extLst>
          </p:cNvPr>
          <p:cNvSpPr txBox="1"/>
          <p:nvPr/>
        </p:nvSpPr>
        <p:spPr>
          <a:xfrm>
            <a:off x="297392" y="1437719"/>
            <a:ext cx="9117064" cy="447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"/>
                <a:cs typeface="Calibri"/>
              </a:rPr>
              <a:t>Occupational Data:</a:t>
            </a:r>
          </a:p>
          <a:p>
            <a:endParaRPr lang="en-US" sz="600" dirty="0">
              <a:latin typeface="Calibri"/>
              <a:cs typeface="Calibri"/>
            </a:endParaRPr>
          </a:p>
          <a:p>
            <a:pPr marL="285750" lvl="8" indent="-285750"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cs typeface="Calibri"/>
              </a:rPr>
              <a:t>Organized by Standard Occupational Codes (SOC) </a:t>
            </a:r>
            <a:r>
              <a:rPr lang="en-US" sz="1800" dirty="0">
                <a:latin typeface="Calibri"/>
                <a:cs typeface="Calibri"/>
              </a:rPr>
              <a:t>– Occupations are standardized by BLS and given 6-digit codes places in placed within one of the 23 major groups.</a:t>
            </a:r>
          </a:p>
          <a:p>
            <a:pPr marL="285750" lvl="8" indent="-285750"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cs typeface="Calibri"/>
              </a:rPr>
              <a:t>Annual Openings Definition </a:t>
            </a:r>
            <a:r>
              <a:rPr lang="en-US" sz="1800" dirty="0">
                <a:latin typeface="Calibri"/>
                <a:cs typeface="Calibri"/>
              </a:rPr>
              <a:t>– A combination of both new jobs and replacement jobs divided by the number of years in the timeframe.</a:t>
            </a:r>
          </a:p>
          <a:p>
            <a:pPr marL="285750" lvl="8" indent="-285750"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cs typeface="Calibri"/>
              </a:rPr>
              <a:t>Median Wage Definition </a:t>
            </a:r>
            <a:r>
              <a:rPr lang="en-US" sz="1800" dirty="0">
                <a:latin typeface="Calibri"/>
                <a:cs typeface="Calibri"/>
              </a:rPr>
              <a:t>– Indicates the halfway point of all worker wages in the given occupation. This value is collected from employers.</a:t>
            </a:r>
          </a:p>
          <a:p>
            <a:pPr marL="285750" lvl="8" indent="-285750"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cs typeface="Calibri"/>
              </a:rPr>
              <a:t>2020-2025 % Change Definition </a:t>
            </a:r>
            <a:r>
              <a:rPr lang="en-US" sz="1800" dirty="0">
                <a:latin typeface="Calibri"/>
                <a:cs typeface="Calibri"/>
              </a:rPr>
              <a:t>– Percent change in the annual openings of an occupation between the base year and the end year. </a:t>
            </a:r>
          </a:p>
          <a:p>
            <a:pPr lvl="8">
              <a:spcBef>
                <a:spcPts val="500"/>
              </a:spcBef>
            </a:pPr>
            <a:endParaRPr lang="en-US" sz="600" dirty="0">
              <a:latin typeface="Calibri"/>
              <a:cs typeface="Calibri"/>
            </a:endParaRPr>
          </a:p>
          <a:p>
            <a:pPr lvl="8">
              <a:spcBef>
                <a:spcPts val="500"/>
              </a:spcBef>
            </a:pPr>
            <a:r>
              <a:rPr lang="en-US" sz="1800" b="1" u="sng" dirty="0">
                <a:latin typeface="Calibri"/>
                <a:cs typeface="Calibri"/>
              </a:rPr>
              <a:t>Additional Data: </a:t>
            </a:r>
          </a:p>
          <a:p>
            <a:pPr lvl="8">
              <a:spcBef>
                <a:spcPts val="500"/>
              </a:spcBef>
            </a:pPr>
            <a:endParaRPr lang="en-US" sz="600" b="1" u="sng" dirty="0">
              <a:latin typeface="Calibri"/>
              <a:cs typeface="Calibri"/>
            </a:endParaRPr>
          </a:p>
          <a:p>
            <a:pPr marL="285750" lvl="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cs typeface="Calibri"/>
              </a:rPr>
              <a:t>MIT Living Wage </a:t>
            </a:r>
            <a:r>
              <a:rPr lang="en-US" sz="1800" dirty="0">
                <a:latin typeface="Calibri"/>
                <a:cs typeface="Calibri"/>
              </a:rPr>
              <a:t>– MIT determines the living wage in each county for the US.</a:t>
            </a:r>
          </a:p>
          <a:p>
            <a:pPr marL="285750" lvl="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cs typeface="Calibri"/>
              </a:rPr>
              <a:t>ONET Skills </a:t>
            </a:r>
            <a:r>
              <a:rPr lang="en-US" sz="1800" dirty="0">
                <a:latin typeface="Calibri"/>
                <a:cs typeface="Calibri"/>
              </a:rPr>
              <a:t>– </a:t>
            </a:r>
            <a:r>
              <a:rPr lang="en-US" sz="1800" dirty="0" err="1">
                <a:latin typeface="Calibri"/>
                <a:cs typeface="Calibri"/>
              </a:rPr>
              <a:t>Onet</a:t>
            </a:r>
            <a:r>
              <a:rPr lang="en-US" sz="1800" dirty="0">
                <a:latin typeface="Calibri"/>
                <a:cs typeface="Calibri"/>
              </a:rPr>
              <a:t> standardizes skills and assigns skills to occupational codes.</a:t>
            </a:r>
          </a:p>
        </p:txBody>
      </p:sp>
      <p:pic>
        <p:nvPicPr>
          <p:cNvPr id="6" name="Picture 5" descr="A picture containing text, sky, cloud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DF0EF79-92E2-4E2B-9C82-F44E9B639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415" y="4813330"/>
            <a:ext cx="2574192" cy="822379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hlinkClick r:id="rId5"/>
            <a:extLst>
              <a:ext uri="{FF2B5EF4-FFF2-40B4-BE49-F238E27FC236}">
                <a16:creationId xmlns:a16="http://schemas.microsoft.com/office/drawing/2014/main" id="{DB54BBDC-05F6-BE32-5EEE-F9F2FD18C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415" y="3478516"/>
            <a:ext cx="2600795" cy="540921"/>
          </a:xfrm>
          <a:prstGeom prst="rect">
            <a:avLst/>
          </a:prstGeom>
        </p:spPr>
      </p:pic>
      <p:pic>
        <p:nvPicPr>
          <p:cNvPr id="7" name="Picture 6" descr="Graphical user interface, text, application, websit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611419FD-5170-8503-1997-55C19A395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0414" y="1557197"/>
            <a:ext cx="2600795" cy="1138597"/>
          </a:xfrm>
          <a:prstGeom prst="rect">
            <a:avLst/>
          </a:prstGeom>
        </p:spPr>
      </p:pic>
      <p:sp>
        <p:nvSpPr>
          <p:cNvPr id="5" name="Google Shape;157;p5">
            <a:extLst>
              <a:ext uri="{FF2B5EF4-FFF2-40B4-BE49-F238E27FC236}">
                <a16:creationId xmlns:a16="http://schemas.microsoft.com/office/drawing/2014/main" id="{9CC1DD3C-E331-87FB-4E71-29C8CBC640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Design Process of the Dashboard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93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B309B-1047-9D4E-1440-CABCB0EFF8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Screenshot of Labor Market dashboard.">
            <a:extLst>
              <a:ext uri="{FF2B5EF4-FFF2-40B4-BE49-F238E27FC236}">
                <a16:creationId xmlns:a16="http://schemas.microsoft.com/office/drawing/2014/main" id="{A9703C3B-A2E2-13FD-CBEA-C6A91E0A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28" y="1330410"/>
            <a:ext cx="11340943" cy="4630684"/>
          </a:xfrm>
          <a:prstGeom prst="rect">
            <a:avLst/>
          </a:prstGeom>
        </p:spPr>
      </p:pic>
      <p:sp>
        <p:nvSpPr>
          <p:cNvPr id="5" name="Rectangle 4" descr="Box highlighting annual openings on dashboard.">
            <a:extLst>
              <a:ext uri="{FF2B5EF4-FFF2-40B4-BE49-F238E27FC236}">
                <a16:creationId xmlns:a16="http://schemas.microsoft.com/office/drawing/2014/main" id="{B53AAF4A-A38D-DE6A-D7E2-59F9C476CD4F}"/>
              </a:ext>
            </a:extLst>
          </p:cNvPr>
          <p:cNvSpPr/>
          <p:nvPr/>
        </p:nvSpPr>
        <p:spPr>
          <a:xfrm>
            <a:off x="4644424" y="1955095"/>
            <a:ext cx="1362251" cy="7428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Box highlighting median wage on dashboard.">
            <a:extLst>
              <a:ext uri="{FF2B5EF4-FFF2-40B4-BE49-F238E27FC236}">
                <a16:creationId xmlns:a16="http://schemas.microsoft.com/office/drawing/2014/main" id="{63219F42-C2DF-26BF-F5CA-D7FBFF5B0671}"/>
              </a:ext>
            </a:extLst>
          </p:cNvPr>
          <p:cNvSpPr/>
          <p:nvPr/>
        </p:nvSpPr>
        <p:spPr>
          <a:xfrm>
            <a:off x="6095999" y="1944935"/>
            <a:ext cx="1065291" cy="7428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Box highlighting 2020-2025 change on dashboard.">
            <a:extLst>
              <a:ext uri="{FF2B5EF4-FFF2-40B4-BE49-F238E27FC236}">
                <a16:creationId xmlns:a16="http://schemas.microsoft.com/office/drawing/2014/main" id="{16F354D6-130C-63B8-4927-D0F27626C647}"/>
              </a:ext>
            </a:extLst>
          </p:cNvPr>
          <p:cNvSpPr/>
          <p:nvPr/>
        </p:nvSpPr>
        <p:spPr>
          <a:xfrm>
            <a:off x="7196292" y="1944533"/>
            <a:ext cx="1513142" cy="7428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Box highlighting Macro Region living wage on dashboard.">
            <a:extLst>
              <a:ext uri="{FF2B5EF4-FFF2-40B4-BE49-F238E27FC236}">
                <a16:creationId xmlns:a16="http://schemas.microsoft.com/office/drawing/2014/main" id="{9A84A591-2301-74B7-5198-B7BF07D8BF55}"/>
              </a:ext>
            </a:extLst>
          </p:cNvPr>
          <p:cNvSpPr/>
          <p:nvPr/>
        </p:nvSpPr>
        <p:spPr>
          <a:xfrm>
            <a:off x="8607123" y="1365127"/>
            <a:ext cx="3159348" cy="57940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Box highlighting skills on dashboard.">
            <a:extLst>
              <a:ext uri="{FF2B5EF4-FFF2-40B4-BE49-F238E27FC236}">
                <a16:creationId xmlns:a16="http://schemas.microsoft.com/office/drawing/2014/main" id="{699D0B54-FD76-3F31-3798-E6B0FC192652}"/>
              </a:ext>
            </a:extLst>
          </p:cNvPr>
          <p:cNvSpPr/>
          <p:nvPr/>
        </p:nvSpPr>
        <p:spPr>
          <a:xfrm>
            <a:off x="8759523" y="1979250"/>
            <a:ext cx="2856073" cy="38421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4B1C99-D3F0-9167-4A38-FB1029BB2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Labor Market Data and Filters</a:t>
            </a:r>
          </a:p>
        </p:txBody>
      </p:sp>
    </p:spTree>
    <p:extLst>
      <p:ext uri="{BB962C8B-B14F-4D97-AF65-F5344CB8AC3E}">
        <p14:creationId xmlns:p14="http://schemas.microsoft.com/office/powerpoint/2010/main" val="35661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25" name="Google Shape;125;p2" descr="A person with long hai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531" y="2124264"/>
            <a:ext cx="1911279" cy="2505459"/>
          </a:xfrm>
          <a:prstGeom prst="rect">
            <a:avLst/>
          </a:prstGeom>
          <a:noFill/>
          <a:ln>
            <a:noFill/>
          </a:ln>
          <a:effectLst>
            <a:outerShdw blurRad="242888" dist="123825" dir="3120000" algn="bl" rotWithShape="0">
              <a:srgbClr val="000000">
                <a:alpha val="48235"/>
              </a:srgbClr>
            </a:outerShdw>
          </a:effectLst>
        </p:spPr>
      </p:pic>
      <p:sp>
        <p:nvSpPr>
          <p:cNvPr id="126" name="Google Shape;126;p2"/>
          <p:cNvSpPr txBox="1"/>
          <p:nvPr/>
        </p:nvSpPr>
        <p:spPr>
          <a:xfrm>
            <a:off x="156170" y="4840383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Blaire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Willson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Toso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Program Manager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btoso@wested.org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 descr="A person smiling for the camera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17101" t="7817" r="8994"/>
          <a:stretch/>
        </p:blipFill>
        <p:spPr>
          <a:xfrm>
            <a:off x="3668648" y="2178141"/>
            <a:ext cx="2008644" cy="2505456"/>
          </a:xfrm>
          <a:prstGeom prst="rect">
            <a:avLst/>
          </a:prstGeom>
          <a:noFill/>
          <a:ln>
            <a:noFill/>
          </a:ln>
          <a:effectLst>
            <a:outerShdw blurRad="242888" dist="123825" dir="3120000" algn="bl" rotWithShape="0">
              <a:srgbClr val="000000">
                <a:alpha val="48235"/>
              </a:srgbClr>
            </a:outerShdw>
          </a:effectLst>
        </p:spPr>
      </p:pic>
      <p:sp>
        <p:nvSpPr>
          <p:cNvPr id="128" name="Google Shape;128;p2"/>
          <p:cNvSpPr txBox="1"/>
          <p:nvPr/>
        </p:nvSpPr>
        <p:spPr>
          <a:xfrm>
            <a:off x="3295105" y="4908854"/>
            <a:ext cx="3059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Jessica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Keach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Research Associate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jkeach@wested.org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" descr="A person smiling for the camera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4131" y="2178141"/>
            <a:ext cx="2008644" cy="2509490"/>
          </a:xfrm>
          <a:prstGeom prst="rect">
            <a:avLst/>
          </a:prstGeom>
          <a:noFill/>
          <a:ln>
            <a:noFill/>
          </a:ln>
          <a:effectLst>
            <a:outerShdw blurRad="242888" dist="123825" dir="3120000" algn="bl" rotWithShape="0">
              <a:srgbClr val="000000">
                <a:alpha val="48235"/>
              </a:srgbClr>
            </a:outerShdw>
          </a:effectLst>
        </p:spPr>
      </p:pic>
      <p:sp>
        <p:nvSpPr>
          <p:cNvPr id="130" name="Google Shape;130;p2"/>
          <p:cNvSpPr txBox="1"/>
          <p:nvPr/>
        </p:nvSpPr>
        <p:spPr>
          <a:xfrm>
            <a:off x="6208753" y="4875425"/>
            <a:ext cx="3059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Ayanna Smith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Coordinator II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asmith5@wested.org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 idx="4294967295"/>
          </p:nvPr>
        </p:nvSpPr>
        <p:spPr>
          <a:xfrm>
            <a:off x="1061456" y="1142750"/>
            <a:ext cx="9948000" cy="84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Today’s Presenters</a:t>
            </a:r>
          </a:p>
        </p:txBody>
      </p:sp>
      <p:pic>
        <p:nvPicPr>
          <p:cNvPr id="10" name="Picture 9" descr="A person with long hair smiling&#10;&#10;Description automatically generated with medium confidence">
            <a:extLst>
              <a:ext uri="{FF2B5EF4-FFF2-40B4-BE49-F238E27FC236}">
                <a16:creationId xmlns:a16="http://schemas.microsoft.com/office/drawing/2014/main" id="{A2EC4313-8688-4CB6-1494-45333791711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71812" y="2124264"/>
            <a:ext cx="1704975" cy="2557462"/>
          </a:xfrm>
          <a:prstGeom prst="rect">
            <a:avLst/>
          </a:prstGeom>
          <a:noFill/>
          <a:ln>
            <a:noFill/>
          </a:ln>
          <a:effectLst>
            <a:outerShdw blurRad="242888" dist="123825" dir="3120000" algn="bl" rotWithShape="0">
              <a:srgbClr val="000000">
                <a:alpha val="48235"/>
              </a:srgbClr>
            </a:outerShdw>
          </a:effectLst>
        </p:spPr>
      </p:pic>
      <p:sp>
        <p:nvSpPr>
          <p:cNvPr id="11" name="Google Shape;142;p3">
            <a:extLst>
              <a:ext uri="{FF2B5EF4-FFF2-40B4-BE49-F238E27FC236}">
                <a16:creationId xmlns:a16="http://schemas.microsoft.com/office/drawing/2014/main" id="{D91F5178-3B49-9416-44D7-B87A806270EF}"/>
              </a:ext>
            </a:extLst>
          </p:cNvPr>
          <p:cNvSpPr txBox="1"/>
          <p:nvPr/>
        </p:nvSpPr>
        <p:spPr>
          <a:xfrm>
            <a:off x="8862657" y="4875425"/>
            <a:ext cx="3123283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en-US" sz="1800" b="1" dirty="0">
                <a:latin typeface="Calibri"/>
                <a:cs typeface="Calibri"/>
                <a:sym typeface="Calibri"/>
              </a:rPr>
              <a:t>Allie Bollella</a:t>
            </a:r>
            <a:endParaRPr lang="en-US" sz="1800" b="1" dirty="0">
              <a:latin typeface="Calibri"/>
              <a:cs typeface="Calibri"/>
            </a:endParaRPr>
          </a:p>
          <a:p>
            <a:pPr algn="ctr"/>
            <a:r>
              <a:rPr lang="en-US" sz="1600" b="0" i="0" u="none" strike="noStrike" cap="none" dirty="0">
                <a:latin typeface="Calibri"/>
                <a:ea typeface="Calibri"/>
                <a:sym typeface="Calibri"/>
              </a:rPr>
              <a:t>Program </a:t>
            </a:r>
            <a:r>
              <a:rPr lang="en-US" sz="1600" dirty="0">
                <a:latin typeface="Calibri"/>
                <a:ea typeface="Calibri"/>
                <a:sym typeface="Calibri"/>
              </a:rPr>
              <a:t>Coordinator II</a:t>
            </a:r>
            <a:endParaRPr dirty="0">
              <a:latin typeface="Calibri"/>
            </a:endParaRPr>
          </a:p>
          <a:p>
            <a:pPr algn="ctr"/>
            <a:r>
              <a:rPr lang="en-US" sz="1600" dirty="0">
                <a:latin typeface="Calibri"/>
                <a:sym typeface="Calibri"/>
                <a:hlinkClick r:id="rId10"/>
              </a:rPr>
              <a:t>abollel@wested.org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3CB5C-9BCB-049A-5E9B-B4E0130F1A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12E58-850C-A6A9-5E9D-E81043579F1F}"/>
              </a:ext>
            </a:extLst>
          </p:cNvPr>
          <p:cNvSpPr txBox="1"/>
          <p:nvPr/>
        </p:nvSpPr>
        <p:spPr>
          <a:xfrm>
            <a:off x="406924" y="1620569"/>
            <a:ext cx="2697932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Bay Area 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Alameda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Contra Costa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Marin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Monterey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Napa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 Francisco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 Mateo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Santa Clara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Santa Cruz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Solano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Sonoma County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E23467-4B39-E5F4-63BE-525D74082425}"/>
              </a:ext>
            </a:extLst>
          </p:cNvPr>
          <p:cNvSpPr txBox="1"/>
          <p:nvPr/>
        </p:nvSpPr>
        <p:spPr>
          <a:xfrm>
            <a:off x="2818390" y="1620569"/>
            <a:ext cx="2697932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Central Valley Mother Lode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Alpine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Amador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Calaveras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Fresno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Inyo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Kern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Kings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Madera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Mariposa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Merced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Mono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 Joaquin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Stanislaus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Tulare County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Tuolumne County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036E7-5DD1-487D-8585-D5513306B84C}"/>
              </a:ext>
            </a:extLst>
          </p:cNvPr>
          <p:cNvSpPr txBox="1"/>
          <p:nvPr/>
        </p:nvSpPr>
        <p:spPr>
          <a:xfrm>
            <a:off x="5287065" y="1620569"/>
            <a:ext cx="269793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Inland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Riverside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 Bernardino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/>
              <a:cs typeface="Calibri"/>
            </a:endParaRPr>
          </a:p>
          <a:p>
            <a:r>
              <a:rPr lang="en-US" sz="1600" b="1" dirty="0">
                <a:latin typeface="Calibri"/>
                <a:cs typeface="Calibri"/>
              </a:rPr>
              <a:t>LA Orange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Los Angeles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Orange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/>
              <a:cs typeface="Calibri"/>
            </a:endParaRPr>
          </a:p>
          <a:p>
            <a:r>
              <a:rPr lang="en-US" sz="1600" b="1" dirty="0">
                <a:latin typeface="Calibri"/>
                <a:cs typeface="Calibri"/>
              </a:rPr>
              <a:t>San Diego Imperial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Imperial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 Diego County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sz="1600" b="1" dirty="0">
                <a:latin typeface="Calibri"/>
                <a:cs typeface="Calibri"/>
              </a:rPr>
              <a:t>South Central Coast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 Luis Obispo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Santa Barbara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Ventura County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363CF-C2B0-8451-C992-BE34D2DB5A2E}"/>
              </a:ext>
            </a:extLst>
          </p:cNvPr>
          <p:cNvSpPr txBox="1"/>
          <p:nvPr/>
        </p:nvSpPr>
        <p:spPr>
          <a:xfrm>
            <a:off x="7703025" y="1621398"/>
            <a:ext cx="233125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North far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Butte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Colusa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Del Norte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El Dorado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Glenn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Humboldt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Lake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Lassen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Mendocino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Modoc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Nevada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Placer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Plumas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Sacramento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Shasta County</a:t>
            </a:r>
          </a:p>
        </p:txBody>
      </p:sp>
      <p:sp>
        <p:nvSpPr>
          <p:cNvPr id="4" name="Google Shape;157;p5">
            <a:extLst>
              <a:ext uri="{FF2B5EF4-FFF2-40B4-BE49-F238E27FC236}">
                <a16:creationId xmlns:a16="http://schemas.microsoft.com/office/drawing/2014/main" id="{D4FE7F24-F5CF-2961-6237-43B47B6B6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Macro Regions &amp; Counties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DD1D9-2D96-4781-2518-1F35AB5B22F1}"/>
              </a:ext>
            </a:extLst>
          </p:cNvPr>
          <p:cNvSpPr txBox="1"/>
          <p:nvPr/>
        </p:nvSpPr>
        <p:spPr>
          <a:xfrm>
            <a:off x="10034859" y="1621398"/>
            <a:ext cx="2331255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North far North (cont.)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Sierra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Siskiyou County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Sutter County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Tehama County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Trinity County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Yolo County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Yuba County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311BB8-1D2E-0D91-6EC1-74F26FE1B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764536C-3E47-8565-35C2-AC0FF5E3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95" y="735975"/>
            <a:ext cx="6271999" cy="5368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79EF2-0B6D-23A4-47AB-7534072ABABB}"/>
              </a:ext>
            </a:extLst>
          </p:cNvPr>
          <p:cNvSpPr txBox="1"/>
          <p:nvPr/>
        </p:nvSpPr>
        <p:spPr>
          <a:xfrm>
            <a:off x="751438" y="2578264"/>
            <a:ext cx="2951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New Dashboard: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https://bit.ly/CAEP_CTE_Courses</a:t>
            </a:r>
            <a:endParaRPr lang="en-US" dirty="0"/>
          </a:p>
        </p:txBody>
      </p:sp>
      <p:sp>
        <p:nvSpPr>
          <p:cNvPr id="7" name="Google Shape;157;p5">
            <a:extLst>
              <a:ext uri="{FF2B5EF4-FFF2-40B4-BE49-F238E27FC236}">
                <a16:creationId xmlns:a16="http://schemas.microsoft.com/office/drawing/2014/main" id="{F2C97FDA-3FA8-F5A0-4822-5FDC174D3B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606" y="1035458"/>
            <a:ext cx="3858127" cy="13371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Dashboard Design &amp; Demo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43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1"/>
          <p:cNvSpPr txBox="1">
            <a:spLocks noGrp="1"/>
          </p:cNvSpPr>
          <p:nvPr>
            <p:ph type="title" idx="4294967295"/>
          </p:nvPr>
        </p:nvSpPr>
        <p:spPr>
          <a:xfrm>
            <a:off x="980175" y="4555575"/>
            <a:ext cx="958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Q &amp; 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" name="Google Shape;729;p82"/>
          <p:cNvGraphicFramePr/>
          <p:nvPr>
            <p:extLst>
              <p:ext uri="{D42A27DB-BD31-4B8C-83A1-F6EECF244321}">
                <p14:modId xmlns:p14="http://schemas.microsoft.com/office/powerpoint/2010/main" val="1240394685"/>
              </p:ext>
            </p:extLst>
          </p:nvPr>
        </p:nvGraphicFramePr>
        <p:xfrm>
          <a:off x="363336" y="1431895"/>
          <a:ext cx="11465325" cy="1244025"/>
        </p:xfrm>
        <a:graphic>
          <a:graphicData uri="http://schemas.openxmlformats.org/drawingml/2006/table">
            <a:tbl>
              <a:tblPr firstRow="1" bandRow="1">
                <a:noFill/>
                <a:tableStyleId>{3B3759D6-04D4-46BA-B580-FB87A071D61A}</a:tableStyleId>
              </a:tblPr>
              <a:tblGrid>
                <a:gridCol w="15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6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 Session Professional Development Opportunities</a:t>
                      </a:r>
                      <a:endParaRPr sz="14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0000">
                        <a:alpha val="102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6/14/2022 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</a:t>
                      </a:r>
                      <a:r>
                        <a:rPr lang="en-US" dirty="0"/>
                        <a:t> </a:t>
                      </a:r>
                      <a:r>
                        <a:rPr lang="en-US" sz="16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6/28/2022 </a:t>
                      </a:r>
                      <a:endParaRPr sz="1600" b="0" i="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 I &amp; 2: Creating Career Pathways Using the Updated Adult Education to Workforce Dashboard Tool</a:t>
                      </a:r>
                      <a:endParaRPr sz="1600" b="0" i="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30" name="Google Shape;730;p82"/>
          <p:cNvSpPr txBox="1">
            <a:spLocks noGrp="1"/>
          </p:cNvSpPr>
          <p:nvPr>
            <p:ph type="title"/>
          </p:nvPr>
        </p:nvSpPr>
        <p:spPr>
          <a:xfrm>
            <a:off x="1954350" y="368050"/>
            <a:ext cx="7059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Upcoming Webinars</a:t>
            </a:r>
            <a:endParaRPr sz="400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 idx="4294967295"/>
          </p:nvPr>
        </p:nvSpPr>
        <p:spPr>
          <a:xfrm>
            <a:off x="1061456" y="1142750"/>
            <a:ext cx="9948000" cy="84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800" b="1" dirty="0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3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845166" y="8579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The Chancellor's Office</a:t>
            </a:r>
            <a:endParaRPr dirty="0"/>
          </a:p>
        </p:txBody>
      </p:sp>
      <p:sp>
        <p:nvSpPr>
          <p:cNvPr id="141" name="Google Shape;141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2534467" y="4938358"/>
            <a:ext cx="3123283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Mayra Diaz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CAEP Program Lead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Chancellor’s Office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5979516" y="4938358"/>
            <a:ext cx="3329137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Lindsay Williams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Manager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Chancellor’s Office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 descr="A person with long hai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21077" t="1853" r="34012"/>
          <a:stretch/>
        </p:blipFill>
        <p:spPr>
          <a:xfrm>
            <a:off x="3200663" y="2308274"/>
            <a:ext cx="1797222" cy="2505459"/>
          </a:xfrm>
          <a:prstGeom prst="rect">
            <a:avLst/>
          </a:prstGeom>
          <a:noFill/>
          <a:ln>
            <a:noFill/>
          </a:ln>
          <a:effectLst>
            <a:outerShdw blurRad="241300" dist="114300" dir="3120000" algn="ctr" rotWithShape="0">
              <a:srgbClr val="000000">
                <a:alpha val="48235"/>
              </a:srgbClr>
            </a:outerShdw>
          </a:effectLst>
        </p:spPr>
      </p:pic>
      <p:pic>
        <p:nvPicPr>
          <p:cNvPr id="145" name="Google Shape;145;p3" descr="A person wearing glass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1216" y="2308274"/>
            <a:ext cx="1797222" cy="2505459"/>
          </a:xfrm>
          <a:prstGeom prst="rect">
            <a:avLst/>
          </a:prstGeom>
          <a:noFill/>
          <a:ln>
            <a:noFill/>
          </a:ln>
          <a:effectLst>
            <a:outerShdw blurRad="241300" dist="114300" dir="3120000" algn="ctr" rotWithShape="0">
              <a:srgbClr val="000000">
                <a:alpha val="4823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22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4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BCDAA-40A4-4CC3-4B55-92C345C0F85F}"/>
              </a:ext>
            </a:extLst>
          </p:cNvPr>
          <p:cNvSpPr txBox="1"/>
          <p:nvPr/>
        </p:nvSpPr>
        <p:spPr>
          <a:xfrm>
            <a:off x="932507" y="1919335"/>
            <a:ext cx="1059255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Introduction to Adult Education Course Scan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Example of Data Collection and Management from San Diego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Review of Updated Adult Ed Career Education Dashboard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>
                <a:latin typeface="Calibri"/>
                <a:cs typeface="Calibri"/>
              </a:rPr>
              <a:t>Using the Adult Ed Career Educational Dashboard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4800" b="1" dirty="0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Goals</a:t>
            </a:r>
            <a:endParaRPr dirty="0">
              <a:solidFill>
                <a:srgbClr val="2F5496"/>
              </a:solidFill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body" idx="1"/>
          </p:nvPr>
        </p:nvSpPr>
        <p:spPr>
          <a:xfrm>
            <a:off x="716280" y="1551930"/>
            <a:ext cx="10759440" cy="44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Provide an overview of the adult education career education course dashboard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Demonstrate the value of aligning educational offerings to labor market data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Provide examples of regional career education course alignment that create transparent career pathways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Demonstrate how to identify trends for planning purposes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Present labor market resources and career exploration tools for regional planning and alignment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88BED-89A4-D4AE-7F5B-07A90E5B44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ACF102-0456-D639-7A38-9FB53D4F91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775730"/>
            <a:ext cx="12192000" cy="576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How the Work Started: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Adult Education to Workforce Data Project</a:t>
            </a:r>
          </a:p>
        </p:txBody>
      </p:sp>
    </p:spTree>
    <p:extLst>
      <p:ext uri="{BB962C8B-B14F-4D97-AF65-F5344CB8AC3E}">
        <p14:creationId xmlns:p14="http://schemas.microsoft.com/office/powerpoint/2010/main" val="278749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403DF3-FAD2-BCFD-3C18-1002FEF4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731E8-08FE-C6DA-54E6-50A6F660B016}"/>
              </a:ext>
            </a:extLst>
          </p:cNvPr>
          <p:cNvSpPr txBox="1">
            <a:spLocks/>
          </p:cNvSpPr>
          <p:nvPr/>
        </p:nvSpPr>
        <p:spPr>
          <a:xfrm>
            <a:off x="685727" y="1830844"/>
            <a:ext cx="11233268" cy="291879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Calibri"/>
                <a:cs typeface="Calibri"/>
              </a:rPr>
              <a:t>Understand the continuum of CTE &amp; career courses offered by NC &amp; adult ed practitioners</a:t>
            </a:r>
          </a:p>
          <a:p>
            <a:pPr marL="457200" indent="-457200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Calibri"/>
                <a:cs typeface="Calibri"/>
              </a:rPr>
              <a:t>Map the relationship between adult ed CTE &amp; career offerings, credit programs, and regional labor markets</a:t>
            </a:r>
          </a:p>
          <a:p>
            <a:pPr marL="457200" indent="-457200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Calibri"/>
                <a:cs typeface="Calibri"/>
              </a:rPr>
              <a:t>Support consortia pathway development and conversations about using labor market and other resources to support CAEP students</a:t>
            </a:r>
          </a:p>
        </p:txBody>
      </p:sp>
      <p:sp>
        <p:nvSpPr>
          <p:cNvPr id="9" name="Google Shape;157;p5">
            <a:extLst>
              <a:ext uri="{FF2B5EF4-FFF2-40B4-BE49-F238E27FC236}">
                <a16:creationId xmlns:a16="http://schemas.microsoft.com/office/drawing/2014/main" id="{CB2D2189-57A1-32A9-3857-3365CE91E0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Purpose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30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403DF3-FAD2-BCFD-3C18-1002FEF4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731E8-08FE-C6DA-54E6-50A6F660B016}"/>
              </a:ext>
            </a:extLst>
          </p:cNvPr>
          <p:cNvSpPr txBox="1">
            <a:spLocks/>
          </p:cNvSpPr>
          <p:nvPr/>
        </p:nvSpPr>
        <p:spPr>
          <a:xfrm>
            <a:off x="685727" y="1830844"/>
            <a:ext cx="11233268" cy="291879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en-US" sz="2200" dirty="0">
                <a:latin typeface="Calibri"/>
                <a:cs typeface="Calibri"/>
              </a:rPr>
              <a:t>Scanned 521 institutions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spcBef>
                <a:spcPts val="1800"/>
              </a:spcBef>
              <a:buClr>
                <a:schemeClr val="tx1"/>
              </a:buClr>
              <a:buSzPct val="100000"/>
              <a:buAutoNum type="arabicPeriod"/>
            </a:pPr>
            <a:r>
              <a:rPr lang="en-US" sz="2200" dirty="0">
                <a:latin typeface="Calibri"/>
                <a:cs typeface="Calibri"/>
              </a:rPr>
              <a:t>225 agencies providing CTE &amp; Workforce Preparation Courses </a:t>
            </a:r>
          </a:p>
          <a:p>
            <a:pPr marL="457200" indent="-457200">
              <a:spcBef>
                <a:spcPts val="1800"/>
              </a:spcBef>
              <a:buClr>
                <a:schemeClr val="tx1"/>
              </a:buClr>
              <a:buSzPct val="100000"/>
              <a:buAutoNum type="arabicPeriod"/>
            </a:pPr>
            <a:r>
              <a:rPr lang="en-US" sz="2200" dirty="0">
                <a:latin typeface="Calibri"/>
                <a:cs typeface="Calibri"/>
              </a:rPr>
              <a:t>Includes Over 7000 course offerings</a:t>
            </a:r>
          </a:p>
        </p:txBody>
      </p:sp>
      <p:sp>
        <p:nvSpPr>
          <p:cNvPr id="9" name="Google Shape;157;p5">
            <a:extLst>
              <a:ext uri="{FF2B5EF4-FFF2-40B4-BE49-F238E27FC236}">
                <a16:creationId xmlns:a16="http://schemas.microsoft.com/office/drawing/2014/main" id="{CB2D2189-57A1-32A9-3857-3365CE91E0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Scope &amp; Scale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44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403DF3-FAD2-BCFD-3C18-1002FEF4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ontent Placeholder 2" descr="Diagram highlighting the three primary CTE &amp; Workforce course types">
            <a:extLst>
              <a:ext uri="{FF2B5EF4-FFF2-40B4-BE49-F238E27FC236}">
                <a16:creationId xmlns:a16="http://schemas.microsoft.com/office/drawing/2014/main" id="{E0498BCC-6741-91A6-A0A4-3022DA89E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027880"/>
              </p:ext>
            </p:extLst>
          </p:nvPr>
        </p:nvGraphicFramePr>
        <p:xfrm>
          <a:off x="464322" y="1855961"/>
          <a:ext cx="11263356" cy="388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Google Shape;157;p5">
            <a:extLst>
              <a:ext uri="{FF2B5EF4-FFF2-40B4-BE49-F238E27FC236}">
                <a16:creationId xmlns:a16="http://schemas.microsoft.com/office/drawing/2014/main" id="{1214334D-300D-960D-0C0F-42F1C5A469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CTE &amp; Workforce Course Types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13497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1134</Words>
  <Application>Microsoft Macintosh PowerPoint</Application>
  <PresentationFormat>Widescreen</PresentationFormat>
  <Paragraphs>231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Helvetica Neue Light</vt:lpstr>
      <vt:lpstr>Helvetica Neue</vt:lpstr>
      <vt:lpstr>Century Gothic</vt:lpstr>
      <vt:lpstr>Wingdings 3</vt:lpstr>
      <vt:lpstr>Calibri</vt:lpstr>
      <vt:lpstr>Corbel</vt:lpstr>
      <vt:lpstr>Arial</vt:lpstr>
      <vt:lpstr>Source Sans Pro</vt:lpstr>
      <vt:lpstr>White</vt:lpstr>
      <vt:lpstr>   Adult Education Pathways Through Education to Workforce </vt:lpstr>
      <vt:lpstr>Today’s Presenters</vt:lpstr>
      <vt:lpstr>The Chancellor's Office</vt:lpstr>
      <vt:lpstr>Agenda</vt:lpstr>
      <vt:lpstr>Goals</vt:lpstr>
      <vt:lpstr>How the Work Started:  Adult Education to Workforce Data Project</vt:lpstr>
      <vt:lpstr>Purpose</vt:lpstr>
      <vt:lpstr>Scope &amp; Scale</vt:lpstr>
      <vt:lpstr>CTE &amp; Workforce Course Types</vt:lpstr>
      <vt:lpstr>Higher Level Findings</vt:lpstr>
      <vt:lpstr>Implementing Data Collection Processes:  San Diego/Imperial CTE Course Alignment &amp; Career System</vt:lpstr>
      <vt:lpstr>San Diego/Imperial CTE Course Alignment &amp; Career System</vt:lpstr>
      <vt:lpstr>Structure &amp; Focus</vt:lpstr>
      <vt:lpstr>Data Collection Process</vt:lpstr>
      <vt:lpstr>Gave Rise Questions &amp; Opportunities</vt:lpstr>
      <vt:lpstr>Revising the Dashboard:  California Adult Ed Career Education Dashboard</vt:lpstr>
      <vt:lpstr>Data Collection Process</vt:lpstr>
      <vt:lpstr>Design Process of the Dashboard</vt:lpstr>
      <vt:lpstr>Labor Market Data and Filters</vt:lpstr>
      <vt:lpstr>Macro Regions &amp; Counties</vt:lpstr>
      <vt:lpstr>Dashboard Design &amp; Demo</vt:lpstr>
      <vt:lpstr>Q &amp; A</vt:lpstr>
      <vt:lpstr>Upcoming Webinars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Using Adult Education Pipeline Data, CAEP Fact Sheets, and other Data Resources for Three-Year Planning  Session I : A Focus on Qualitative Data</dc:title>
  <dc:creator>Blaire Toso</dc:creator>
  <cp:lastModifiedBy>Ayanna Smith</cp:lastModifiedBy>
  <cp:revision>492</cp:revision>
  <dcterms:modified xsi:type="dcterms:W3CDTF">2022-06-16T16:08:16Z</dcterms:modified>
</cp:coreProperties>
</file>