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33"/>
  </p:notesMasterIdLst>
  <p:sldIdLst>
    <p:sldId id="256" r:id="rId3"/>
    <p:sldId id="257" r:id="rId4"/>
    <p:sldId id="258" r:id="rId5"/>
    <p:sldId id="259" r:id="rId6"/>
    <p:sldId id="351" r:id="rId7"/>
    <p:sldId id="314" r:id="rId8"/>
    <p:sldId id="366" r:id="rId9"/>
    <p:sldId id="368" r:id="rId10"/>
    <p:sldId id="369" r:id="rId11"/>
    <p:sldId id="1743" r:id="rId12"/>
    <p:sldId id="352" r:id="rId13"/>
    <p:sldId id="364" r:id="rId14"/>
    <p:sldId id="1738" r:id="rId15"/>
    <p:sldId id="1744" r:id="rId16"/>
    <p:sldId id="1745" r:id="rId17"/>
    <p:sldId id="1739" r:id="rId18"/>
    <p:sldId id="1741" r:id="rId19"/>
    <p:sldId id="1742" r:id="rId20"/>
    <p:sldId id="316" r:id="rId21"/>
    <p:sldId id="1746" r:id="rId22"/>
    <p:sldId id="1751" r:id="rId23"/>
    <p:sldId id="1750" r:id="rId24"/>
    <p:sldId id="1749" r:id="rId25"/>
    <p:sldId id="1752" r:id="rId26"/>
    <p:sldId id="1753" r:id="rId27"/>
    <p:sldId id="1754" r:id="rId28"/>
    <p:sldId id="1755" r:id="rId29"/>
    <p:sldId id="327" r:id="rId30"/>
    <p:sldId id="328" r:id="rId31"/>
    <p:sldId id="1756" r:id="rId32"/>
  </p:sldIdLst>
  <p:sldSz cx="12192000" cy="6858000"/>
  <p:notesSz cx="7010400" cy="9296400"/>
  <p:embeddedFontLs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Helvetica Neue" panose="02000503000000020004" pitchFamily="2" charset="0"/>
      <p:regular r:id="rId42"/>
      <p:bold r:id="rId43"/>
      <p:italic r:id="rId44"/>
      <p:boldItalic r:id="rId45"/>
    </p:embeddedFont>
    <p:embeddedFont>
      <p:font typeface="Helvetica Neue Light" panose="02000403000000020004" pitchFamily="2"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Source Sans Pro" panose="020B0503030403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8" roundtripDataSignature="AMtx7mikqBipenNso0Wg/ykB1P3O4Ki3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EFCF2-31F3-46BA-B782-ACC9C385E0E5}" v="79" dt="2022-04-13T16:30:47.435"/>
    <p1510:client id="{1F4576B3-AF9B-4643-B311-EE4BBF8B9F96}" v="17" dt="2022-03-31T23:13:17.966"/>
    <p1510:client id="{2B93C6DC-16F3-49B2-98CC-255EFFA79A74}" v="39" dt="2022-05-17T18:37:51.603"/>
    <p1510:client id="{3BCC4D2A-D231-483A-AB0B-44381CD0FA25}" v="371" dt="2022-05-13T14:24:10.260"/>
    <p1510:client id="{3E6373B1-FC57-43D2-9053-F13F955A2C73}" v="48" dt="2022-03-31T23:06:02.881"/>
    <p1510:client id="{74179D32-3CBE-4B39-BF37-DCB40052BB65}" v="98" dt="2022-04-06T23:34:37.424"/>
    <p1510:client id="{83E173F7-1111-443B-947C-053466DFA155}" v="37" dt="2022-05-18T22:40:35.211"/>
    <p1510:client id="{9B622516-6AB1-47A1-90DF-1495156B3BC8}" v="266" dt="2022-04-04T20:29:43.829"/>
    <p1510:client id="{9C17B2C0-70CD-40D5-9A42-A6F7BE1F0BBC}" v="40" dt="2022-04-08T19:10:26.217"/>
    <p1510:client id="{9E908ABC-5B10-45CA-8973-D9BF907CB973}" v="8" dt="2022-05-10T23:13:19.370"/>
    <p1510:client id="{C2439A5D-F1AC-4DB5-B5F5-4FA1D699F64F}" v="10" dt="2022-04-04T15:44:46.365"/>
    <p1510:client id="{ED78E514-6402-4A51-BD16-2309380DB9B2}" v="7" dt="2022-04-01T17:38:36.482"/>
    <p1510:client id="{EF145306-8952-4566-92D5-0CAD67CC7AFB}" v="10" dt="2022-04-04T19:32:45.719"/>
    <p1510:client id="{F158FB15-21F6-4DB4-BF64-782984C1AAED}" v="4" dt="2022-04-13T16:34:41.980"/>
    <p1510:client id="{FE173BB9-924D-44CF-A8E6-82364103D38D}" v="10" dt="2022-05-13T16:29:54.412"/>
  </p1510:revLst>
</p1510:revInfo>
</file>

<file path=ppt/tableStyles.xml><?xml version="1.0" encoding="utf-8"?>
<a:tblStyleLst xmlns:a="http://schemas.openxmlformats.org/drawingml/2006/main" def="{B736135D-4A98-4FE4-A0A1-56A0240CF24A}">
  <a:tblStyle styleId="{B736135D-4A98-4FE4-A0A1-56A0240CF24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B3759D6-04D4-46BA-B580-FB87A071D61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0FF"/>
          </a:solidFill>
        </a:fill>
      </a:tcStyle>
    </a:wholeTbl>
    <a:band1H>
      <a:tcTxStyle b="off" i="off"/>
      <a:tcStyle>
        <a:tcBdr/>
        <a:fill>
          <a:solidFill>
            <a:srgbClr val="CADFFF"/>
          </a:solidFill>
        </a:fill>
      </a:tcStyle>
    </a:band1H>
    <a:band2H>
      <a:tcTxStyle b="off" i="off"/>
      <a:tcStyle>
        <a:tcBdr/>
      </a:tcStyle>
    </a:band2H>
    <a:band1V>
      <a:tcTxStyle b="off" i="off"/>
      <a:tcStyle>
        <a:tcBdr/>
        <a:fill>
          <a:solidFill>
            <a:srgbClr val="CADFF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0"/>
    <p:restoredTop sz="94640"/>
  </p:normalViewPr>
  <p:slideViewPr>
    <p:cSldViewPr snapToGrid="0" snapToObjects="1">
      <p:cViewPr varScale="1">
        <p:scale>
          <a:sx n="102" d="100"/>
          <a:sy n="102" d="100"/>
        </p:scale>
        <p:origin x="3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10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11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110"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113"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108"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font" Target="fonts/font21.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14"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anna Smith" userId="5siZjcP8FZvRM6m5m7t/UlGs2tLLnfJHGFVOmFRcdzE=" providerId="None" clId="Web-{010EFCF2-31F3-46BA-B782-ACC9C385E0E5}"/>
    <pc:docChg chg="delSld modSld">
      <pc:chgData name="Ayanna Smith" userId="5siZjcP8FZvRM6m5m7t/UlGs2tLLnfJHGFVOmFRcdzE=" providerId="None" clId="Web-{010EFCF2-31F3-46BA-B782-ACC9C385E0E5}" dt="2022-04-13T16:30:47.435" v="75"/>
      <pc:docMkLst>
        <pc:docMk/>
      </pc:docMkLst>
      <pc:sldChg chg="modSp">
        <pc:chgData name="Ayanna Smith" userId="5siZjcP8FZvRM6m5m7t/UlGs2tLLnfJHGFVOmFRcdzE=" providerId="None" clId="Web-{010EFCF2-31F3-46BA-B782-ACC9C385E0E5}" dt="2022-04-13T16:30:26.919" v="74" actId="20577"/>
        <pc:sldMkLst>
          <pc:docMk/>
          <pc:sldMk cId="0" sldId="256"/>
        </pc:sldMkLst>
        <pc:spChg chg="mod">
          <ac:chgData name="Ayanna Smith" userId="5siZjcP8FZvRM6m5m7t/UlGs2tLLnfJHGFVOmFRcdzE=" providerId="None" clId="Web-{010EFCF2-31F3-46BA-B782-ACC9C385E0E5}" dt="2022-04-13T16:30:15.857" v="70" actId="20577"/>
          <ac:spMkLst>
            <pc:docMk/>
            <pc:sldMk cId="0" sldId="256"/>
            <ac:spMk id="117" creationId="{00000000-0000-0000-0000-000000000000}"/>
          </ac:spMkLst>
        </pc:spChg>
        <pc:spChg chg="mod">
          <ac:chgData name="Ayanna Smith" userId="5siZjcP8FZvRM6m5m7t/UlGs2tLLnfJHGFVOmFRcdzE=" providerId="None" clId="Web-{010EFCF2-31F3-46BA-B782-ACC9C385E0E5}" dt="2022-04-13T16:30:26.919" v="74" actId="20577"/>
          <ac:spMkLst>
            <pc:docMk/>
            <pc:sldMk cId="0" sldId="256"/>
            <ac:spMk id="118" creationId="{00000000-0000-0000-0000-000000000000}"/>
          </ac:spMkLst>
        </pc:spChg>
      </pc:sldChg>
      <pc:sldChg chg="modSp">
        <pc:chgData name="Ayanna Smith" userId="5siZjcP8FZvRM6m5m7t/UlGs2tLLnfJHGFVOmFRcdzE=" providerId="None" clId="Web-{010EFCF2-31F3-46BA-B782-ACC9C385E0E5}" dt="2022-04-13T16:27:12.369" v="1" actId="20577"/>
        <pc:sldMkLst>
          <pc:docMk/>
          <pc:sldMk cId="0" sldId="259"/>
        </pc:sldMkLst>
        <pc:spChg chg="mod">
          <ac:chgData name="Ayanna Smith" userId="5siZjcP8FZvRM6m5m7t/UlGs2tLLnfJHGFVOmFRcdzE=" providerId="None" clId="Web-{010EFCF2-31F3-46BA-B782-ACC9C385E0E5}" dt="2022-04-13T16:27:12.369" v="1" actId="20577"/>
          <ac:spMkLst>
            <pc:docMk/>
            <pc:sldMk cId="0" sldId="259"/>
            <ac:spMk id="151" creationId="{00000000-0000-0000-0000-000000000000}"/>
          </ac:spMkLst>
        </pc:spChg>
      </pc:sldChg>
      <pc:sldChg chg="modSp">
        <pc:chgData name="Ayanna Smith" userId="5siZjcP8FZvRM6m5m7t/UlGs2tLLnfJHGFVOmFRcdzE=" providerId="None" clId="Web-{010EFCF2-31F3-46BA-B782-ACC9C385E0E5}" dt="2022-04-13T16:27:16.728" v="3" actId="20577"/>
        <pc:sldMkLst>
          <pc:docMk/>
          <pc:sldMk cId="0" sldId="260"/>
        </pc:sldMkLst>
        <pc:spChg chg="mod">
          <ac:chgData name="Ayanna Smith" userId="5siZjcP8FZvRM6m5m7t/UlGs2tLLnfJHGFVOmFRcdzE=" providerId="None" clId="Web-{010EFCF2-31F3-46BA-B782-ACC9C385E0E5}" dt="2022-04-13T16:27:16.728" v="3" actId="20577"/>
          <ac:spMkLst>
            <pc:docMk/>
            <pc:sldMk cId="0" sldId="260"/>
            <ac:spMk id="158" creationId="{00000000-0000-0000-0000-000000000000}"/>
          </ac:spMkLst>
        </pc:spChg>
      </pc:sldChg>
      <pc:sldChg chg="del">
        <pc:chgData name="Ayanna Smith" userId="5siZjcP8FZvRM6m5m7t/UlGs2tLLnfJHGFVOmFRcdzE=" providerId="None" clId="Web-{010EFCF2-31F3-46BA-B782-ACC9C385E0E5}" dt="2022-04-13T16:28:18.651" v="20"/>
        <pc:sldMkLst>
          <pc:docMk/>
          <pc:sldMk cId="0" sldId="315"/>
        </pc:sldMkLst>
      </pc:sldChg>
      <pc:sldChg chg="del">
        <pc:chgData name="Ayanna Smith" userId="5siZjcP8FZvRM6m5m7t/UlGs2tLLnfJHGFVOmFRcdzE=" providerId="None" clId="Web-{010EFCF2-31F3-46BA-B782-ACC9C385E0E5}" dt="2022-04-13T16:28:18.651" v="19"/>
        <pc:sldMkLst>
          <pc:docMk/>
          <pc:sldMk cId="0" sldId="317"/>
        </pc:sldMkLst>
      </pc:sldChg>
      <pc:sldChg chg="del">
        <pc:chgData name="Ayanna Smith" userId="5siZjcP8FZvRM6m5m7t/UlGs2tLLnfJHGFVOmFRcdzE=" providerId="None" clId="Web-{010EFCF2-31F3-46BA-B782-ACC9C385E0E5}" dt="2022-04-13T16:28:18.635" v="15"/>
        <pc:sldMkLst>
          <pc:docMk/>
          <pc:sldMk cId="0" sldId="318"/>
        </pc:sldMkLst>
      </pc:sldChg>
      <pc:sldChg chg="del">
        <pc:chgData name="Ayanna Smith" userId="5siZjcP8FZvRM6m5m7t/UlGs2tLLnfJHGFVOmFRcdzE=" providerId="None" clId="Web-{010EFCF2-31F3-46BA-B782-ACC9C385E0E5}" dt="2022-04-13T16:28:18.651" v="18"/>
        <pc:sldMkLst>
          <pc:docMk/>
          <pc:sldMk cId="0" sldId="319"/>
        </pc:sldMkLst>
      </pc:sldChg>
      <pc:sldChg chg="del">
        <pc:chgData name="Ayanna Smith" userId="5siZjcP8FZvRM6m5m7t/UlGs2tLLnfJHGFVOmFRcdzE=" providerId="None" clId="Web-{010EFCF2-31F3-46BA-B782-ACC9C385E0E5}" dt="2022-04-13T16:28:18.651" v="17"/>
        <pc:sldMkLst>
          <pc:docMk/>
          <pc:sldMk cId="0" sldId="320"/>
        </pc:sldMkLst>
      </pc:sldChg>
      <pc:sldChg chg="del">
        <pc:chgData name="Ayanna Smith" userId="5siZjcP8FZvRM6m5m7t/UlGs2tLLnfJHGFVOmFRcdzE=" providerId="None" clId="Web-{010EFCF2-31F3-46BA-B782-ACC9C385E0E5}" dt="2022-04-13T16:28:18.635" v="16"/>
        <pc:sldMkLst>
          <pc:docMk/>
          <pc:sldMk cId="0" sldId="321"/>
        </pc:sldMkLst>
      </pc:sldChg>
      <pc:sldChg chg="del">
        <pc:chgData name="Ayanna Smith" userId="5siZjcP8FZvRM6m5m7t/UlGs2tLLnfJHGFVOmFRcdzE=" providerId="None" clId="Web-{010EFCF2-31F3-46BA-B782-ACC9C385E0E5}" dt="2022-04-13T16:28:18.635" v="14"/>
        <pc:sldMkLst>
          <pc:docMk/>
          <pc:sldMk cId="0" sldId="322"/>
        </pc:sldMkLst>
      </pc:sldChg>
      <pc:sldChg chg="del">
        <pc:chgData name="Ayanna Smith" userId="5siZjcP8FZvRM6m5m7t/UlGs2tLLnfJHGFVOmFRcdzE=" providerId="None" clId="Web-{010EFCF2-31F3-46BA-B782-ACC9C385E0E5}" dt="2022-04-13T16:28:18.635" v="13"/>
        <pc:sldMkLst>
          <pc:docMk/>
          <pc:sldMk cId="0" sldId="326"/>
        </pc:sldMkLst>
      </pc:sldChg>
      <pc:sldChg chg="modSp">
        <pc:chgData name="Ayanna Smith" userId="5siZjcP8FZvRM6m5m7t/UlGs2tLLnfJHGFVOmFRcdzE=" providerId="None" clId="Web-{010EFCF2-31F3-46BA-B782-ACC9C385E0E5}" dt="2022-04-13T16:30:47.435" v="75"/>
        <pc:sldMkLst>
          <pc:docMk/>
          <pc:sldMk cId="0" sldId="328"/>
        </pc:sldMkLst>
        <pc:graphicFrameChg chg="modGraphic">
          <ac:chgData name="Ayanna Smith" userId="5siZjcP8FZvRM6m5m7t/UlGs2tLLnfJHGFVOmFRcdzE=" providerId="None" clId="Web-{010EFCF2-31F3-46BA-B782-ACC9C385E0E5}" dt="2022-04-13T16:30:47.435" v="75"/>
          <ac:graphicFrameMkLst>
            <pc:docMk/>
            <pc:sldMk cId="0" sldId="328"/>
            <ac:graphicFrameMk id="729" creationId="{00000000-0000-0000-0000-000000000000}"/>
          </ac:graphicFrameMkLst>
        </pc:graphicFrameChg>
      </pc:sldChg>
      <pc:sldChg chg="del">
        <pc:chgData name="Ayanna Smith" userId="5siZjcP8FZvRM6m5m7t/UlGs2tLLnfJHGFVOmFRcdzE=" providerId="None" clId="Web-{010EFCF2-31F3-46BA-B782-ACC9C385E0E5}" dt="2022-04-13T16:28:18.651" v="21"/>
        <pc:sldMkLst>
          <pc:docMk/>
          <pc:sldMk cId="3968888798" sldId="330"/>
        </pc:sldMkLst>
      </pc:sldChg>
      <pc:sldChg chg="del">
        <pc:chgData name="Ayanna Smith" userId="5siZjcP8FZvRM6m5m7t/UlGs2tLLnfJHGFVOmFRcdzE=" providerId="None" clId="Web-{010EFCF2-31F3-46BA-B782-ACC9C385E0E5}" dt="2022-04-13T16:28:18.651" v="22"/>
        <pc:sldMkLst>
          <pc:docMk/>
          <pc:sldMk cId="3908131378" sldId="331"/>
        </pc:sldMkLst>
      </pc:sldChg>
      <pc:sldChg chg="del">
        <pc:chgData name="Ayanna Smith" userId="5siZjcP8FZvRM6m5m7t/UlGs2tLLnfJHGFVOmFRcdzE=" providerId="None" clId="Web-{010EFCF2-31F3-46BA-B782-ACC9C385E0E5}" dt="2022-04-13T16:28:18.651" v="23"/>
        <pc:sldMkLst>
          <pc:docMk/>
          <pc:sldMk cId="991971159" sldId="332"/>
        </pc:sldMkLst>
      </pc:sldChg>
      <pc:sldChg chg="del">
        <pc:chgData name="Ayanna Smith" userId="5siZjcP8FZvRM6m5m7t/UlGs2tLLnfJHGFVOmFRcdzE=" providerId="None" clId="Web-{010EFCF2-31F3-46BA-B782-ACC9C385E0E5}" dt="2022-04-13T16:28:18.651" v="24"/>
        <pc:sldMkLst>
          <pc:docMk/>
          <pc:sldMk cId="2605176835" sldId="333"/>
        </pc:sldMkLst>
      </pc:sldChg>
      <pc:sldChg chg="del">
        <pc:chgData name="Ayanna Smith" userId="5siZjcP8FZvRM6m5m7t/UlGs2tLLnfJHGFVOmFRcdzE=" providerId="None" clId="Web-{010EFCF2-31F3-46BA-B782-ACC9C385E0E5}" dt="2022-04-13T16:28:18.651" v="25"/>
        <pc:sldMkLst>
          <pc:docMk/>
          <pc:sldMk cId="3470754270" sldId="334"/>
        </pc:sldMkLst>
      </pc:sldChg>
      <pc:sldChg chg="del">
        <pc:chgData name="Ayanna Smith" userId="5siZjcP8FZvRM6m5m7t/UlGs2tLLnfJHGFVOmFRcdzE=" providerId="None" clId="Web-{010EFCF2-31F3-46BA-B782-ACC9C385E0E5}" dt="2022-04-13T16:28:18.651" v="26"/>
        <pc:sldMkLst>
          <pc:docMk/>
          <pc:sldMk cId="324165797" sldId="335"/>
        </pc:sldMkLst>
      </pc:sldChg>
      <pc:sldChg chg="del">
        <pc:chgData name="Ayanna Smith" userId="5siZjcP8FZvRM6m5m7t/UlGs2tLLnfJHGFVOmFRcdzE=" providerId="None" clId="Web-{010EFCF2-31F3-46BA-B782-ACC9C385E0E5}" dt="2022-04-13T16:28:18.651" v="27"/>
        <pc:sldMkLst>
          <pc:docMk/>
          <pc:sldMk cId="2807760792" sldId="336"/>
        </pc:sldMkLst>
      </pc:sldChg>
      <pc:sldChg chg="del">
        <pc:chgData name="Ayanna Smith" userId="5siZjcP8FZvRM6m5m7t/UlGs2tLLnfJHGFVOmFRcdzE=" providerId="None" clId="Web-{010EFCF2-31F3-46BA-B782-ACC9C385E0E5}" dt="2022-04-13T16:28:18.651" v="28"/>
        <pc:sldMkLst>
          <pc:docMk/>
          <pc:sldMk cId="600255864" sldId="337"/>
        </pc:sldMkLst>
      </pc:sldChg>
      <pc:sldChg chg="del">
        <pc:chgData name="Ayanna Smith" userId="5siZjcP8FZvRM6m5m7t/UlGs2tLLnfJHGFVOmFRcdzE=" providerId="None" clId="Web-{010EFCF2-31F3-46BA-B782-ACC9C385E0E5}" dt="2022-04-13T16:28:18.667" v="29"/>
        <pc:sldMkLst>
          <pc:docMk/>
          <pc:sldMk cId="340575423" sldId="338"/>
        </pc:sldMkLst>
      </pc:sldChg>
      <pc:sldChg chg="del">
        <pc:chgData name="Ayanna Smith" userId="5siZjcP8FZvRM6m5m7t/UlGs2tLLnfJHGFVOmFRcdzE=" providerId="None" clId="Web-{010EFCF2-31F3-46BA-B782-ACC9C385E0E5}" dt="2022-04-13T16:28:18.667" v="30"/>
        <pc:sldMkLst>
          <pc:docMk/>
          <pc:sldMk cId="590995845" sldId="339"/>
        </pc:sldMkLst>
      </pc:sldChg>
      <pc:sldChg chg="del">
        <pc:chgData name="Ayanna Smith" userId="5siZjcP8FZvRM6m5m7t/UlGs2tLLnfJHGFVOmFRcdzE=" providerId="None" clId="Web-{010EFCF2-31F3-46BA-B782-ACC9C385E0E5}" dt="2022-04-13T16:28:18.667" v="31"/>
        <pc:sldMkLst>
          <pc:docMk/>
          <pc:sldMk cId="813482900" sldId="340"/>
        </pc:sldMkLst>
      </pc:sldChg>
      <pc:sldChg chg="del">
        <pc:chgData name="Ayanna Smith" userId="5siZjcP8FZvRM6m5m7t/UlGs2tLLnfJHGFVOmFRcdzE=" providerId="None" clId="Web-{010EFCF2-31F3-46BA-B782-ACC9C385E0E5}" dt="2022-04-13T16:28:18.667" v="32"/>
        <pc:sldMkLst>
          <pc:docMk/>
          <pc:sldMk cId="4183933436" sldId="341"/>
        </pc:sldMkLst>
      </pc:sldChg>
      <pc:sldChg chg="del">
        <pc:chgData name="Ayanna Smith" userId="5siZjcP8FZvRM6m5m7t/UlGs2tLLnfJHGFVOmFRcdzE=" providerId="None" clId="Web-{010EFCF2-31F3-46BA-B782-ACC9C385E0E5}" dt="2022-04-13T16:28:18.667" v="33"/>
        <pc:sldMkLst>
          <pc:docMk/>
          <pc:sldMk cId="2402328112" sldId="342"/>
        </pc:sldMkLst>
      </pc:sldChg>
      <pc:sldChg chg="del">
        <pc:chgData name="Ayanna Smith" userId="5siZjcP8FZvRM6m5m7t/UlGs2tLLnfJHGFVOmFRcdzE=" providerId="None" clId="Web-{010EFCF2-31F3-46BA-B782-ACC9C385E0E5}" dt="2022-04-13T16:27:43.869" v="12"/>
        <pc:sldMkLst>
          <pc:docMk/>
          <pc:sldMk cId="2236286667" sldId="343"/>
        </pc:sldMkLst>
      </pc:sldChg>
      <pc:sldChg chg="del">
        <pc:chgData name="Ayanna Smith" userId="5siZjcP8FZvRM6m5m7t/UlGs2tLLnfJHGFVOmFRcdzE=" providerId="None" clId="Web-{010EFCF2-31F3-46BA-B782-ACC9C385E0E5}" dt="2022-04-13T16:27:42.369" v="11"/>
        <pc:sldMkLst>
          <pc:docMk/>
          <pc:sldMk cId="3670238939" sldId="344"/>
        </pc:sldMkLst>
      </pc:sldChg>
      <pc:sldChg chg="del">
        <pc:chgData name="Ayanna Smith" userId="5siZjcP8FZvRM6m5m7t/UlGs2tLLnfJHGFVOmFRcdzE=" providerId="None" clId="Web-{010EFCF2-31F3-46BA-B782-ACC9C385E0E5}" dt="2022-04-13T16:27:39.244" v="10"/>
        <pc:sldMkLst>
          <pc:docMk/>
          <pc:sldMk cId="3039057677" sldId="345"/>
        </pc:sldMkLst>
      </pc:sldChg>
      <pc:sldChg chg="del">
        <pc:chgData name="Ayanna Smith" userId="5siZjcP8FZvRM6m5m7t/UlGs2tLLnfJHGFVOmFRcdzE=" providerId="None" clId="Web-{010EFCF2-31F3-46BA-B782-ACC9C385E0E5}" dt="2022-04-13T16:27:37.541" v="9"/>
        <pc:sldMkLst>
          <pc:docMk/>
          <pc:sldMk cId="933815445" sldId="346"/>
        </pc:sldMkLst>
      </pc:sldChg>
      <pc:sldChg chg="del">
        <pc:chgData name="Ayanna Smith" userId="5siZjcP8FZvRM6m5m7t/UlGs2tLLnfJHGFVOmFRcdzE=" providerId="None" clId="Web-{010EFCF2-31F3-46BA-B782-ACC9C385E0E5}" dt="2022-04-13T16:27:33.244" v="8"/>
        <pc:sldMkLst>
          <pc:docMk/>
          <pc:sldMk cId="1921634359" sldId="347"/>
        </pc:sldMkLst>
      </pc:sldChg>
      <pc:sldChg chg="del">
        <pc:chgData name="Ayanna Smith" userId="5siZjcP8FZvRM6m5m7t/UlGs2tLLnfJHGFVOmFRcdzE=" providerId="None" clId="Web-{010EFCF2-31F3-46BA-B782-ACC9C385E0E5}" dt="2022-04-13T16:27:29.431" v="7"/>
        <pc:sldMkLst>
          <pc:docMk/>
          <pc:sldMk cId="834379550" sldId="348"/>
        </pc:sldMkLst>
      </pc:sldChg>
      <pc:sldChg chg="modSp del">
        <pc:chgData name="Ayanna Smith" userId="5siZjcP8FZvRM6m5m7t/UlGs2tLLnfJHGFVOmFRcdzE=" providerId="None" clId="Web-{010EFCF2-31F3-46BA-B782-ACC9C385E0E5}" dt="2022-04-13T16:27:27.228" v="6"/>
        <pc:sldMkLst>
          <pc:docMk/>
          <pc:sldMk cId="290526555" sldId="349"/>
        </pc:sldMkLst>
        <pc:spChg chg="mod">
          <ac:chgData name="Ayanna Smith" userId="5siZjcP8FZvRM6m5m7t/UlGs2tLLnfJHGFVOmFRcdzE=" providerId="None" clId="Web-{010EFCF2-31F3-46BA-B782-ACC9C385E0E5}" dt="2022-04-13T16:27:26.697" v="5" actId="20577"/>
          <ac:spMkLst>
            <pc:docMk/>
            <pc:sldMk cId="290526555" sldId="349"/>
            <ac:spMk id="92" creationId="{00000000-0000-0000-0000-000000000000}"/>
          </ac:spMkLst>
        </pc:spChg>
      </pc:sldChg>
    </pc:docChg>
  </pc:docChgLst>
  <pc:docChgLst>
    <pc:chgData name="Ayanna Smith" userId="5siZjcP8FZvRM6m5m7t/UlGs2tLLnfJHGFVOmFRcdzE=" providerId="None" clId="Web-{74179D32-3CBE-4B39-BF37-DCB40052BB65}"/>
    <pc:docChg chg="delSld modSld">
      <pc:chgData name="Ayanna Smith" userId="5siZjcP8FZvRM6m5m7t/UlGs2tLLnfJHGFVOmFRcdzE=" providerId="None" clId="Web-{74179D32-3CBE-4B39-BF37-DCB40052BB65}" dt="2022-04-06T23:34:37.424" v="79" actId="20577"/>
      <pc:docMkLst>
        <pc:docMk/>
      </pc:docMkLst>
      <pc:sldChg chg="modSp">
        <pc:chgData name="Ayanna Smith" userId="5siZjcP8FZvRM6m5m7t/UlGs2tLLnfJHGFVOmFRcdzE=" providerId="None" clId="Web-{74179D32-3CBE-4B39-BF37-DCB40052BB65}" dt="2022-04-06T23:33:55.126" v="64" actId="20577"/>
        <pc:sldMkLst>
          <pc:docMk/>
          <pc:sldMk cId="0" sldId="256"/>
        </pc:sldMkLst>
        <pc:spChg chg="mod">
          <ac:chgData name="Ayanna Smith" userId="5siZjcP8FZvRM6m5m7t/UlGs2tLLnfJHGFVOmFRcdzE=" providerId="None" clId="Web-{74179D32-3CBE-4B39-BF37-DCB40052BB65}" dt="2022-04-06T23:33:55.126" v="64" actId="20577"/>
          <ac:spMkLst>
            <pc:docMk/>
            <pc:sldMk cId="0" sldId="256"/>
            <ac:spMk id="117" creationId="{00000000-0000-0000-0000-000000000000}"/>
          </ac:spMkLst>
        </pc:spChg>
        <pc:spChg chg="mod">
          <ac:chgData name="Ayanna Smith" userId="5siZjcP8FZvRM6m5m7t/UlGs2tLLnfJHGFVOmFRcdzE=" providerId="None" clId="Web-{74179D32-3CBE-4B39-BF37-DCB40052BB65}" dt="2022-04-06T23:33:47.235" v="58" actId="20577"/>
          <ac:spMkLst>
            <pc:docMk/>
            <pc:sldMk cId="0" sldId="256"/>
            <ac:spMk id="118" creationId="{00000000-0000-0000-0000-000000000000}"/>
          </ac:spMkLst>
        </pc:spChg>
      </pc:sldChg>
      <pc:sldChg chg="delSp modSp">
        <pc:chgData name="Ayanna Smith" userId="5siZjcP8FZvRM6m5m7t/UlGs2tLLnfJHGFVOmFRcdzE=" providerId="None" clId="Web-{74179D32-3CBE-4B39-BF37-DCB40052BB65}" dt="2022-04-06T23:32:20.202" v="23" actId="20577"/>
        <pc:sldMkLst>
          <pc:docMk/>
          <pc:sldMk cId="0" sldId="257"/>
        </pc:sldMkLst>
        <pc:spChg chg="mod">
          <ac:chgData name="Ayanna Smith" userId="5siZjcP8FZvRM6m5m7t/UlGs2tLLnfJHGFVOmFRcdzE=" providerId="None" clId="Web-{74179D32-3CBE-4B39-BF37-DCB40052BB65}" dt="2022-04-06T23:32:20.202" v="23" actId="20577"/>
          <ac:spMkLst>
            <pc:docMk/>
            <pc:sldMk cId="0" sldId="257"/>
            <ac:spMk id="132" creationId="{00000000-0000-0000-0000-000000000000}"/>
          </ac:spMkLst>
        </pc:spChg>
        <pc:picChg chg="del">
          <ac:chgData name="Ayanna Smith" userId="5siZjcP8FZvRM6m5m7t/UlGs2tLLnfJHGFVOmFRcdzE=" providerId="None" clId="Web-{74179D32-3CBE-4B39-BF37-DCB40052BB65}" dt="2022-04-06T23:30:17.246" v="2"/>
          <ac:picMkLst>
            <pc:docMk/>
            <pc:sldMk cId="0" sldId="257"/>
            <ac:picMk id="4" creationId="{A15504AF-D6F2-4612-BEAE-6AE4D09B4066}"/>
          </ac:picMkLst>
        </pc:picChg>
      </pc:sldChg>
      <pc:sldChg chg="modSp">
        <pc:chgData name="Ayanna Smith" userId="5siZjcP8FZvRM6m5m7t/UlGs2tLLnfJHGFVOmFRcdzE=" providerId="None" clId="Web-{74179D32-3CBE-4B39-BF37-DCB40052BB65}" dt="2022-04-06T23:34:37.424" v="79" actId="20577"/>
        <pc:sldMkLst>
          <pc:docMk/>
          <pc:sldMk cId="0" sldId="259"/>
        </pc:sldMkLst>
        <pc:spChg chg="mod">
          <ac:chgData name="Ayanna Smith" userId="5siZjcP8FZvRM6m5m7t/UlGs2tLLnfJHGFVOmFRcdzE=" providerId="None" clId="Web-{74179D32-3CBE-4B39-BF37-DCB40052BB65}" dt="2022-04-06T23:34:37.424" v="79" actId="20577"/>
          <ac:spMkLst>
            <pc:docMk/>
            <pc:sldMk cId="0" sldId="259"/>
            <ac:spMk id="151" creationId="{00000000-0000-0000-0000-000000000000}"/>
          </ac:spMkLst>
        </pc:spChg>
      </pc:sldChg>
      <pc:sldChg chg="del">
        <pc:chgData name="Ayanna Smith" userId="5siZjcP8FZvRM6m5m7t/UlGs2tLLnfJHGFVOmFRcdzE=" providerId="None" clId="Web-{74179D32-3CBE-4B39-BF37-DCB40052BB65}" dt="2022-04-06T23:32:54.578" v="34"/>
        <pc:sldMkLst>
          <pc:docMk/>
          <pc:sldMk cId="0" sldId="278"/>
        </pc:sldMkLst>
      </pc:sldChg>
      <pc:sldChg chg="del">
        <pc:chgData name="Ayanna Smith" userId="5siZjcP8FZvRM6m5m7t/UlGs2tLLnfJHGFVOmFRcdzE=" providerId="None" clId="Web-{74179D32-3CBE-4B39-BF37-DCB40052BB65}" dt="2022-04-06T23:32:54.578" v="33"/>
        <pc:sldMkLst>
          <pc:docMk/>
          <pc:sldMk cId="0" sldId="279"/>
        </pc:sldMkLst>
      </pc:sldChg>
      <pc:sldChg chg="del">
        <pc:chgData name="Ayanna Smith" userId="5siZjcP8FZvRM6m5m7t/UlGs2tLLnfJHGFVOmFRcdzE=" providerId="None" clId="Web-{74179D32-3CBE-4B39-BF37-DCB40052BB65}" dt="2022-04-06T23:32:54.562" v="32"/>
        <pc:sldMkLst>
          <pc:docMk/>
          <pc:sldMk cId="0" sldId="280"/>
        </pc:sldMkLst>
      </pc:sldChg>
      <pc:sldChg chg="del">
        <pc:chgData name="Ayanna Smith" userId="5siZjcP8FZvRM6m5m7t/UlGs2tLLnfJHGFVOmFRcdzE=" providerId="None" clId="Web-{74179D32-3CBE-4B39-BF37-DCB40052BB65}" dt="2022-04-06T23:32:54.562" v="31"/>
        <pc:sldMkLst>
          <pc:docMk/>
          <pc:sldMk cId="0" sldId="281"/>
        </pc:sldMkLst>
      </pc:sldChg>
      <pc:sldChg chg="del">
        <pc:chgData name="Ayanna Smith" userId="5siZjcP8FZvRM6m5m7t/UlGs2tLLnfJHGFVOmFRcdzE=" providerId="None" clId="Web-{74179D32-3CBE-4B39-BF37-DCB40052BB65}" dt="2022-04-06T23:32:54.562" v="30"/>
        <pc:sldMkLst>
          <pc:docMk/>
          <pc:sldMk cId="0" sldId="282"/>
        </pc:sldMkLst>
      </pc:sldChg>
      <pc:sldChg chg="del">
        <pc:chgData name="Ayanna Smith" userId="5siZjcP8FZvRM6m5m7t/UlGs2tLLnfJHGFVOmFRcdzE=" providerId="None" clId="Web-{74179D32-3CBE-4B39-BF37-DCB40052BB65}" dt="2022-04-06T23:32:54.562" v="29"/>
        <pc:sldMkLst>
          <pc:docMk/>
          <pc:sldMk cId="0" sldId="283"/>
        </pc:sldMkLst>
      </pc:sldChg>
      <pc:sldChg chg="del">
        <pc:chgData name="Ayanna Smith" userId="5siZjcP8FZvRM6m5m7t/UlGs2tLLnfJHGFVOmFRcdzE=" providerId="None" clId="Web-{74179D32-3CBE-4B39-BF37-DCB40052BB65}" dt="2022-04-06T23:32:54.562" v="28"/>
        <pc:sldMkLst>
          <pc:docMk/>
          <pc:sldMk cId="0" sldId="284"/>
        </pc:sldMkLst>
      </pc:sldChg>
      <pc:sldChg chg="del">
        <pc:chgData name="Ayanna Smith" userId="5siZjcP8FZvRM6m5m7t/UlGs2tLLnfJHGFVOmFRcdzE=" providerId="None" clId="Web-{74179D32-3CBE-4B39-BF37-DCB40052BB65}" dt="2022-04-06T23:32:54.562" v="27"/>
        <pc:sldMkLst>
          <pc:docMk/>
          <pc:sldMk cId="0" sldId="285"/>
        </pc:sldMkLst>
      </pc:sldChg>
      <pc:sldChg chg="del">
        <pc:chgData name="Ayanna Smith" userId="5siZjcP8FZvRM6m5m7t/UlGs2tLLnfJHGFVOmFRcdzE=" providerId="None" clId="Web-{74179D32-3CBE-4B39-BF37-DCB40052BB65}" dt="2022-04-06T23:32:54.562" v="26"/>
        <pc:sldMkLst>
          <pc:docMk/>
          <pc:sldMk cId="0" sldId="286"/>
        </pc:sldMkLst>
      </pc:sldChg>
      <pc:sldChg chg="del">
        <pc:chgData name="Ayanna Smith" userId="5siZjcP8FZvRM6m5m7t/UlGs2tLLnfJHGFVOmFRcdzE=" providerId="None" clId="Web-{74179D32-3CBE-4B39-BF37-DCB40052BB65}" dt="2022-04-06T23:32:54.562" v="25"/>
        <pc:sldMkLst>
          <pc:docMk/>
          <pc:sldMk cId="0" sldId="287"/>
        </pc:sldMkLst>
      </pc:sldChg>
      <pc:sldChg chg="del">
        <pc:chgData name="Ayanna Smith" userId="5siZjcP8FZvRM6m5m7t/UlGs2tLLnfJHGFVOmFRcdzE=" providerId="None" clId="Web-{74179D32-3CBE-4B39-BF37-DCB40052BB65}" dt="2022-04-06T23:32:54.562" v="24"/>
        <pc:sldMkLst>
          <pc:docMk/>
          <pc:sldMk cId="0" sldId="288"/>
        </pc:sldMkLst>
      </pc:sldChg>
      <pc:sldChg chg="del">
        <pc:chgData name="Ayanna Smith" userId="5siZjcP8FZvRM6m5m7t/UlGs2tLLnfJHGFVOmFRcdzE=" providerId="None" clId="Web-{74179D32-3CBE-4B39-BF37-DCB40052BB65}" dt="2022-04-06T23:32:58.437" v="39"/>
        <pc:sldMkLst>
          <pc:docMk/>
          <pc:sldMk cId="0" sldId="289"/>
        </pc:sldMkLst>
      </pc:sldChg>
      <pc:sldChg chg="del">
        <pc:chgData name="Ayanna Smith" userId="5siZjcP8FZvRM6m5m7t/UlGs2tLLnfJHGFVOmFRcdzE=" providerId="None" clId="Web-{74179D32-3CBE-4B39-BF37-DCB40052BB65}" dt="2022-04-06T23:32:58.437" v="38"/>
        <pc:sldMkLst>
          <pc:docMk/>
          <pc:sldMk cId="0" sldId="290"/>
        </pc:sldMkLst>
      </pc:sldChg>
      <pc:sldChg chg="del">
        <pc:chgData name="Ayanna Smith" userId="5siZjcP8FZvRM6m5m7t/UlGs2tLLnfJHGFVOmFRcdzE=" providerId="None" clId="Web-{74179D32-3CBE-4B39-BF37-DCB40052BB65}" dt="2022-04-06T23:32:58.437" v="37"/>
        <pc:sldMkLst>
          <pc:docMk/>
          <pc:sldMk cId="0" sldId="291"/>
        </pc:sldMkLst>
      </pc:sldChg>
      <pc:sldChg chg="del">
        <pc:chgData name="Ayanna Smith" userId="5siZjcP8FZvRM6m5m7t/UlGs2tLLnfJHGFVOmFRcdzE=" providerId="None" clId="Web-{74179D32-3CBE-4B39-BF37-DCB40052BB65}" dt="2022-04-06T23:32:58.422" v="36"/>
        <pc:sldMkLst>
          <pc:docMk/>
          <pc:sldMk cId="0" sldId="292"/>
        </pc:sldMkLst>
      </pc:sldChg>
      <pc:sldChg chg="del">
        <pc:chgData name="Ayanna Smith" userId="5siZjcP8FZvRM6m5m7t/UlGs2tLLnfJHGFVOmFRcdzE=" providerId="None" clId="Web-{74179D32-3CBE-4B39-BF37-DCB40052BB65}" dt="2022-04-06T23:32:58.422" v="35"/>
        <pc:sldMkLst>
          <pc:docMk/>
          <pc:sldMk cId="0" sldId="293"/>
        </pc:sldMkLst>
      </pc:sldChg>
      <pc:sldChg chg="del">
        <pc:chgData name="Ayanna Smith" userId="5siZjcP8FZvRM6m5m7t/UlGs2tLLnfJHGFVOmFRcdzE=" providerId="None" clId="Web-{74179D32-3CBE-4B39-BF37-DCB40052BB65}" dt="2022-04-06T23:33:02.266" v="44"/>
        <pc:sldMkLst>
          <pc:docMk/>
          <pc:sldMk cId="0" sldId="294"/>
        </pc:sldMkLst>
      </pc:sldChg>
      <pc:sldChg chg="del">
        <pc:chgData name="Ayanna Smith" userId="5siZjcP8FZvRM6m5m7t/UlGs2tLLnfJHGFVOmFRcdzE=" providerId="None" clId="Web-{74179D32-3CBE-4B39-BF37-DCB40052BB65}" dt="2022-04-06T23:33:02.266" v="43"/>
        <pc:sldMkLst>
          <pc:docMk/>
          <pc:sldMk cId="0" sldId="295"/>
        </pc:sldMkLst>
      </pc:sldChg>
      <pc:sldChg chg="del">
        <pc:chgData name="Ayanna Smith" userId="5siZjcP8FZvRM6m5m7t/UlGs2tLLnfJHGFVOmFRcdzE=" providerId="None" clId="Web-{74179D32-3CBE-4B39-BF37-DCB40052BB65}" dt="2022-04-06T23:33:02.266" v="42"/>
        <pc:sldMkLst>
          <pc:docMk/>
          <pc:sldMk cId="0" sldId="296"/>
        </pc:sldMkLst>
      </pc:sldChg>
      <pc:sldChg chg="del">
        <pc:chgData name="Ayanna Smith" userId="5siZjcP8FZvRM6m5m7t/UlGs2tLLnfJHGFVOmFRcdzE=" providerId="None" clId="Web-{74179D32-3CBE-4B39-BF37-DCB40052BB65}" dt="2022-04-06T23:33:02.250" v="41"/>
        <pc:sldMkLst>
          <pc:docMk/>
          <pc:sldMk cId="0" sldId="297"/>
        </pc:sldMkLst>
      </pc:sldChg>
      <pc:sldChg chg="del">
        <pc:chgData name="Ayanna Smith" userId="5siZjcP8FZvRM6m5m7t/UlGs2tLLnfJHGFVOmFRcdzE=" providerId="None" clId="Web-{74179D32-3CBE-4B39-BF37-DCB40052BB65}" dt="2022-04-06T23:33:02.250" v="40"/>
        <pc:sldMkLst>
          <pc:docMk/>
          <pc:sldMk cId="0" sldId="298"/>
        </pc:sldMkLst>
      </pc:sldChg>
      <pc:sldChg chg="del">
        <pc:chgData name="Ayanna Smith" userId="5siZjcP8FZvRM6m5m7t/UlGs2tLLnfJHGFVOmFRcdzE=" providerId="None" clId="Web-{74179D32-3CBE-4B39-BF37-DCB40052BB65}" dt="2022-04-06T23:33:07.625" v="49"/>
        <pc:sldMkLst>
          <pc:docMk/>
          <pc:sldMk cId="0" sldId="299"/>
        </pc:sldMkLst>
      </pc:sldChg>
      <pc:sldChg chg="del">
        <pc:chgData name="Ayanna Smith" userId="5siZjcP8FZvRM6m5m7t/UlGs2tLLnfJHGFVOmFRcdzE=" providerId="None" clId="Web-{74179D32-3CBE-4B39-BF37-DCB40052BB65}" dt="2022-04-06T23:33:07.625" v="48"/>
        <pc:sldMkLst>
          <pc:docMk/>
          <pc:sldMk cId="0" sldId="300"/>
        </pc:sldMkLst>
      </pc:sldChg>
      <pc:sldChg chg="del">
        <pc:chgData name="Ayanna Smith" userId="5siZjcP8FZvRM6m5m7t/UlGs2tLLnfJHGFVOmFRcdzE=" providerId="None" clId="Web-{74179D32-3CBE-4B39-BF37-DCB40052BB65}" dt="2022-04-06T23:33:07.625" v="47"/>
        <pc:sldMkLst>
          <pc:docMk/>
          <pc:sldMk cId="0" sldId="301"/>
        </pc:sldMkLst>
      </pc:sldChg>
      <pc:sldChg chg="del">
        <pc:chgData name="Ayanna Smith" userId="5siZjcP8FZvRM6m5m7t/UlGs2tLLnfJHGFVOmFRcdzE=" providerId="None" clId="Web-{74179D32-3CBE-4B39-BF37-DCB40052BB65}" dt="2022-04-06T23:33:07.625" v="46"/>
        <pc:sldMkLst>
          <pc:docMk/>
          <pc:sldMk cId="0" sldId="302"/>
        </pc:sldMkLst>
      </pc:sldChg>
      <pc:sldChg chg="del">
        <pc:chgData name="Ayanna Smith" userId="5siZjcP8FZvRM6m5m7t/UlGs2tLLnfJHGFVOmFRcdzE=" providerId="None" clId="Web-{74179D32-3CBE-4B39-BF37-DCB40052BB65}" dt="2022-04-06T23:33:07.625" v="45"/>
        <pc:sldMkLst>
          <pc:docMk/>
          <pc:sldMk cId="0" sldId="303"/>
        </pc:sldMkLst>
      </pc:sldChg>
      <pc:sldChg chg="del">
        <pc:chgData name="Ayanna Smith" userId="5siZjcP8FZvRM6m5m7t/UlGs2tLLnfJHGFVOmFRcdzE=" providerId="None" clId="Web-{74179D32-3CBE-4B39-BF37-DCB40052BB65}" dt="2022-04-06T23:33:08.797" v="52"/>
        <pc:sldMkLst>
          <pc:docMk/>
          <pc:sldMk cId="0" sldId="304"/>
        </pc:sldMkLst>
      </pc:sldChg>
      <pc:sldChg chg="del">
        <pc:chgData name="Ayanna Smith" userId="5siZjcP8FZvRM6m5m7t/UlGs2tLLnfJHGFVOmFRcdzE=" providerId="None" clId="Web-{74179D32-3CBE-4B39-BF37-DCB40052BB65}" dt="2022-04-06T23:33:08.797" v="51"/>
        <pc:sldMkLst>
          <pc:docMk/>
          <pc:sldMk cId="0" sldId="305"/>
        </pc:sldMkLst>
      </pc:sldChg>
      <pc:sldChg chg="del">
        <pc:chgData name="Ayanna Smith" userId="5siZjcP8FZvRM6m5m7t/UlGs2tLLnfJHGFVOmFRcdzE=" providerId="None" clId="Web-{74179D32-3CBE-4B39-BF37-DCB40052BB65}" dt="2022-04-06T23:33:08.797" v="50"/>
        <pc:sldMkLst>
          <pc:docMk/>
          <pc:sldMk cId="0" sldId="306"/>
        </pc:sldMkLst>
      </pc:sldChg>
    </pc:docChg>
  </pc:docChgLst>
  <pc:docChgLst>
    <pc:chgData name="Blaire Toso" userId="TJLY2w5som5akLvZr9RRrY55hM5IhDvPW9/aa1Nte+U=" providerId="None" clId="Web-{3E6373B1-FC57-43D2-9053-F13F955A2C73}"/>
    <pc:docChg chg="delSld modSld sldOrd">
      <pc:chgData name="Blaire Toso" userId="TJLY2w5som5akLvZr9RRrY55hM5IhDvPW9/aa1Nte+U=" providerId="None" clId="Web-{3E6373B1-FC57-43D2-9053-F13F955A2C73}" dt="2022-03-31T23:06:02.396" v="82"/>
      <pc:docMkLst>
        <pc:docMk/>
      </pc:docMkLst>
      <pc:sldChg chg="modNotes">
        <pc:chgData name="Blaire Toso" userId="TJLY2w5som5akLvZr9RRrY55hM5IhDvPW9/aa1Nte+U=" providerId="None" clId="Web-{3E6373B1-FC57-43D2-9053-F13F955A2C73}" dt="2022-03-31T23:05:53.412" v="79"/>
        <pc:sldMkLst>
          <pc:docMk/>
          <pc:sldMk cId="0" sldId="256"/>
        </pc:sldMkLst>
      </pc:sldChg>
      <pc:sldChg chg="modNotes">
        <pc:chgData name="Blaire Toso" userId="TJLY2w5som5akLvZr9RRrY55hM5IhDvPW9/aa1Nte+U=" providerId="None" clId="Web-{3E6373B1-FC57-43D2-9053-F13F955A2C73}" dt="2022-03-31T23:05:57.240" v="80"/>
        <pc:sldMkLst>
          <pc:docMk/>
          <pc:sldMk cId="0" sldId="257"/>
        </pc:sldMkLst>
      </pc:sldChg>
      <pc:sldChg chg="modNotes">
        <pc:chgData name="Blaire Toso" userId="TJLY2w5som5akLvZr9RRrY55hM5IhDvPW9/aa1Nte+U=" providerId="None" clId="Web-{3E6373B1-FC57-43D2-9053-F13F955A2C73}" dt="2022-03-31T23:06:02.396" v="82"/>
        <pc:sldMkLst>
          <pc:docMk/>
          <pc:sldMk cId="0" sldId="258"/>
        </pc:sldMkLst>
      </pc:sldChg>
      <pc:sldChg chg="modNotes">
        <pc:chgData name="Blaire Toso" userId="TJLY2w5som5akLvZr9RRrY55hM5IhDvPW9/aa1Nte+U=" providerId="None" clId="Web-{3E6373B1-FC57-43D2-9053-F13F955A2C73}" dt="2022-03-31T22:58:51.402" v="35"/>
        <pc:sldMkLst>
          <pc:docMk/>
          <pc:sldMk cId="0" sldId="259"/>
        </pc:sldMkLst>
      </pc:sldChg>
      <pc:sldChg chg="modNotes">
        <pc:chgData name="Blaire Toso" userId="TJLY2w5som5akLvZr9RRrY55hM5IhDvPW9/aa1Nte+U=" providerId="None" clId="Web-{3E6373B1-FC57-43D2-9053-F13F955A2C73}" dt="2022-03-31T22:59:17.356" v="39"/>
        <pc:sldMkLst>
          <pc:docMk/>
          <pc:sldMk cId="0" sldId="260"/>
        </pc:sldMkLst>
      </pc:sldChg>
      <pc:sldChg chg="modNotes">
        <pc:chgData name="Blaire Toso" userId="TJLY2w5som5akLvZr9RRrY55hM5IhDvPW9/aa1Nte+U=" providerId="None" clId="Web-{3E6373B1-FC57-43D2-9053-F13F955A2C73}" dt="2022-03-31T22:59:30.950" v="42"/>
        <pc:sldMkLst>
          <pc:docMk/>
          <pc:sldMk cId="0" sldId="261"/>
        </pc:sldMkLst>
      </pc:sldChg>
      <pc:sldChg chg="mod modShow">
        <pc:chgData name="Blaire Toso" userId="TJLY2w5som5akLvZr9RRrY55hM5IhDvPW9/aa1Nte+U=" providerId="None" clId="Web-{3E6373B1-FC57-43D2-9053-F13F955A2C73}" dt="2022-03-31T22:43:41.834" v="0"/>
        <pc:sldMkLst>
          <pc:docMk/>
          <pc:sldMk cId="0" sldId="275"/>
        </pc:sldMkLst>
      </pc:sldChg>
      <pc:sldChg chg="mod modShow modNotes">
        <pc:chgData name="Blaire Toso" userId="TJLY2w5som5akLvZr9RRrY55hM5IhDvPW9/aa1Nte+U=" providerId="None" clId="Web-{3E6373B1-FC57-43D2-9053-F13F955A2C73}" dt="2022-03-31T23:04:04.456" v="63"/>
        <pc:sldMkLst>
          <pc:docMk/>
          <pc:sldMk cId="0" sldId="307"/>
        </pc:sldMkLst>
      </pc:sldChg>
      <pc:sldChg chg="mod modShow">
        <pc:chgData name="Blaire Toso" userId="TJLY2w5som5akLvZr9RRrY55hM5IhDvPW9/aa1Nte+U=" providerId="None" clId="Web-{3E6373B1-FC57-43D2-9053-F13F955A2C73}" dt="2022-03-31T22:46:18.651" v="2"/>
        <pc:sldMkLst>
          <pc:docMk/>
          <pc:sldMk cId="0" sldId="308"/>
        </pc:sldMkLst>
      </pc:sldChg>
      <pc:sldChg chg="mod modShow">
        <pc:chgData name="Blaire Toso" userId="TJLY2w5som5akLvZr9RRrY55hM5IhDvPW9/aa1Nte+U=" providerId="None" clId="Web-{3E6373B1-FC57-43D2-9053-F13F955A2C73}" dt="2022-03-31T22:46:20.979" v="3"/>
        <pc:sldMkLst>
          <pc:docMk/>
          <pc:sldMk cId="0" sldId="309"/>
        </pc:sldMkLst>
      </pc:sldChg>
      <pc:sldChg chg="mod modShow">
        <pc:chgData name="Blaire Toso" userId="TJLY2w5som5akLvZr9RRrY55hM5IhDvPW9/aa1Nte+U=" providerId="None" clId="Web-{3E6373B1-FC57-43D2-9053-F13F955A2C73}" dt="2022-03-31T22:55:38.820" v="23"/>
        <pc:sldMkLst>
          <pc:docMk/>
          <pc:sldMk cId="0" sldId="310"/>
        </pc:sldMkLst>
      </pc:sldChg>
      <pc:sldChg chg="mod modShow">
        <pc:chgData name="Blaire Toso" userId="TJLY2w5som5akLvZr9RRrY55hM5IhDvPW9/aa1Nte+U=" providerId="None" clId="Web-{3E6373B1-FC57-43D2-9053-F13F955A2C73}" dt="2022-03-31T22:55:41.320" v="24"/>
        <pc:sldMkLst>
          <pc:docMk/>
          <pc:sldMk cId="0" sldId="311"/>
        </pc:sldMkLst>
      </pc:sldChg>
      <pc:sldChg chg="mod modShow">
        <pc:chgData name="Blaire Toso" userId="TJLY2w5som5akLvZr9RRrY55hM5IhDvPW9/aa1Nte+U=" providerId="None" clId="Web-{3E6373B1-FC57-43D2-9053-F13F955A2C73}" dt="2022-03-31T22:55:42.804" v="25"/>
        <pc:sldMkLst>
          <pc:docMk/>
          <pc:sldMk cId="0" sldId="312"/>
        </pc:sldMkLst>
      </pc:sldChg>
      <pc:sldChg chg="mod modShow">
        <pc:chgData name="Blaire Toso" userId="TJLY2w5som5akLvZr9RRrY55hM5IhDvPW9/aa1Nte+U=" providerId="None" clId="Web-{3E6373B1-FC57-43D2-9053-F13F955A2C73}" dt="2022-03-31T22:55:45.539" v="26"/>
        <pc:sldMkLst>
          <pc:docMk/>
          <pc:sldMk cId="0" sldId="313"/>
        </pc:sldMkLst>
      </pc:sldChg>
      <pc:sldChg chg="modNotes">
        <pc:chgData name="Blaire Toso" userId="TJLY2w5som5akLvZr9RRrY55hM5IhDvPW9/aa1Nte+U=" providerId="None" clId="Web-{3E6373B1-FC57-43D2-9053-F13F955A2C73}" dt="2022-03-31T23:04:09.706" v="67"/>
        <pc:sldMkLst>
          <pc:docMk/>
          <pc:sldMk cId="0" sldId="314"/>
        </pc:sldMkLst>
      </pc:sldChg>
      <pc:sldChg chg="modSp">
        <pc:chgData name="Blaire Toso" userId="TJLY2w5som5akLvZr9RRrY55hM5IhDvPW9/aa1Nte+U=" providerId="None" clId="Web-{3E6373B1-FC57-43D2-9053-F13F955A2C73}" dt="2022-03-31T22:49:10.545" v="14" actId="20577"/>
        <pc:sldMkLst>
          <pc:docMk/>
          <pc:sldMk cId="0" sldId="317"/>
        </pc:sldMkLst>
        <pc:spChg chg="mod">
          <ac:chgData name="Blaire Toso" userId="TJLY2w5som5akLvZr9RRrY55hM5IhDvPW9/aa1Nte+U=" providerId="None" clId="Web-{3E6373B1-FC57-43D2-9053-F13F955A2C73}" dt="2022-03-31T22:49:10.545" v="14" actId="20577"/>
          <ac:spMkLst>
            <pc:docMk/>
            <pc:sldMk cId="0" sldId="317"/>
            <ac:spMk id="658" creationId="{00000000-0000-0000-0000-000000000000}"/>
          </ac:spMkLst>
        </pc:spChg>
      </pc:sldChg>
      <pc:sldChg chg="ord">
        <pc:chgData name="Blaire Toso" userId="TJLY2w5som5akLvZr9RRrY55hM5IhDvPW9/aa1Nte+U=" providerId="None" clId="Web-{3E6373B1-FC57-43D2-9053-F13F955A2C73}" dt="2022-03-31T23:01:01.358" v="57"/>
        <pc:sldMkLst>
          <pc:docMk/>
          <pc:sldMk cId="0" sldId="319"/>
        </pc:sldMkLst>
      </pc:sldChg>
      <pc:sldChg chg="ord">
        <pc:chgData name="Blaire Toso" userId="TJLY2w5som5akLvZr9RRrY55hM5IhDvPW9/aa1Nte+U=" providerId="None" clId="Web-{3E6373B1-FC57-43D2-9053-F13F955A2C73}" dt="2022-03-31T23:01:01.358" v="56"/>
        <pc:sldMkLst>
          <pc:docMk/>
          <pc:sldMk cId="0" sldId="320"/>
        </pc:sldMkLst>
      </pc:sldChg>
      <pc:sldChg chg="ord">
        <pc:chgData name="Blaire Toso" userId="TJLY2w5som5akLvZr9RRrY55hM5IhDvPW9/aa1Nte+U=" providerId="None" clId="Web-{3E6373B1-FC57-43D2-9053-F13F955A2C73}" dt="2022-03-31T23:01:01.358" v="55"/>
        <pc:sldMkLst>
          <pc:docMk/>
          <pc:sldMk cId="0" sldId="321"/>
        </pc:sldMkLst>
      </pc:sldChg>
      <pc:sldChg chg="del">
        <pc:chgData name="Blaire Toso" userId="TJLY2w5som5akLvZr9RRrY55hM5IhDvPW9/aa1Nte+U=" providerId="None" clId="Web-{3E6373B1-FC57-43D2-9053-F13F955A2C73}" dt="2022-03-31T22:57:23.869" v="29"/>
        <pc:sldMkLst>
          <pc:docMk/>
          <pc:sldMk cId="0" sldId="323"/>
        </pc:sldMkLst>
      </pc:sldChg>
      <pc:sldChg chg="mod modShow">
        <pc:chgData name="Blaire Toso" userId="TJLY2w5som5akLvZr9RRrY55hM5IhDvPW9/aa1Nte+U=" providerId="None" clId="Web-{3E6373B1-FC57-43D2-9053-F13F955A2C73}" dt="2022-03-31T22:56:53.681" v="27"/>
        <pc:sldMkLst>
          <pc:docMk/>
          <pc:sldMk cId="0" sldId="324"/>
        </pc:sldMkLst>
      </pc:sldChg>
      <pc:sldChg chg="mod modShow">
        <pc:chgData name="Blaire Toso" userId="TJLY2w5som5akLvZr9RRrY55hM5IhDvPW9/aa1Nte+U=" providerId="None" clId="Web-{3E6373B1-FC57-43D2-9053-F13F955A2C73}" dt="2022-03-31T22:56:56.696" v="28"/>
        <pc:sldMkLst>
          <pc:docMk/>
          <pc:sldMk cId="0" sldId="325"/>
        </pc:sldMkLst>
      </pc:sldChg>
      <pc:sldChg chg="modNotes">
        <pc:chgData name="Blaire Toso" userId="TJLY2w5som5akLvZr9RRrY55hM5IhDvPW9/aa1Nte+U=" providerId="None" clId="Web-{3E6373B1-FC57-43D2-9053-F13F955A2C73}" dt="2022-03-31T23:04:51.020" v="71"/>
        <pc:sldMkLst>
          <pc:docMk/>
          <pc:sldMk cId="0" sldId="326"/>
        </pc:sldMkLst>
      </pc:sldChg>
      <pc:sldChg chg="modSp modNotes">
        <pc:chgData name="Blaire Toso" userId="TJLY2w5som5akLvZr9RRrY55hM5IhDvPW9/aa1Nte+U=" providerId="None" clId="Web-{3E6373B1-FC57-43D2-9053-F13F955A2C73}" dt="2022-03-31T23:05:30.349" v="74"/>
        <pc:sldMkLst>
          <pc:docMk/>
          <pc:sldMk cId="0" sldId="327"/>
        </pc:sldMkLst>
        <pc:spChg chg="mod">
          <ac:chgData name="Blaire Toso" userId="TJLY2w5som5akLvZr9RRrY55hM5IhDvPW9/aa1Nte+U=" providerId="None" clId="Web-{3E6373B1-FC57-43D2-9053-F13F955A2C73}" dt="2022-03-31T22:57:46.479" v="33" actId="20577"/>
          <ac:spMkLst>
            <pc:docMk/>
            <pc:sldMk cId="0" sldId="327"/>
            <ac:spMk id="723" creationId="{00000000-0000-0000-0000-000000000000}"/>
          </ac:spMkLst>
        </pc:spChg>
      </pc:sldChg>
      <pc:sldChg chg="modNotes">
        <pc:chgData name="Blaire Toso" userId="TJLY2w5som5akLvZr9RRrY55hM5IhDvPW9/aa1Nte+U=" providerId="None" clId="Web-{3E6373B1-FC57-43D2-9053-F13F955A2C73}" dt="2022-03-31T23:05:32.833" v="75"/>
        <pc:sldMkLst>
          <pc:docMk/>
          <pc:sldMk cId="0" sldId="328"/>
        </pc:sldMkLst>
      </pc:sldChg>
      <pc:sldChg chg="modNotes">
        <pc:chgData name="Blaire Toso" userId="TJLY2w5som5akLvZr9RRrY55hM5IhDvPW9/aa1Nte+U=" providerId="None" clId="Web-{3E6373B1-FC57-43D2-9053-F13F955A2C73}" dt="2022-03-31T23:05:47.365" v="77"/>
        <pc:sldMkLst>
          <pc:docMk/>
          <pc:sldMk cId="0" sldId="329"/>
        </pc:sldMkLst>
      </pc:sldChg>
    </pc:docChg>
  </pc:docChgLst>
  <pc:docChgLst>
    <pc:chgData name="Ayanna Smith" clId="Web-{9B622516-6AB1-47A1-90DF-1495156B3BC8}"/>
    <pc:docChg chg="modSld">
      <pc:chgData name="Ayanna Smith" userId="" providerId="" clId="Web-{9B622516-6AB1-47A1-90DF-1495156B3BC8}" dt="2022-04-04T19:29:23.753" v="35"/>
      <pc:docMkLst>
        <pc:docMk/>
      </pc:docMkLst>
      <pc:sldChg chg="modSp">
        <pc:chgData name="Ayanna Smith" userId="" providerId="" clId="Web-{9B622516-6AB1-47A1-90DF-1495156B3BC8}" dt="2022-04-04T19:28:50.689" v="27"/>
        <pc:sldMkLst>
          <pc:docMk/>
          <pc:sldMk cId="0" sldId="283"/>
        </pc:sldMkLst>
        <pc:spChg chg="mod">
          <ac:chgData name="Ayanna Smith" userId="" providerId="" clId="Web-{9B622516-6AB1-47A1-90DF-1495156B3BC8}" dt="2022-04-04T19:28:26.579" v="24"/>
          <ac:spMkLst>
            <pc:docMk/>
            <pc:sldMk cId="0" sldId="283"/>
            <ac:spMk id="336" creationId="{00000000-0000-0000-0000-000000000000}"/>
          </ac:spMkLst>
        </pc:spChg>
        <pc:spChg chg="mod">
          <ac:chgData name="Ayanna Smith" userId="" providerId="" clId="Web-{9B622516-6AB1-47A1-90DF-1495156B3BC8}" dt="2022-04-04T19:28:35.845" v="25"/>
          <ac:spMkLst>
            <pc:docMk/>
            <pc:sldMk cId="0" sldId="283"/>
            <ac:spMk id="344" creationId="{00000000-0000-0000-0000-000000000000}"/>
          </ac:spMkLst>
        </pc:spChg>
        <pc:spChg chg="mod">
          <ac:chgData name="Ayanna Smith" userId="" providerId="" clId="Web-{9B622516-6AB1-47A1-90DF-1495156B3BC8}" dt="2022-04-04T19:28:43.658" v="26"/>
          <ac:spMkLst>
            <pc:docMk/>
            <pc:sldMk cId="0" sldId="283"/>
            <ac:spMk id="345" creationId="{00000000-0000-0000-0000-000000000000}"/>
          </ac:spMkLst>
        </pc:spChg>
        <pc:spChg chg="mod">
          <ac:chgData name="Ayanna Smith" userId="" providerId="" clId="Web-{9B622516-6AB1-47A1-90DF-1495156B3BC8}" dt="2022-04-04T19:28:50.689" v="27"/>
          <ac:spMkLst>
            <pc:docMk/>
            <pc:sldMk cId="0" sldId="283"/>
            <ac:spMk id="346" creationId="{00000000-0000-0000-0000-000000000000}"/>
          </ac:spMkLst>
        </pc:spChg>
        <pc:spChg chg="mod">
          <ac:chgData name="Ayanna Smith" userId="" providerId="" clId="Web-{9B622516-6AB1-47A1-90DF-1495156B3BC8}" dt="2022-04-04T19:27:55.329" v="21"/>
          <ac:spMkLst>
            <pc:docMk/>
            <pc:sldMk cId="0" sldId="283"/>
            <ac:spMk id="347" creationId="{00000000-0000-0000-0000-000000000000}"/>
          </ac:spMkLst>
        </pc:spChg>
        <pc:spChg chg="mod">
          <ac:chgData name="Ayanna Smith" userId="" providerId="" clId="Web-{9B622516-6AB1-47A1-90DF-1495156B3BC8}" dt="2022-04-04T19:28:09.032" v="23"/>
          <ac:spMkLst>
            <pc:docMk/>
            <pc:sldMk cId="0" sldId="283"/>
            <ac:spMk id="348" creationId="{00000000-0000-0000-0000-000000000000}"/>
          </ac:spMkLst>
        </pc:spChg>
        <pc:spChg chg="mod">
          <ac:chgData name="Ayanna Smith" userId="" providerId="" clId="Web-{9B622516-6AB1-47A1-90DF-1495156B3BC8}" dt="2022-04-04T19:28:02.657" v="22"/>
          <ac:spMkLst>
            <pc:docMk/>
            <pc:sldMk cId="0" sldId="283"/>
            <ac:spMk id="349" creationId="{00000000-0000-0000-0000-000000000000}"/>
          </ac:spMkLst>
        </pc:spChg>
        <pc:spChg chg="mod">
          <ac:chgData name="Ayanna Smith" userId="" providerId="" clId="Web-{9B622516-6AB1-47A1-90DF-1495156B3BC8}" dt="2022-04-04T19:27:47.438" v="20"/>
          <ac:spMkLst>
            <pc:docMk/>
            <pc:sldMk cId="0" sldId="283"/>
            <ac:spMk id="350" creationId="{00000000-0000-0000-0000-000000000000}"/>
          </ac:spMkLst>
        </pc:spChg>
      </pc:sldChg>
      <pc:sldChg chg="modSp">
        <pc:chgData name="Ayanna Smith" userId="" providerId="" clId="Web-{9B622516-6AB1-47A1-90DF-1495156B3BC8}" dt="2022-04-04T19:29:23.753" v="35"/>
        <pc:sldMkLst>
          <pc:docMk/>
          <pc:sldMk cId="0" sldId="303"/>
        </pc:sldMkLst>
        <pc:graphicFrameChg chg="mod modGraphic">
          <ac:chgData name="Ayanna Smith" userId="" providerId="" clId="Web-{9B622516-6AB1-47A1-90DF-1495156B3BC8}" dt="2022-04-04T19:29:23.753" v="35"/>
          <ac:graphicFrameMkLst>
            <pc:docMk/>
            <pc:sldMk cId="0" sldId="303"/>
            <ac:graphicFrameMk id="501" creationId="{00000000-0000-0000-0000-000000000000}"/>
          </ac:graphicFrameMkLst>
        </pc:graphicFrameChg>
      </pc:sldChg>
    </pc:docChg>
  </pc:docChgLst>
  <pc:docChgLst>
    <pc:chgData name="Blaire Toso" userId="TJLY2w5som5akLvZr9RRrY55hM5IhDvPW9/aa1Nte+U=" providerId="None" clId="Web-{EF145306-8952-4566-92D5-0CAD67CC7AFB}"/>
    <pc:docChg chg="modSld">
      <pc:chgData name="Blaire Toso" userId="TJLY2w5som5akLvZr9RRrY55hM5IhDvPW9/aa1Nte+U=" providerId="None" clId="Web-{EF145306-8952-4566-92D5-0CAD67CC7AFB}" dt="2022-04-04T19:32:45.719" v="9"/>
      <pc:docMkLst>
        <pc:docMk/>
      </pc:docMkLst>
      <pc:sldChg chg="addSp delSp modSp">
        <pc:chgData name="Blaire Toso" userId="TJLY2w5som5akLvZr9RRrY55hM5IhDvPW9/aa1Nte+U=" providerId="None" clId="Web-{EF145306-8952-4566-92D5-0CAD67CC7AFB}" dt="2022-04-04T19:32:45.719" v="9"/>
        <pc:sldMkLst>
          <pc:docMk/>
          <pc:sldMk cId="0" sldId="257"/>
        </pc:sldMkLst>
        <pc:picChg chg="add del mod">
          <ac:chgData name="Blaire Toso" userId="TJLY2w5som5akLvZr9RRrY55hM5IhDvPW9/aa1Nte+U=" providerId="None" clId="Web-{EF145306-8952-4566-92D5-0CAD67CC7AFB}" dt="2022-04-04T19:32:45.719" v="9"/>
          <ac:picMkLst>
            <pc:docMk/>
            <pc:sldMk cId="0" sldId="257"/>
            <ac:picMk id="2" creationId="{5C08F0C5-48A3-0D25-25F4-162F8E2DE9E0}"/>
          </ac:picMkLst>
        </pc:picChg>
      </pc:sldChg>
    </pc:docChg>
  </pc:docChgLst>
  <pc:docChgLst>
    <pc:chgData name="Ayanna Smith" userId="5siZjcP8FZvRM6m5m7t/UlGs2tLLnfJHGFVOmFRcdzE=" providerId="None" clId="Web-{F158FB15-21F6-4DB4-BF64-782984C1AAED}"/>
    <pc:docChg chg="modSld">
      <pc:chgData name="Ayanna Smith" userId="5siZjcP8FZvRM6m5m7t/UlGs2tLLnfJHGFVOmFRcdzE=" providerId="None" clId="Web-{F158FB15-21F6-4DB4-BF64-782984C1AAED}" dt="2022-04-13T16:34:41.871" v="1" actId="20577"/>
      <pc:docMkLst>
        <pc:docMk/>
      </pc:docMkLst>
      <pc:sldChg chg="modSp">
        <pc:chgData name="Ayanna Smith" userId="5siZjcP8FZvRM6m5m7t/UlGs2tLLnfJHGFVOmFRcdzE=" providerId="None" clId="Web-{F158FB15-21F6-4DB4-BF64-782984C1AAED}" dt="2022-04-13T16:34:41.871" v="1" actId="20577"/>
        <pc:sldMkLst>
          <pc:docMk/>
          <pc:sldMk cId="0" sldId="256"/>
        </pc:sldMkLst>
        <pc:spChg chg="mod">
          <ac:chgData name="Ayanna Smith" userId="5siZjcP8FZvRM6m5m7t/UlGs2tLLnfJHGFVOmFRcdzE=" providerId="None" clId="Web-{F158FB15-21F6-4DB4-BF64-782984C1AAED}" dt="2022-04-13T16:34:35.386" v="0" actId="20577"/>
          <ac:spMkLst>
            <pc:docMk/>
            <pc:sldMk cId="0" sldId="256"/>
            <ac:spMk id="117" creationId="{00000000-0000-0000-0000-000000000000}"/>
          </ac:spMkLst>
        </pc:spChg>
        <pc:spChg chg="mod">
          <ac:chgData name="Ayanna Smith" userId="5siZjcP8FZvRM6m5m7t/UlGs2tLLnfJHGFVOmFRcdzE=" providerId="None" clId="Web-{F158FB15-21F6-4DB4-BF64-782984C1AAED}" dt="2022-04-13T16:34:41.871" v="1" actId="20577"/>
          <ac:spMkLst>
            <pc:docMk/>
            <pc:sldMk cId="0" sldId="256"/>
            <ac:spMk id="118" creationId="{00000000-0000-0000-0000-000000000000}"/>
          </ac:spMkLst>
        </pc:spChg>
      </pc:sldChg>
    </pc:docChg>
  </pc:docChgLst>
  <pc:docChgLst>
    <pc:chgData name="Ayanna Smith" userId="5siZjcP8FZvRM6m5m7t/UlGs2tLLnfJHGFVOmFRcdzE=" providerId="None" clId="Web-{FE173BB9-924D-44CF-A8E6-82364103D38D}"/>
    <pc:docChg chg="modSld">
      <pc:chgData name="Ayanna Smith" userId="5siZjcP8FZvRM6m5m7t/UlGs2tLLnfJHGFVOmFRcdzE=" providerId="None" clId="Web-{FE173BB9-924D-44CF-A8E6-82364103D38D}" dt="2022-05-13T16:29:54.412" v="9" actId="14100"/>
      <pc:docMkLst>
        <pc:docMk/>
      </pc:docMkLst>
      <pc:sldChg chg="modSp">
        <pc:chgData name="Ayanna Smith" userId="5siZjcP8FZvRM6m5m7t/UlGs2tLLnfJHGFVOmFRcdzE=" providerId="None" clId="Web-{FE173BB9-924D-44CF-A8E6-82364103D38D}" dt="2022-05-13T16:29:11.209" v="6" actId="1076"/>
        <pc:sldMkLst>
          <pc:docMk/>
          <pc:sldMk cId="1500836567" sldId="1749"/>
        </pc:sldMkLst>
        <pc:spChg chg="mod">
          <ac:chgData name="Ayanna Smith" userId="5siZjcP8FZvRM6m5m7t/UlGs2tLLnfJHGFVOmFRcdzE=" providerId="None" clId="Web-{FE173BB9-924D-44CF-A8E6-82364103D38D}" dt="2022-05-13T16:29:11.209" v="6" actId="1076"/>
          <ac:spMkLst>
            <pc:docMk/>
            <pc:sldMk cId="1500836567" sldId="1749"/>
            <ac:spMk id="5" creationId="{8BFDE66F-8961-3350-7606-CE1BFAF04572}"/>
          </ac:spMkLst>
        </pc:spChg>
      </pc:sldChg>
      <pc:sldChg chg="modSp">
        <pc:chgData name="Ayanna Smith" userId="5siZjcP8FZvRM6m5m7t/UlGs2tLLnfJHGFVOmFRcdzE=" providerId="None" clId="Web-{FE173BB9-924D-44CF-A8E6-82364103D38D}" dt="2022-05-13T16:29:54.412" v="9" actId="14100"/>
        <pc:sldMkLst>
          <pc:docMk/>
          <pc:sldMk cId="3280995619" sldId="1752"/>
        </pc:sldMkLst>
        <pc:spChg chg="mod">
          <ac:chgData name="Ayanna Smith" userId="5siZjcP8FZvRM6m5m7t/UlGs2tLLnfJHGFVOmFRcdzE=" providerId="None" clId="Web-{FE173BB9-924D-44CF-A8E6-82364103D38D}" dt="2022-05-13T16:29:54.412" v="9" actId="14100"/>
          <ac:spMkLst>
            <pc:docMk/>
            <pc:sldMk cId="3280995619" sldId="1752"/>
            <ac:spMk id="5" creationId="{8BFDE66F-8961-3350-7606-CE1BFAF04572}"/>
          </ac:spMkLst>
        </pc:spChg>
      </pc:sldChg>
    </pc:docChg>
  </pc:docChgLst>
  <pc:docChgLst>
    <pc:chgData name="Ayanna Smith" userId="5siZjcP8FZvRM6m5m7t/UlGs2tLLnfJHGFVOmFRcdzE=" providerId="None" clId="Web-{9B622516-6AB1-47A1-90DF-1495156B3BC8}"/>
    <pc:docChg chg="modSld">
      <pc:chgData name="Ayanna Smith" userId="5siZjcP8FZvRM6m5m7t/UlGs2tLLnfJHGFVOmFRcdzE=" providerId="None" clId="Web-{9B622516-6AB1-47A1-90DF-1495156B3BC8}" dt="2022-04-04T20:27:47.686" v="179"/>
      <pc:docMkLst>
        <pc:docMk/>
      </pc:docMkLst>
      <pc:sldChg chg="addSp delSp modSp">
        <pc:chgData name="Ayanna Smith" userId="5siZjcP8FZvRM6m5m7t/UlGs2tLLnfJHGFVOmFRcdzE=" providerId="None" clId="Web-{9B622516-6AB1-47A1-90DF-1495156B3BC8}" dt="2022-04-04T20:22:39.210" v="167"/>
        <pc:sldMkLst>
          <pc:docMk/>
          <pc:sldMk cId="0" sldId="257"/>
        </pc:sldMkLst>
        <pc:spChg chg="mod">
          <ac:chgData name="Ayanna Smith" userId="5siZjcP8FZvRM6m5m7t/UlGs2tLLnfJHGFVOmFRcdzE=" providerId="None" clId="Web-{9B622516-6AB1-47A1-90DF-1495156B3BC8}" dt="2022-04-04T17:59:23.044" v="46"/>
          <ac:spMkLst>
            <pc:docMk/>
            <pc:sldMk cId="0" sldId="257"/>
            <ac:spMk id="131" creationId="{00000000-0000-0000-0000-000000000000}"/>
          </ac:spMkLst>
        </pc:spChg>
        <pc:spChg chg="del">
          <ac:chgData name="Ayanna Smith" userId="5siZjcP8FZvRM6m5m7t/UlGs2tLLnfJHGFVOmFRcdzE=" providerId="None" clId="Web-{9B622516-6AB1-47A1-90DF-1495156B3BC8}" dt="2022-04-04T17:59:19.653" v="45"/>
          <ac:spMkLst>
            <pc:docMk/>
            <pc:sldMk cId="0" sldId="257"/>
            <ac:spMk id="133" creationId="{00000000-0000-0000-0000-000000000000}"/>
          </ac:spMkLst>
        </pc:spChg>
        <pc:spChg chg="del">
          <ac:chgData name="Ayanna Smith" userId="5siZjcP8FZvRM6m5m7t/UlGs2tLLnfJHGFVOmFRcdzE=" providerId="None" clId="Web-{9B622516-6AB1-47A1-90DF-1495156B3BC8}" dt="2022-04-04T20:22:03.521" v="165"/>
          <ac:spMkLst>
            <pc:docMk/>
            <pc:sldMk cId="0" sldId="257"/>
            <ac:spMk id="134" creationId="{00000000-0000-0000-0000-000000000000}"/>
          </ac:spMkLst>
        </pc:spChg>
        <pc:picChg chg="add mod">
          <ac:chgData name="Ayanna Smith" userId="5siZjcP8FZvRM6m5m7t/UlGs2tLLnfJHGFVOmFRcdzE=" providerId="None" clId="Web-{9B622516-6AB1-47A1-90DF-1495156B3BC8}" dt="2022-04-04T20:22:39.210" v="167"/>
          <ac:picMkLst>
            <pc:docMk/>
            <pc:sldMk cId="0" sldId="257"/>
            <ac:picMk id="2" creationId="{96413F90-94E1-0509-2DC9-5FC9A677BFF2}"/>
          </ac:picMkLst>
        </pc:picChg>
        <pc:picChg chg="mod">
          <ac:chgData name="Ayanna Smith" userId="5siZjcP8FZvRM6m5m7t/UlGs2tLLnfJHGFVOmFRcdzE=" providerId="None" clId="Web-{9B622516-6AB1-47A1-90DF-1495156B3BC8}" dt="2022-04-04T17:35:14.763" v="0"/>
          <ac:picMkLst>
            <pc:docMk/>
            <pc:sldMk cId="0" sldId="257"/>
            <ac:picMk id="125" creationId="{00000000-0000-0000-0000-000000000000}"/>
          </ac:picMkLst>
        </pc:picChg>
        <pc:picChg chg="mod">
          <ac:chgData name="Ayanna Smith" userId="5siZjcP8FZvRM6m5m7t/UlGs2tLLnfJHGFVOmFRcdzE=" providerId="None" clId="Web-{9B622516-6AB1-47A1-90DF-1495156B3BC8}" dt="2022-04-04T17:35:22.904" v="1"/>
          <ac:picMkLst>
            <pc:docMk/>
            <pc:sldMk cId="0" sldId="257"/>
            <ac:picMk id="129" creationId="{00000000-0000-0000-0000-000000000000}"/>
          </ac:picMkLst>
        </pc:picChg>
      </pc:sldChg>
      <pc:sldChg chg="modSp">
        <pc:chgData name="Ayanna Smith" userId="5siZjcP8FZvRM6m5m7t/UlGs2tLLnfJHGFVOmFRcdzE=" providerId="None" clId="Web-{9B622516-6AB1-47A1-90DF-1495156B3BC8}" dt="2022-04-04T17:35:37.826" v="3"/>
        <pc:sldMkLst>
          <pc:docMk/>
          <pc:sldMk cId="0" sldId="258"/>
        </pc:sldMkLst>
        <pc:picChg chg="mod">
          <ac:chgData name="Ayanna Smith" userId="5siZjcP8FZvRM6m5m7t/UlGs2tLLnfJHGFVOmFRcdzE=" providerId="None" clId="Web-{9B622516-6AB1-47A1-90DF-1495156B3BC8}" dt="2022-04-04T17:35:31.013" v="2"/>
          <ac:picMkLst>
            <pc:docMk/>
            <pc:sldMk cId="0" sldId="258"/>
            <ac:picMk id="144" creationId="{00000000-0000-0000-0000-000000000000}"/>
          </ac:picMkLst>
        </pc:picChg>
        <pc:picChg chg="mod">
          <ac:chgData name="Ayanna Smith" userId="5siZjcP8FZvRM6m5m7t/UlGs2tLLnfJHGFVOmFRcdzE=" providerId="None" clId="Web-{9B622516-6AB1-47A1-90DF-1495156B3BC8}" dt="2022-04-04T17:35:37.826" v="3"/>
          <ac:picMkLst>
            <pc:docMk/>
            <pc:sldMk cId="0" sldId="258"/>
            <ac:picMk id="145" creationId="{00000000-0000-0000-0000-000000000000}"/>
          </ac:picMkLst>
        </pc:picChg>
      </pc:sldChg>
      <pc:sldChg chg="modSp">
        <pc:chgData name="Ayanna Smith" userId="5siZjcP8FZvRM6m5m7t/UlGs2tLLnfJHGFVOmFRcdzE=" providerId="None" clId="Web-{9B622516-6AB1-47A1-90DF-1495156B3BC8}" dt="2022-04-04T20:26:20.996" v="175" actId="20577"/>
        <pc:sldMkLst>
          <pc:docMk/>
          <pc:sldMk cId="0" sldId="259"/>
        </pc:sldMkLst>
        <pc:spChg chg="mod">
          <ac:chgData name="Ayanna Smith" userId="5siZjcP8FZvRM6m5m7t/UlGs2tLLnfJHGFVOmFRcdzE=" providerId="None" clId="Web-{9B622516-6AB1-47A1-90DF-1495156B3BC8}" dt="2022-04-04T20:26:20.996" v="175" actId="20577"/>
          <ac:spMkLst>
            <pc:docMk/>
            <pc:sldMk cId="0" sldId="259"/>
            <ac:spMk id="151" creationId="{00000000-0000-0000-0000-000000000000}"/>
          </ac:spMkLst>
        </pc:spChg>
      </pc:sldChg>
      <pc:sldChg chg="modSp">
        <pc:chgData name="Ayanna Smith" userId="5siZjcP8FZvRM6m5m7t/UlGs2tLLnfJHGFVOmFRcdzE=" providerId="None" clId="Web-{9B622516-6AB1-47A1-90DF-1495156B3BC8}" dt="2022-04-04T17:36:01.078" v="4"/>
        <pc:sldMkLst>
          <pc:docMk/>
          <pc:sldMk cId="0" sldId="261"/>
        </pc:sldMkLst>
        <pc:picChg chg="mod">
          <ac:chgData name="Ayanna Smith" userId="5siZjcP8FZvRM6m5m7t/UlGs2tLLnfJHGFVOmFRcdzE=" providerId="None" clId="Web-{9B622516-6AB1-47A1-90DF-1495156B3BC8}" dt="2022-04-04T17:36:01.078" v="4"/>
          <ac:picMkLst>
            <pc:docMk/>
            <pc:sldMk cId="0" sldId="261"/>
            <ac:picMk id="164" creationId="{00000000-0000-0000-0000-000000000000}"/>
          </ac:picMkLst>
        </pc:picChg>
      </pc:sldChg>
      <pc:sldChg chg="modSp">
        <pc:chgData name="Ayanna Smith" userId="5siZjcP8FZvRM6m5m7t/UlGs2tLLnfJHGFVOmFRcdzE=" providerId="None" clId="Web-{9B622516-6AB1-47A1-90DF-1495156B3BC8}" dt="2022-04-04T18:32:02.681" v="157"/>
        <pc:sldMkLst>
          <pc:docMk/>
          <pc:sldMk cId="0" sldId="262"/>
        </pc:sldMkLst>
        <pc:graphicFrameChg chg="modGraphic">
          <ac:chgData name="Ayanna Smith" userId="5siZjcP8FZvRM6m5m7t/UlGs2tLLnfJHGFVOmFRcdzE=" providerId="None" clId="Web-{9B622516-6AB1-47A1-90DF-1495156B3BC8}" dt="2022-04-04T18:32:02.681" v="157"/>
          <ac:graphicFrameMkLst>
            <pc:docMk/>
            <pc:sldMk cId="0" sldId="262"/>
            <ac:graphicFrameMk id="171" creationId="{00000000-0000-0000-0000-000000000000}"/>
          </ac:graphicFrameMkLst>
        </pc:graphicFrameChg>
      </pc:sldChg>
      <pc:sldChg chg="modSp">
        <pc:chgData name="Ayanna Smith" userId="5siZjcP8FZvRM6m5m7t/UlGs2tLLnfJHGFVOmFRcdzE=" providerId="None" clId="Web-{9B622516-6AB1-47A1-90DF-1495156B3BC8}" dt="2022-04-04T17:37:43.817" v="5"/>
        <pc:sldMkLst>
          <pc:docMk/>
          <pc:sldMk cId="0" sldId="264"/>
        </pc:sldMkLst>
        <pc:grpChg chg="mod">
          <ac:chgData name="Ayanna Smith" userId="5siZjcP8FZvRM6m5m7t/UlGs2tLLnfJHGFVOmFRcdzE=" providerId="None" clId="Web-{9B622516-6AB1-47A1-90DF-1495156B3BC8}" dt="2022-04-04T17:37:43.817" v="5"/>
          <ac:grpSpMkLst>
            <pc:docMk/>
            <pc:sldMk cId="0" sldId="264"/>
            <ac:grpSpMk id="189" creationId="{00000000-0000-0000-0000-000000000000}"/>
          </ac:grpSpMkLst>
        </pc:grpChg>
      </pc:sldChg>
      <pc:sldChg chg="modSp">
        <pc:chgData name="Ayanna Smith" userId="5siZjcP8FZvRM6m5m7t/UlGs2tLLnfJHGFVOmFRcdzE=" providerId="None" clId="Web-{9B622516-6AB1-47A1-90DF-1495156B3BC8}" dt="2022-04-04T17:38:15.475" v="6"/>
        <pc:sldMkLst>
          <pc:docMk/>
          <pc:sldMk cId="0" sldId="268"/>
        </pc:sldMkLst>
        <pc:picChg chg="mod">
          <ac:chgData name="Ayanna Smith" userId="5siZjcP8FZvRM6m5m7t/UlGs2tLLnfJHGFVOmFRcdzE=" providerId="None" clId="Web-{9B622516-6AB1-47A1-90DF-1495156B3BC8}" dt="2022-04-04T17:38:15.475" v="6"/>
          <ac:picMkLst>
            <pc:docMk/>
            <pc:sldMk cId="0" sldId="268"/>
            <ac:picMk id="218" creationId="{00000000-0000-0000-0000-000000000000}"/>
          </ac:picMkLst>
        </pc:picChg>
      </pc:sldChg>
      <pc:sldChg chg="modSp">
        <pc:chgData name="Ayanna Smith" userId="5siZjcP8FZvRM6m5m7t/UlGs2tLLnfJHGFVOmFRcdzE=" providerId="None" clId="Web-{9B622516-6AB1-47A1-90DF-1495156B3BC8}" dt="2022-04-04T17:39:27.260" v="9"/>
        <pc:sldMkLst>
          <pc:docMk/>
          <pc:sldMk cId="0" sldId="269"/>
        </pc:sldMkLst>
        <pc:picChg chg="mod">
          <ac:chgData name="Ayanna Smith" userId="5siZjcP8FZvRM6m5m7t/UlGs2tLLnfJHGFVOmFRcdzE=" providerId="None" clId="Web-{9B622516-6AB1-47A1-90DF-1495156B3BC8}" dt="2022-04-04T17:39:27.260" v="9"/>
          <ac:picMkLst>
            <pc:docMk/>
            <pc:sldMk cId="0" sldId="269"/>
            <ac:picMk id="225" creationId="{00000000-0000-0000-0000-000000000000}"/>
          </ac:picMkLst>
        </pc:picChg>
      </pc:sldChg>
      <pc:sldChg chg="modSp">
        <pc:chgData name="Ayanna Smith" userId="5siZjcP8FZvRM6m5m7t/UlGs2tLLnfJHGFVOmFRcdzE=" providerId="None" clId="Web-{9B622516-6AB1-47A1-90DF-1495156B3BC8}" dt="2022-04-04T17:59:32.357" v="47"/>
        <pc:sldMkLst>
          <pc:docMk/>
          <pc:sldMk cId="0" sldId="270"/>
        </pc:sldMkLst>
        <pc:spChg chg="mod">
          <ac:chgData name="Ayanna Smith" userId="5siZjcP8FZvRM6m5m7t/UlGs2tLLnfJHGFVOmFRcdzE=" providerId="None" clId="Web-{9B622516-6AB1-47A1-90DF-1495156B3BC8}" dt="2022-04-04T17:59:32.357" v="47"/>
          <ac:spMkLst>
            <pc:docMk/>
            <pc:sldMk cId="0" sldId="270"/>
            <ac:spMk id="232" creationId="{00000000-0000-0000-0000-000000000000}"/>
          </ac:spMkLst>
        </pc:spChg>
        <pc:picChg chg="mod">
          <ac:chgData name="Ayanna Smith" userId="5siZjcP8FZvRM6m5m7t/UlGs2tLLnfJHGFVOmFRcdzE=" providerId="None" clId="Web-{9B622516-6AB1-47A1-90DF-1495156B3BC8}" dt="2022-04-04T17:39:15.869" v="8"/>
          <ac:picMkLst>
            <pc:docMk/>
            <pc:sldMk cId="0" sldId="270"/>
            <ac:picMk id="231" creationId="{00000000-0000-0000-0000-000000000000}"/>
          </ac:picMkLst>
        </pc:picChg>
      </pc:sldChg>
      <pc:sldChg chg="modSp">
        <pc:chgData name="Ayanna Smith" userId="5siZjcP8FZvRM6m5m7t/UlGs2tLLnfJHGFVOmFRcdzE=" providerId="None" clId="Web-{9B622516-6AB1-47A1-90DF-1495156B3BC8}" dt="2022-04-04T17:59:34.294" v="48"/>
        <pc:sldMkLst>
          <pc:docMk/>
          <pc:sldMk cId="0" sldId="271"/>
        </pc:sldMkLst>
        <pc:spChg chg="mod">
          <ac:chgData name="Ayanna Smith" userId="5siZjcP8FZvRM6m5m7t/UlGs2tLLnfJHGFVOmFRcdzE=" providerId="None" clId="Web-{9B622516-6AB1-47A1-90DF-1495156B3BC8}" dt="2022-04-04T17:59:34.294" v="48"/>
          <ac:spMkLst>
            <pc:docMk/>
            <pc:sldMk cId="0" sldId="271"/>
            <ac:spMk id="239" creationId="{00000000-0000-0000-0000-000000000000}"/>
          </ac:spMkLst>
        </pc:spChg>
        <pc:picChg chg="mod">
          <ac:chgData name="Ayanna Smith" userId="5siZjcP8FZvRM6m5m7t/UlGs2tLLnfJHGFVOmFRcdzE=" providerId="None" clId="Web-{9B622516-6AB1-47A1-90DF-1495156B3BC8}" dt="2022-04-04T17:39:36.495" v="10"/>
          <ac:picMkLst>
            <pc:docMk/>
            <pc:sldMk cId="0" sldId="271"/>
            <ac:picMk id="238" creationId="{00000000-0000-0000-0000-000000000000}"/>
          </ac:picMkLst>
        </pc:picChg>
      </pc:sldChg>
      <pc:sldChg chg="modSp">
        <pc:chgData name="Ayanna Smith" userId="5siZjcP8FZvRM6m5m7t/UlGs2tLLnfJHGFVOmFRcdzE=" providerId="None" clId="Web-{9B622516-6AB1-47A1-90DF-1495156B3BC8}" dt="2022-04-04T17:59:37.326" v="49"/>
        <pc:sldMkLst>
          <pc:docMk/>
          <pc:sldMk cId="0" sldId="272"/>
        </pc:sldMkLst>
        <pc:spChg chg="mod">
          <ac:chgData name="Ayanna Smith" userId="5siZjcP8FZvRM6m5m7t/UlGs2tLLnfJHGFVOmFRcdzE=" providerId="None" clId="Web-{9B622516-6AB1-47A1-90DF-1495156B3BC8}" dt="2022-04-04T17:59:37.326" v="49"/>
          <ac:spMkLst>
            <pc:docMk/>
            <pc:sldMk cId="0" sldId="272"/>
            <ac:spMk id="247" creationId="{00000000-0000-0000-0000-000000000000}"/>
          </ac:spMkLst>
        </pc:spChg>
        <pc:picChg chg="mod">
          <ac:chgData name="Ayanna Smith" userId="5siZjcP8FZvRM6m5m7t/UlGs2tLLnfJHGFVOmFRcdzE=" providerId="None" clId="Web-{9B622516-6AB1-47A1-90DF-1495156B3BC8}" dt="2022-04-04T17:39:43.605" v="11"/>
          <ac:picMkLst>
            <pc:docMk/>
            <pc:sldMk cId="0" sldId="272"/>
            <ac:picMk id="246" creationId="{00000000-0000-0000-0000-000000000000}"/>
          </ac:picMkLst>
        </pc:picChg>
      </pc:sldChg>
      <pc:sldChg chg="modSp">
        <pc:chgData name="Ayanna Smith" userId="5siZjcP8FZvRM6m5m7t/UlGs2tLLnfJHGFVOmFRcdzE=" providerId="None" clId="Web-{9B622516-6AB1-47A1-90DF-1495156B3BC8}" dt="2022-04-04T17:59:40.201" v="50"/>
        <pc:sldMkLst>
          <pc:docMk/>
          <pc:sldMk cId="0" sldId="273"/>
        </pc:sldMkLst>
        <pc:spChg chg="mod">
          <ac:chgData name="Ayanna Smith" userId="5siZjcP8FZvRM6m5m7t/UlGs2tLLnfJHGFVOmFRcdzE=" providerId="None" clId="Web-{9B622516-6AB1-47A1-90DF-1495156B3BC8}" dt="2022-04-04T17:59:40.201" v="50"/>
          <ac:spMkLst>
            <pc:docMk/>
            <pc:sldMk cId="0" sldId="273"/>
            <ac:spMk id="254" creationId="{00000000-0000-0000-0000-000000000000}"/>
          </ac:spMkLst>
        </pc:spChg>
        <pc:picChg chg="mod">
          <ac:chgData name="Ayanna Smith" userId="5siZjcP8FZvRM6m5m7t/UlGs2tLLnfJHGFVOmFRcdzE=" providerId="None" clId="Web-{9B622516-6AB1-47A1-90DF-1495156B3BC8}" dt="2022-04-04T17:39:51.996" v="12"/>
          <ac:picMkLst>
            <pc:docMk/>
            <pc:sldMk cId="0" sldId="273"/>
            <ac:picMk id="253" creationId="{00000000-0000-0000-0000-000000000000}"/>
          </ac:picMkLst>
        </pc:picChg>
      </pc:sldChg>
      <pc:sldChg chg="modSp">
        <pc:chgData name="Ayanna Smith" userId="5siZjcP8FZvRM6m5m7t/UlGs2tLLnfJHGFVOmFRcdzE=" providerId="None" clId="Web-{9B622516-6AB1-47A1-90DF-1495156B3BC8}" dt="2022-04-04T17:40:16.482" v="13"/>
        <pc:sldMkLst>
          <pc:docMk/>
          <pc:sldMk cId="0" sldId="274"/>
        </pc:sldMkLst>
        <pc:picChg chg="mod">
          <ac:chgData name="Ayanna Smith" userId="5siZjcP8FZvRM6m5m7t/UlGs2tLLnfJHGFVOmFRcdzE=" providerId="None" clId="Web-{9B622516-6AB1-47A1-90DF-1495156B3BC8}" dt="2022-04-04T17:40:16.482" v="13"/>
          <ac:picMkLst>
            <pc:docMk/>
            <pc:sldMk cId="0" sldId="274"/>
            <ac:picMk id="260" creationId="{00000000-0000-0000-0000-000000000000}"/>
          </ac:picMkLst>
        </pc:picChg>
      </pc:sldChg>
      <pc:sldChg chg="addSp delSp modSp">
        <pc:chgData name="Ayanna Smith" userId="5siZjcP8FZvRM6m5m7t/UlGs2tLLnfJHGFVOmFRcdzE=" providerId="None" clId="Web-{9B622516-6AB1-47A1-90DF-1495156B3BC8}" dt="2022-04-04T17:53:17.571" v="18" actId="1076"/>
        <pc:sldMkLst>
          <pc:docMk/>
          <pc:sldMk cId="0" sldId="279"/>
        </pc:sldMkLst>
        <pc:spChg chg="del">
          <ac:chgData name="Ayanna Smith" userId="5siZjcP8FZvRM6m5m7t/UlGs2tLLnfJHGFVOmFRcdzE=" providerId="None" clId="Web-{9B622516-6AB1-47A1-90DF-1495156B3BC8}" dt="2022-04-04T17:52:57.835" v="16"/>
          <ac:spMkLst>
            <pc:docMk/>
            <pc:sldMk cId="0" sldId="279"/>
            <ac:spMk id="298" creationId="{00000000-0000-0000-0000-000000000000}"/>
          </ac:spMkLst>
        </pc:spChg>
        <pc:picChg chg="add del mod">
          <ac:chgData name="Ayanna Smith" userId="5siZjcP8FZvRM6m5m7t/UlGs2tLLnfJHGFVOmFRcdzE=" providerId="None" clId="Web-{9B622516-6AB1-47A1-90DF-1495156B3BC8}" dt="2022-04-04T17:53:17.571" v="18" actId="1076"/>
          <ac:picMkLst>
            <pc:docMk/>
            <pc:sldMk cId="0" sldId="279"/>
            <ac:picMk id="299" creationId="{00000000-0000-0000-0000-000000000000}"/>
          </ac:picMkLst>
        </pc:picChg>
      </pc:sldChg>
      <pc:sldChg chg="delSp modSp">
        <pc:chgData name="Ayanna Smith" userId="5siZjcP8FZvRM6m5m7t/UlGs2tLLnfJHGFVOmFRcdzE=" providerId="None" clId="Web-{9B622516-6AB1-47A1-90DF-1495156B3BC8}" dt="2022-04-04T17:54:10.730" v="20"/>
        <pc:sldMkLst>
          <pc:docMk/>
          <pc:sldMk cId="0" sldId="280"/>
        </pc:sldMkLst>
        <pc:spChg chg="del">
          <ac:chgData name="Ayanna Smith" userId="5siZjcP8FZvRM6m5m7t/UlGs2tLLnfJHGFVOmFRcdzE=" providerId="None" clId="Web-{9B622516-6AB1-47A1-90DF-1495156B3BC8}" dt="2022-04-04T17:53:21.790" v="19"/>
          <ac:spMkLst>
            <pc:docMk/>
            <pc:sldMk cId="0" sldId="280"/>
            <ac:spMk id="306" creationId="{00000000-0000-0000-0000-000000000000}"/>
          </ac:spMkLst>
        </pc:spChg>
        <pc:picChg chg="mod">
          <ac:chgData name="Ayanna Smith" userId="5siZjcP8FZvRM6m5m7t/UlGs2tLLnfJHGFVOmFRcdzE=" providerId="None" clId="Web-{9B622516-6AB1-47A1-90DF-1495156B3BC8}" dt="2022-04-04T17:54:10.730" v="20"/>
          <ac:picMkLst>
            <pc:docMk/>
            <pc:sldMk cId="0" sldId="280"/>
            <ac:picMk id="307" creationId="{00000000-0000-0000-0000-000000000000}"/>
          </ac:picMkLst>
        </pc:picChg>
      </pc:sldChg>
      <pc:sldChg chg="modSp">
        <pc:chgData name="Ayanna Smith" userId="5siZjcP8FZvRM6m5m7t/UlGs2tLLnfJHGFVOmFRcdzE=" providerId="None" clId="Web-{9B622516-6AB1-47A1-90DF-1495156B3BC8}" dt="2022-04-04T17:54:34.997" v="21"/>
        <pc:sldMkLst>
          <pc:docMk/>
          <pc:sldMk cId="0" sldId="281"/>
        </pc:sldMkLst>
        <pc:picChg chg="mod">
          <ac:chgData name="Ayanna Smith" userId="5siZjcP8FZvRM6m5m7t/UlGs2tLLnfJHGFVOmFRcdzE=" providerId="None" clId="Web-{9B622516-6AB1-47A1-90DF-1495156B3BC8}" dt="2022-04-04T17:54:34.997" v="21"/>
          <ac:picMkLst>
            <pc:docMk/>
            <pc:sldMk cId="0" sldId="281"/>
            <ac:picMk id="316" creationId="{00000000-0000-0000-0000-000000000000}"/>
          </ac:picMkLst>
        </pc:picChg>
      </pc:sldChg>
      <pc:sldChg chg="modSp">
        <pc:chgData name="Ayanna Smith" userId="5siZjcP8FZvRM6m5m7t/UlGs2tLLnfJHGFVOmFRcdzE=" providerId="None" clId="Web-{9B622516-6AB1-47A1-90DF-1495156B3BC8}" dt="2022-04-04T17:54:55.670" v="22"/>
        <pc:sldMkLst>
          <pc:docMk/>
          <pc:sldMk cId="0" sldId="282"/>
        </pc:sldMkLst>
        <pc:picChg chg="mod">
          <ac:chgData name="Ayanna Smith" userId="5siZjcP8FZvRM6m5m7t/UlGs2tLLnfJHGFVOmFRcdzE=" providerId="None" clId="Web-{9B622516-6AB1-47A1-90DF-1495156B3BC8}" dt="2022-04-04T17:54:55.670" v="22"/>
          <ac:picMkLst>
            <pc:docMk/>
            <pc:sldMk cId="0" sldId="282"/>
            <ac:picMk id="323" creationId="{00000000-0000-0000-0000-000000000000}"/>
          </ac:picMkLst>
        </pc:picChg>
      </pc:sldChg>
      <pc:sldChg chg="addSp delSp modSp">
        <pc:chgData name="Ayanna Smith" userId="5siZjcP8FZvRM6m5m7t/UlGs2tLLnfJHGFVOmFRcdzE=" providerId="None" clId="Web-{9B622516-6AB1-47A1-90DF-1495156B3BC8}" dt="2022-04-04T18:30:20.144" v="150"/>
        <pc:sldMkLst>
          <pc:docMk/>
          <pc:sldMk cId="0" sldId="283"/>
        </pc:sldMkLst>
        <pc:spChg chg="mod">
          <ac:chgData name="Ayanna Smith" userId="5siZjcP8FZvRM6m5m7t/UlGs2tLLnfJHGFVOmFRcdzE=" providerId="None" clId="Web-{9B622516-6AB1-47A1-90DF-1495156B3BC8}" dt="2022-04-04T17:56:47.192" v="34" actId="1076"/>
          <ac:spMkLst>
            <pc:docMk/>
            <pc:sldMk cId="0" sldId="283"/>
            <ac:spMk id="329" creationId="{00000000-0000-0000-0000-000000000000}"/>
          </ac:spMkLst>
        </pc:spChg>
        <pc:spChg chg="topLvl">
          <ac:chgData name="Ayanna Smith" userId="5siZjcP8FZvRM6m5m7t/UlGs2tLLnfJHGFVOmFRcdzE=" providerId="None" clId="Web-{9B622516-6AB1-47A1-90DF-1495156B3BC8}" dt="2022-04-04T17:56:28.128" v="31"/>
          <ac:spMkLst>
            <pc:docMk/>
            <pc:sldMk cId="0" sldId="283"/>
            <ac:spMk id="332" creationId="{00000000-0000-0000-0000-000000000000}"/>
          </ac:spMkLst>
        </pc:spChg>
        <pc:spChg chg="mod topLvl">
          <ac:chgData name="Ayanna Smith" userId="5siZjcP8FZvRM6m5m7t/UlGs2tLLnfJHGFVOmFRcdzE=" providerId="None" clId="Web-{9B622516-6AB1-47A1-90DF-1495156B3BC8}" dt="2022-04-04T17:56:17.268" v="30"/>
          <ac:spMkLst>
            <pc:docMk/>
            <pc:sldMk cId="0" sldId="283"/>
            <ac:spMk id="335" creationId="{00000000-0000-0000-0000-000000000000}"/>
          </ac:spMkLst>
        </pc:spChg>
        <pc:spChg chg="add del">
          <ac:chgData name="Ayanna Smith" userId="5siZjcP8FZvRM6m5m7t/UlGs2tLLnfJHGFVOmFRcdzE=" providerId="None" clId="Web-{9B622516-6AB1-47A1-90DF-1495156B3BC8}" dt="2022-04-04T18:27:57.042" v="133"/>
          <ac:spMkLst>
            <pc:docMk/>
            <pc:sldMk cId="0" sldId="283"/>
            <ac:spMk id="336" creationId="{00000000-0000-0000-0000-000000000000}"/>
          </ac:spMkLst>
        </pc:spChg>
        <pc:spChg chg="topLvl">
          <ac:chgData name="Ayanna Smith" userId="5siZjcP8FZvRM6m5m7t/UlGs2tLLnfJHGFVOmFRcdzE=" providerId="None" clId="Web-{9B622516-6AB1-47A1-90DF-1495156B3BC8}" dt="2022-04-04T17:56:40.144" v="33"/>
          <ac:spMkLst>
            <pc:docMk/>
            <pc:sldMk cId="0" sldId="283"/>
            <ac:spMk id="339" creationId="{00000000-0000-0000-0000-000000000000}"/>
          </ac:spMkLst>
        </pc:spChg>
        <pc:spChg chg="topLvl">
          <ac:chgData name="Ayanna Smith" userId="5siZjcP8FZvRM6m5m7t/UlGs2tLLnfJHGFVOmFRcdzE=" providerId="None" clId="Web-{9B622516-6AB1-47A1-90DF-1495156B3BC8}" dt="2022-04-04T17:56:35.550" v="32"/>
          <ac:spMkLst>
            <pc:docMk/>
            <pc:sldMk cId="0" sldId="283"/>
            <ac:spMk id="342" creationId="{00000000-0000-0000-0000-000000000000}"/>
          </ac:spMkLst>
        </pc:spChg>
        <pc:spChg chg="add del ord topLvl">
          <ac:chgData name="Ayanna Smith" userId="5siZjcP8FZvRM6m5m7t/UlGs2tLLnfJHGFVOmFRcdzE=" providerId="None" clId="Web-{9B622516-6AB1-47A1-90DF-1495156B3BC8}" dt="2022-04-04T18:30:20.144" v="150"/>
          <ac:spMkLst>
            <pc:docMk/>
            <pc:sldMk cId="0" sldId="283"/>
            <ac:spMk id="346" creationId="{00000000-0000-0000-0000-000000000000}"/>
          </ac:spMkLst>
        </pc:spChg>
        <pc:spChg chg="topLvl">
          <ac:chgData name="Ayanna Smith" userId="5siZjcP8FZvRM6m5m7t/UlGs2tLLnfJHGFVOmFRcdzE=" providerId="None" clId="Web-{9B622516-6AB1-47A1-90DF-1495156B3BC8}" dt="2022-04-04T18:29:16.922" v="140"/>
          <ac:spMkLst>
            <pc:docMk/>
            <pc:sldMk cId="0" sldId="283"/>
            <ac:spMk id="347" creationId="{00000000-0000-0000-0000-000000000000}"/>
          </ac:spMkLst>
        </pc:spChg>
        <pc:spChg chg="topLvl">
          <ac:chgData name="Ayanna Smith" userId="5siZjcP8FZvRM6m5m7t/UlGs2tLLnfJHGFVOmFRcdzE=" providerId="None" clId="Web-{9B622516-6AB1-47A1-90DF-1495156B3BC8}" dt="2022-04-04T18:28:20.153" v="135"/>
          <ac:spMkLst>
            <pc:docMk/>
            <pc:sldMk cId="0" sldId="283"/>
            <ac:spMk id="349" creationId="{00000000-0000-0000-0000-000000000000}"/>
          </ac:spMkLst>
        </pc:spChg>
        <pc:spChg chg="topLvl">
          <ac:chgData name="Ayanna Smith" userId="5siZjcP8FZvRM6m5m7t/UlGs2tLLnfJHGFVOmFRcdzE=" providerId="None" clId="Web-{9B622516-6AB1-47A1-90DF-1495156B3BC8}" dt="2022-04-04T18:29:14.406" v="139"/>
          <ac:spMkLst>
            <pc:docMk/>
            <pc:sldMk cId="0" sldId="283"/>
            <ac:spMk id="350" creationId="{00000000-0000-0000-0000-000000000000}"/>
          </ac:spMkLst>
        </pc:spChg>
        <pc:grpChg chg="add del">
          <ac:chgData name="Ayanna Smith" userId="5siZjcP8FZvRM6m5m7t/UlGs2tLLnfJHGFVOmFRcdzE=" providerId="None" clId="Web-{9B622516-6AB1-47A1-90DF-1495156B3BC8}" dt="2022-04-04T18:28:20.153" v="135"/>
          <ac:grpSpMkLst>
            <pc:docMk/>
            <pc:sldMk cId="0" sldId="283"/>
            <ac:grpSpMk id="2" creationId="{E122331D-9ED0-2FF7-B11F-FA6C3F9DD4E5}"/>
          </ac:grpSpMkLst>
        </pc:grpChg>
        <pc:grpChg chg="add del topLvl">
          <ac:chgData name="Ayanna Smith" userId="5siZjcP8FZvRM6m5m7t/UlGs2tLLnfJHGFVOmFRcdzE=" providerId="None" clId="Web-{9B622516-6AB1-47A1-90DF-1495156B3BC8}" dt="2022-04-04T18:29:16.922" v="140"/>
          <ac:grpSpMkLst>
            <pc:docMk/>
            <pc:sldMk cId="0" sldId="283"/>
            <ac:grpSpMk id="3" creationId="{1DC8A8D6-E90A-E509-E198-B402CDBA38D3}"/>
          </ac:grpSpMkLst>
        </pc:grpChg>
        <pc:grpChg chg="add del">
          <ac:chgData name="Ayanna Smith" userId="5siZjcP8FZvRM6m5m7t/UlGs2tLLnfJHGFVOmFRcdzE=" providerId="None" clId="Web-{9B622516-6AB1-47A1-90DF-1495156B3BC8}" dt="2022-04-04T18:29:14.406" v="139"/>
          <ac:grpSpMkLst>
            <pc:docMk/>
            <pc:sldMk cId="0" sldId="283"/>
            <ac:grpSpMk id="4" creationId="{1B914A95-8D24-4D66-E25D-F75EAC4F7881}"/>
          </ac:grpSpMkLst>
        </pc:grpChg>
        <pc:grpChg chg="add del">
          <ac:chgData name="Ayanna Smith" userId="5siZjcP8FZvRM6m5m7t/UlGs2tLLnfJHGFVOmFRcdzE=" providerId="None" clId="Web-{9B622516-6AB1-47A1-90DF-1495156B3BC8}" dt="2022-04-04T17:56:28.128" v="31"/>
          <ac:grpSpMkLst>
            <pc:docMk/>
            <pc:sldMk cId="0" sldId="283"/>
            <ac:grpSpMk id="330" creationId="{00000000-0000-0000-0000-000000000000}"/>
          </ac:grpSpMkLst>
        </pc:grpChg>
        <pc:grpChg chg="add del">
          <ac:chgData name="Ayanna Smith" userId="5siZjcP8FZvRM6m5m7t/UlGs2tLLnfJHGFVOmFRcdzE=" providerId="None" clId="Web-{9B622516-6AB1-47A1-90DF-1495156B3BC8}" dt="2022-04-04T17:56:17.268" v="30"/>
          <ac:grpSpMkLst>
            <pc:docMk/>
            <pc:sldMk cId="0" sldId="283"/>
            <ac:grpSpMk id="333" creationId="{00000000-0000-0000-0000-000000000000}"/>
          </ac:grpSpMkLst>
        </pc:grpChg>
        <pc:grpChg chg="del">
          <ac:chgData name="Ayanna Smith" userId="5siZjcP8FZvRM6m5m7t/UlGs2tLLnfJHGFVOmFRcdzE=" providerId="None" clId="Web-{9B622516-6AB1-47A1-90DF-1495156B3BC8}" dt="2022-04-04T17:56:40.144" v="33"/>
          <ac:grpSpMkLst>
            <pc:docMk/>
            <pc:sldMk cId="0" sldId="283"/>
            <ac:grpSpMk id="337" creationId="{00000000-0000-0000-0000-000000000000}"/>
          </ac:grpSpMkLst>
        </pc:grpChg>
        <pc:grpChg chg="del">
          <ac:chgData name="Ayanna Smith" userId="5siZjcP8FZvRM6m5m7t/UlGs2tLLnfJHGFVOmFRcdzE=" providerId="None" clId="Web-{9B622516-6AB1-47A1-90DF-1495156B3BC8}" dt="2022-04-04T17:56:35.550" v="32"/>
          <ac:grpSpMkLst>
            <pc:docMk/>
            <pc:sldMk cId="0" sldId="283"/>
            <ac:grpSpMk id="340" creationId="{00000000-0000-0000-0000-000000000000}"/>
          </ac:grpSpMkLst>
        </pc:grpChg>
        <pc:cxnChg chg="mod topLvl">
          <ac:chgData name="Ayanna Smith" userId="5siZjcP8FZvRM6m5m7t/UlGs2tLLnfJHGFVOmFRcdzE=" providerId="None" clId="Web-{9B622516-6AB1-47A1-90DF-1495156B3BC8}" dt="2022-04-04T18:27:28.885" v="128"/>
          <ac:cxnSpMkLst>
            <pc:docMk/>
            <pc:sldMk cId="0" sldId="283"/>
            <ac:cxnSpMk id="331" creationId="{00000000-0000-0000-0000-000000000000}"/>
          </ac:cxnSpMkLst>
        </pc:cxnChg>
        <pc:cxnChg chg="mod topLvl">
          <ac:chgData name="Ayanna Smith" userId="5siZjcP8FZvRM6m5m7t/UlGs2tLLnfJHGFVOmFRcdzE=" providerId="None" clId="Web-{9B622516-6AB1-47A1-90DF-1495156B3BC8}" dt="2022-04-04T18:29:43.517" v="145"/>
          <ac:cxnSpMkLst>
            <pc:docMk/>
            <pc:sldMk cId="0" sldId="283"/>
            <ac:cxnSpMk id="334" creationId="{00000000-0000-0000-0000-000000000000}"/>
          </ac:cxnSpMkLst>
        </pc:cxnChg>
        <pc:cxnChg chg="mod topLvl">
          <ac:chgData name="Ayanna Smith" userId="5siZjcP8FZvRM6m5m7t/UlGs2tLLnfJHGFVOmFRcdzE=" providerId="None" clId="Web-{9B622516-6AB1-47A1-90DF-1495156B3BC8}" dt="2022-04-04T18:29:56.799" v="146"/>
          <ac:cxnSpMkLst>
            <pc:docMk/>
            <pc:sldMk cId="0" sldId="283"/>
            <ac:cxnSpMk id="338" creationId="{00000000-0000-0000-0000-000000000000}"/>
          </ac:cxnSpMkLst>
        </pc:cxnChg>
        <pc:cxnChg chg="mod topLvl">
          <ac:chgData name="Ayanna Smith" userId="5siZjcP8FZvRM6m5m7t/UlGs2tLLnfJHGFVOmFRcdzE=" providerId="None" clId="Web-{9B622516-6AB1-47A1-90DF-1495156B3BC8}" dt="2022-04-04T18:30:03.440" v="147"/>
          <ac:cxnSpMkLst>
            <pc:docMk/>
            <pc:sldMk cId="0" sldId="283"/>
            <ac:cxnSpMk id="341" creationId="{00000000-0000-0000-0000-000000000000}"/>
          </ac:cxnSpMkLst>
        </pc:cxnChg>
      </pc:sldChg>
      <pc:sldChg chg="modSp">
        <pc:chgData name="Ayanna Smith" userId="5siZjcP8FZvRM6m5m7t/UlGs2tLLnfJHGFVOmFRcdzE=" providerId="None" clId="Web-{9B622516-6AB1-47A1-90DF-1495156B3BC8}" dt="2022-04-04T17:57:52.804" v="38"/>
        <pc:sldMkLst>
          <pc:docMk/>
          <pc:sldMk cId="0" sldId="284"/>
        </pc:sldMkLst>
        <pc:picChg chg="mod">
          <ac:chgData name="Ayanna Smith" userId="5siZjcP8FZvRM6m5m7t/UlGs2tLLnfJHGFVOmFRcdzE=" providerId="None" clId="Web-{9B622516-6AB1-47A1-90DF-1495156B3BC8}" dt="2022-04-04T17:57:52.804" v="38"/>
          <ac:picMkLst>
            <pc:docMk/>
            <pc:sldMk cId="0" sldId="284"/>
            <ac:picMk id="357" creationId="{00000000-0000-0000-0000-000000000000}"/>
          </ac:picMkLst>
        </pc:picChg>
      </pc:sldChg>
      <pc:sldChg chg="modSp">
        <pc:chgData name="Ayanna Smith" userId="5siZjcP8FZvRM6m5m7t/UlGs2tLLnfJHGFVOmFRcdzE=" providerId="None" clId="Web-{9B622516-6AB1-47A1-90DF-1495156B3BC8}" dt="2022-04-04T17:58:06.868" v="39"/>
        <pc:sldMkLst>
          <pc:docMk/>
          <pc:sldMk cId="0" sldId="285"/>
        </pc:sldMkLst>
        <pc:picChg chg="mod">
          <ac:chgData name="Ayanna Smith" userId="5siZjcP8FZvRM6m5m7t/UlGs2tLLnfJHGFVOmFRcdzE=" providerId="None" clId="Web-{9B622516-6AB1-47A1-90DF-1495156B3BC8}" dt="2022-04-04T17:58:06.868" v="39"/>
          <ac:picMkLst>
            <pc:docMk/>
            <pc:sldMk cId="0" sldId="285"/>
            <ac:picMk id="364" creationId="{00000000-0000-0000-0000-000000000000}"/>
          </ac:picMkLst>
        </pc:picChg>
      </pc:sldChg>
      <pc:sldChg chg="delSp">
        <pc:chgData name="Ayanna Smith" userId="5siZjcP8FZvRM6m5m7t/UlGs2tLLnfJHGFVOmFRcdzE=" providerId="None" clId="Web-{9B622516-6AB1-47A1-90DF-1495156B3BC8}" dt="2022-04-04T17:58:13.306" v="40"/>
        <pc:sldMkLst>
          <pc:docMk/>
          <pc:sldMk cId="0" sldId="286"/>
        </pc:sldMkLst>
        <pc:spChg chg="del">
          <ac:chgData name="Ayanna Smith" userId="5siZjcP8FZvRM6m5m7t/UlGs2tLLnfJHGFVOmFRcdzE=" providerId="None" clId="Web-{9B622516-6AB1-47A1-90DF-1495156B3BC8}" dt="2022-04-04T17:58:13.306" v="40"/>
          <ac:spMkLst>
            <pc:docMk/>
            <pc:sldMk cId="0" sldId="286"/>
            <ac:spMk id="372" creationId="{00000000-0000-0000-0000-000000000000}"/>
          </ac:spMkLst>
        </pc:spChg>
      </pc:sldChg>
      <pc:sldChg chg="addSp delSp modSp">
        <pc:chgData name="Ayanna Smith" userId="5siZjcP8FZvRM6m5m7t/UlGs2tLLnfJHGFVOmFRcdzE=" providerId="None" clId="Web-{9B622516-6AB1-47A1-90DF-1495156B3BC8}" dt="2022-04-04T18:16:28.662" v="93"/>
        <pc:sldMkLst>
          <pc:docMk/>
          <pc:sldMk cId="0" sldId="287"/>
        </pc:sldMkLst>
        <pc:spChg chg="del">
          <ac:chgData name="Ayanna Smith" userId="5siZjcP8FZvRM6m5m7t/UlGs2tLLnfJHGFVOmFRcdzE=" providerId="None" clId="Web-{9B622516-6AB1-47A1-90DF-1495156B3BC8}" dt="2022-04-04T17:58:14.602" v="41"/>
          <ac:spMkLst>
            <pc:docMk/>
            <pc:sldMk cId="0" sldId="287"/>
            <ac:spMk id="379" creationId="{00000000-0000-0000-0000-000000000000}"/>
          </ac:spMkLst>
        </pc:spChg>
        <pc:spChg chg="del">
          <ac:chgData name="Ayanna Smith" userId="5siZjcP8FZvRM6m5m7t/UlGs2tLLnfJHGFVOmFRcdzE=" providerId="None" clId="Web-{9B622516-6AB1-47A1-90DF-1495156B3BC8}" dt="2022-04-04T17:58:17.821" v="42"/>
          <ac:spMkLst>
            <pc:docMk/>
            <pc:sldMk cId="0" sldId="287"/>
            <ac:spMk id="380" creationId="{00000000-0000-0000-0000-000000000000}"/>
          </ac:spMkLst>
        </pc:spChg>
        <pc:picChg chg="add del mod">
          <ac:chgData name="Ayanna Smith" userId="5siZjcP8FZvRM6m5m7t/UlGs2tLLnfJHGFVOmFRcdzE=" providerId="None" clId="Web-{9B622516-6AB1-47A1-90DF-1495156B3BC8}" dt="2022-04-04T18:16:28.662" v="93"/>
          <ac:picMkLst>
            <pc:docMk/>
            <pc:sldMk cId="0" sldId="287"/>
            <ac:picMk id="381" creationId="{00000000-0000-0000-0000-000000000000}"/>
          </ac:picMkLst>
        </pc:picChg>
      </pc:sldChg>
      <pc:sldChg chg="delSp modSp">
        <pc:chgData name="Ayanna Smith" userId="5siZjcP8FZvRM6m5m7t/UlGs2tLLnfJHGFVOmFRcdzE=" providerId="None" clId="Web-{9B622516-6AB1-47A1-90DF-1495156B3BC8}" dt="2022-04-04T17:58:49.089" v="44"/>
        <pc:sldMkLst>
          <pc:docMk/>
          <pc:sldMk cId="0" sldId="288"/>
        </pc:sldMkLst>
        <pc:spChg chg="del">
          <ac:chgData name="Ayanna Smith" userId="5siZjcP8FZvRM6m5m7t/UlGs2tLLnfJHGFVOmFRcdzE=" providerId="None" clId="Web-{9B622516-6AB1-47A1-90DF-1495156B3BC8}" dt="2022-04-04T17:58:24.556" v="43"/>
          <ac:spMkLst>
            <pc:docMk/>
            <pc:sldMk cId="0" sldId="288"/>
            <ac:spMk id="390" creationId="{00000000-0000-0000-0000-000000000000}"/>
          </ac:spMkLst>
        </pc:spChg>
        <pc:picChg chg="mod">
          <ac:chgData name="Ayanna Smith" userId="5siZjcP8FZvRM6m5m7t/UlGs2tLLnfJHGFVOmFRcdzE=" providerId="None" clId="Web-{9B622516-6AB1-47A1-90DF-1495156B3BC8}" dt="2022-04-04T17:58:49.089" v="44"/>
          <ac:picMkLst>
            <pc:docMk/>
            <pc:sldMk cId="0" sldId="288"/>
            <ac:picMk id="391" creationId="{00000000-0000-0000-0000-000000000000}"/>
          </ac:picMkLst>
        </pc:picChg>
      </pc:sldChg>
      <pc:sldChg chg="modSp">
        <pc:chgData name="Ayanna Smith" userId="5siZjcP8FZvRM6m5m7t/UlGs2tLLnfJHGFVOmFRcdzE=" providerId="None" clId="Web-{9B622516-6AB1-47A1-90DF-1495156B3BC8}" dt="2022-04-04T18:16:44.537" v="94"/>
        <pc:sldMkLst>
          <pc:docMk/>
          <pc:sldMk cId="0" sldId="291"/>
        </pc:sldMkLst>
        <pc:picChg chg="mod">
          <ac:chgData name="Ayanna Smith" userId="5siZjcP8FZvRM6m5m7t/UlGs2tLLnfJHGFVOmFRcdzE=" providerId="None" clId="Web-{9B622516-6AB1-47A1-90DF-1495156B3BC8}" dt="2022-04-04T18:16:44.537" v="94"/>
          <ac:picMkLst>
            <pc:docMk/>
            <pc:sldMk cId="0" sldId="291"/>
            <ac:picMk id="413" creationId="{00000000-0000-0000-0000-000000000000}"/>
          </ac:picMkLst>
        </pc:picChg>
      </pc:sldChg>
      <pc:sldChg chg="addSp delSp">
        <pc:chgData name="Ayanna Smith" userId="5siZjcP8FZvRM6m5m7t/UlGs2tLLnfJHGFVOmFRcdzE=" providerId="None" clId="Web-{9B622516-6AB1-47A1-90DF-1495156B3BC8}" dt="2022-04-04T18:16:52.866" v="97"/>
        <pc:sldMkLst>
          <pc:docMk/>
          <pc:sldMk cId="0" sldId="292"/>
        </pc:sldMkLst>
        <pc:spChg chg="add del">
          <ac:chgData name="Ayanna Smith" userId="5siZjcP8FZvRM6m5m7t/UlGs2tLLnfJHGFVOmFRcdzE=" providerId="None" clId="Web-{9B622516-6AB1-47A1-90DF-1495156B3BC8}" dt="2022-04-04T18:16:52.866" v="97"/>
          <ac:spMkLst>
            <pc:docMk/>
            <pc:sldMk cId="0" sldId="292"/>
            <ac:spMk id="419" creationId="{00000000-0000-0000-0000-000000000000}"/>
          </ac:spMkLst>
        </pc:spChg>
      </pc:sldChg>
      <pc:sldChg chg="modSp">
        <pc:chgData name="Ayanna Smith" userId="5siZjcP8FZvRM6m5m7t/UlGs2tLLnfJHGFVOmFRcdzE=" providerId="None" clId="Web-{9B622516-6AB1-47A1-90DF-1495156B3BC8}" dt="2022-04-04T18:17:22.680" v="98"/>
        <pc:sldMkLst>
          <pc:docMk/>
          <pc:sldMk cId="0" sldId="294"/>
        </pc:sldMkLst>
        <pc:picChg chg="mod">
          <ac:chgData name="Ayanna Smith" userId="5siZjcP8FZvRM6m5m7t/UlGs2tLLnfJHGFVOmFRcdzE=" providerId="None" clId="Web-{9B622516-6AB1-47A1-90DF-1495156B3BC8}" dt="2022-04-04T18:17:22.680" v="98"/>
          <ac:picMkLst>
            <pc:docMk/>
            <pc:sldMk cId="0" sldId="294"/>
            <ac:picMk id="436" creationId="{00000000-0000-0000-0000-000000000000}"/>
          </ac:picMkLst>
        </pc:picChg>
      </pc:sldChg>
      <pc:sldChg chg="modSp">
        <pc:chgData name="Ayanna Smith" userId="5siZjcP8FZvRM6m5m7t/UlGs2tLLnfJHGFVOmFRcdzE=" providerId="None" clId="Web-{9B622516-6AB1-47A1-90DF-1495156B3BC8}" dt="2022-04-04T18:18:01.823" v="99"/>
        <pc:sldMkLst>
          <pc:docMk/>
          <pc:sldMk cId="0" sldId="295"/>
        </pc:sldMkLst>
        <pc:picChg chg="mod">
          <ac:chgData name="Ayanna Smith" userId="5siZjcP8FZvRM6m5m7t/UlGs2tLLnfJHGFVOmFRcdzE=" providerId="None" clId="Web-{9B622516-6AB1-47A1-90DF-1495156B3BC8}" dt="2022-04-04T18:18:01.823" v="99"/>
          <ac:picMkLst>
            <pc:docMk/>
            <pc:sldMk cId="0" sldId="295"/>
            <ac:picMk id="443" creationId="{00000000-0000-0000-0000-000000000000}"/>
          </ac:picMkLst>
        </pc:picChg>
      </pc:sldChg>
      <pc:sldChg chg="delSp modSp">
        <pc:chgData name="Ayanna Smith" userId="5siZjcP8FZvRM6m5m7t/UlGs2tLLnfJHGFVOmFRcdzE=" providerId="None" clId="Web-{9B622516-6AB1-47A1-90DF-1495156B3BC8}" dt="2022-04-04T18:18:21.418" v="101"/>
        <pc:sldMkLst>
          <pc:docMk/>
          <pc:sldMk cId="0" sldId="296"/>
        </pc:sldMkLst>
        <pc:spChg chg="del">
          <ac:chgData name="Ayanna Smith" userId="5siZjcP8FZvRM6m5m7t/UlGs2tLLnfJHGFVOmFRcdzE=" providerId="None" clId="Web-{9B622516-6AB1-47A1-90DF-1495156B3BC8}" dt="2022-04-04T18:18:05.792" v="100"/>
          <ac:spMkLst>
            <pc:docMk/>
            <pc:sldMk cId="0" sldId="296"/>
            <ac:spMk id="449" creationId="{00000000-0000-0000-0000-000000000000}"/>
          </ac:spMkLst>
        </pc:spChg>
        <pc:picChg chg="mod">
          <ac:chgData name="Ayanna Smith" userId="5siZjcP8FZvRM6m5m7t/UlGs2tLLnfJHGFVOmFRcdzE=" providerId="None" clId="Web-{9B622516-6AB1-47A1-90DF-1495156B3BC8}" dt="2022-04-04T18:18:21.418" v="101"/>
          <ac:picMkLst>
            <pc:docMk/>
            <pc:sldMk cId="0" sldId="296"/>
            <ac:picMk id="451" creationId="{00000000-0000-0000-0000-000000000000}"/>
          </ac:picMkLst>
        </pc:picChg>
      </pc:sldChg>
      <pc:sldChg chg="modSp">
        <pc:chgData name="Ayanna Smith" userId="5siZjcP8FZvRM6m5m7t/UlGs2tLLnfJHGFVOmFRcdzE=" providerId="None" clId="Web-{9B622516-6AB1-47A1-90DF-1495156B3BC8}" dt="2022-04-04T18:18:52.310" v="102"/>
        <pc:sldMkLst>
          <pc:docMk/>
          <pc:sldMk cId="0" sldId="297"/>
        </pc:sldMkLst>
        <pc:picChg chg="mod">
          <ac:chgData name="Ayanna Smith" userId="5siZjcP8FZvRM6m5m7t/UlGs2tLLnfJHGFVOmFRcdzE=" providerId="None" clId="Web-{9B622516-6AB1-47A1-90DF-1495156B3BC8}" dt="2022-04-04T18:18:52.310" v="102"/>
          <ac:picMkLst>
            <pc:docMk/>
            <pc:sldMk cId="0" sldId="297"/>
            <ac:picMk id="458" creationId="{00000000-0000-0000-0000-000000000000}"/>
          </ac:picMkLst>
        </pc:picChg>
      </pc:sldChg>
      <pc:sldChg chg="modSp">
        <pc:chgData name="Ayanna Smith" userId="5siZjcP8FZvRM6m5m7t/UlGs2tLLnfJHGFVOmFRcdzE=" providerId="None" clId="Web-{9B622516-6AB1-47A1-90DF-1495156B3BC8}" dt="2022-04-04T18:19:04.451" v="103"/>
        <pc:sldMkLst>
          <pc:docMk/>
          <pc:sldMk cId="0" sldId="298"/>
        </pc:sldMkLst>
        <pc:picChg chg="mod">
          <ac:chgData name="Ayanna Smith" userId="5siZjcP8FZvRM6m5m7t/UlGs2tLLnfJHGFVOmFRcdzE=" providerId="None" clId="Web-{9B622516-6AB1-47A1-90DF-1495156B3BC8}" dt="2022-04-04T18:19:04.451" v="103"/>
          <ac:picMkLst>
            <pc:docMk/>
            <pc:sldMk cId="0" sldId="298"/>
            <ac:picMk id="465" creationId="{00000000-0000-0000-0000-000000000000}"/>
          </ac:picMkLst>
        </pc:picChg>
      </pc:sldChg>
      <pc:sldChg chg="modSp">
        <pc:chgData name="Ayanna Smith" userId="5siZjcP8FZvRM6m5m7t/UlGs2tLLnfJHGFVOmFRcdzE=" providerId="None" clId="Web-{9B622516-6AB1-47A1-90DF-1495156B3BC8}" dt="2022-04-04T18:19:22.421" v="104"/>
        <pc:sldMkLst>
          <pc:docMk/>
          <pc:sldMk cId="0" sldId="299"/>
        </pc:sldMkLst>
        <pc:picChg chg="mod">
          <ac:chgData name="Ayanna Smith" userId="5siZjcP8FZvRM6m5m7t/UlGs2tLLnfJHGFVOmFRcdzE=" providerId="None" clId="Web-{9B622516-6AB1-47A1-90DF-1495156B3BC8}" dt="2022-04-04T18:19:22.421" v="104"/>
          <ac:picMkLst>
            <pc:docMk/>
            <pc:sldMk cId="0" sldId="299"/>
            <ac:picMk id="473" creationId="{00000000-0000-0000-0000-000000000000}"/>
          </ac:picMkLst>
        </pc:picChg>
      </pc:sldChg>
      <pc:sldChg chg="modSp">
        <pc:chgData name="Ayanna Smith" userId="5siZjcP8FZvRM6m5m7t/UlGs2tLLnfJHGFVOmFRcdzE=" providerId="None" clId="Web-{9B622516-6AB1-47A1-90DF-1495156B3BC8}" dt="2022-04-04T18:21:24.177" v="107"/>
        <pc:sldMkLst>
          <pc:docMk/>
          <pc:sldMk cId="0" sldId="300"/>
        </pc:sldMkLst>
        <pc:picChg chg="mod">
          <ac:chgData name="Ayanna Smith" userId="5siZjcP8FZvRM6m5m7t/UlGs2tLLnfJHGFVOmFRcdzE=" providerId="None" clId="Web-{9B622516-6AB1-47A1-90DF-1495156B3BC8}" dt="2022-04-04T18:21:24.177" v="107"/>
          <ac:picMkLst>
            <pc:docMk/>
            <pc:sldMk cId="0" sldId="300"/>
            <ac:picMk id="480" creationId="{00000000-0000-0000-0000-000000000000}"/>
          </ac:picMkLst>
        </pc:picChg>
      </pc:sldChg>
      <pc:sldChg chg="modSp">
        <pc:chgData name="Ayanna Smith" userId="5siZjcP8FZvRM6m5m7t/UlGs2tLLnfJHGFVOmFRcdzE=" providerId="None" clId="Web-{9B622516-6AB1-47A1-90DF-1495156B3BC8}" dt="2022-04-04T18:21:47.444" v="108"/>
        <pc:sldMkLst>
          <pc:docMk/>
          <pc:sldMk cId="0" sldId="301"/>
        </pc:sldMkLst>
        <pc:picChg chg="mod">
          <ac:chgData name="Ayanna Smith" userId="5siZjcP8FZvRM6m5m7t/UlGs2tLLnfJHGFVOmFRcdzE=" providerId="None" clId="Web-{9B622516-6AB1-47A1-90DF-1495156B3BC8}" dt="2022-04-04T18:21:47.444" v="108"/>
          <ac:picMkLst>
            <pc:docMk/>
            <pc:sldMk cId="0" sldId="301"/>
            <ac:picMk id="487" creationId="{00000000-0000-0000-0000-000000000000}"/>
          </ac:picMkLst>
        </pc:picChg>
      </pc:sldChg>
      <pc:sldChg chg="modSp">
        <pc:chgData name="Ayanna Smith" userId="5siZjcP8FZvRM6m5m7t/UlGs2tLLnfJHGFVOmFRcdzE=" providerId="None" clId="Web-{9B622516-6AB1-47A1-90DF-1495156B3BC8}" dt="2022-04-04T18:22:17.446" v="109"/>
        <pc:sldMkLst>
          <pc:docMk/>
          <pc:sldMk cId="0" sldId="302"/>
        </pc:sldMkLst>
        <pc:picChg chg="mod">
          <ac:chgData name="Ayanna Smith" userId="5siZjcP8FZvRM6m5m7t/UlGs2tLLnfJHGFVOmFRcdzE=" providerId="None" clId="Web-{9B622516-6AB1-47A1-90DF-1495156B3BC8}" dt="2022-04-04T18:22:17.446" v="109"/>
          <ac:picMkLst>
            <pc:docMk/>
            <pc:sldMk cId="0" sldId="302"/>
            <ac:picMk id="494" creationId="{00000000-0000-0000-0000-000000000000}"/>
          </ac:picMkLst>
        </pc:picChg>
      </pc:sldChg>
      <pc:sldChg chg="delSp modSp">
        <pc:chgData name="Ayanna Smith" userId="5siZjcP8FZvRM6m5m7t/UlGs2tLLnfJHGFVOmFRcdzE=" providerId="None" clId="Web-{9B622516-6AB1-47A1-90DF-1495156B3BC8}" dt="2022-04-04T18:23:23.450" v="114"/>
        <pc:sldMkLst>
          <pc:docMk/>
          <pc:sldMk cId="0" sldId="303"/>
        </pc:sldMkLst>
        <pc:spChg chg="del">
          <ac:chgData name="Ayanna Smith" userId="5siZjcP8FZvRM6m5m7t/UlGs2tLLnfJHGFVOmFRcdzE=" providerId="None" clId="Web-{9B622516-6AB1-47A1-90DF-1495156B3BC8}" dt="2022-04-04T18:22:20.274" v="110"/>
          <ac:spMkLst>
            <pc:docMk/>
            <pc:sldMk cId="0" sldId="303"/>
            <ac:spMk id="500" creationId="{00000000-0000-0000-0000-000000000000}"/>
          </ac:spMkLst>
        </pc:spChg>
        <pc:picChg chg="mod">
          <ac:chgData name="Ayanna Smith" userId="5siZjcP8FZvRM6m5m7t/UlGs2tLLnfJHGFVOmFRcdzE=" providerId="None" clId="Web-{9B622516-6AB1-47A1-90DF-1495156B3BC8}" dt="2022-04-04T18:22:37.228" v="111"/>
          <ac:picMkLst>
            <pc:docMk/>
            <pc:sldMk cId="0" sldId="303"/>
            <ac:picMk id="502" creationId="{00000000-0000-0000-0000-000000000000}"/>
          </ac:picMkLst>
        </pc:picChg>
        <pc:picChg chg="mod">
          <ac:chgData name="Ayanna Smith" userId="5siZjcP8FZvRM6m5m7t/UlGs2tLLnfJHGFVOmFRcdzE=" providerId="None" clId="Web-{9B622516-6AB1-47A1-90DF-1495156B3BC8}" dt="2022-04-04T18:22:47.401" v="112"/>
          <ac:picMkLst>
            <pc:docMk/>
            <pc:sldMk cId="0" sldId="303"/>
            <ac:picMk id="503" creationId="{00000000-0000-0000-0000-000000000000}"/>
          </ac:picMkLst>
        </pc:picChg>
        <pc:picChg chg="mod">
          <ac:chgData name="Ayanna Smith" userId="5siZjcP8FZvRM6m5m7t/UlGs2tLLnfJHGFVOmFRcdzE=" providerId="None" clId="Web-{9B622516-6AB1-47A1-90DF-1495156B3BC8}" dt="2022-04-04T18:22:59.979" v="113"/>
          <ac:picMkLst>
            <pc:docMk/>
            <pc:sldMk cId="0" sldId="303"/>
            <ac:picMk id="504" creationId="{00000000-0000-0000-0000-000000000000}"/>
          </ac:picMkLst>
        </pc:picChg>
        <pc:picChg chg="mod">
          <ac:chgData name="Ayanna Smith" userId="5siZjcP8FZvRM6m5m7t/UlGs2tLLnfJHGFVOmFRcdzE=" providerId="None" clId="Web-{9B622516-6AB1-47A1-90DF-1495156B3BC8}" dt="2022-04-04T18:23:23.450" v="114"/>
          <ac:picMkLst>
            <pc:docMk/>
            <pc:sldMk cId="0" sldId="303"/>
            <ac:picMk id="505" creationId="{00000000-0000-0000-0000-000000000000}"/>
          </ac:picMkLst>
        </pc:picChg>
      </pc:sldChg>
      <pc:sldChg chg="addSp delSp modSp">
        <pc:chgData name="Ayanna Smith" userId="5siZjcP8FZvRM6m5m7t/UlGs2tLLnfJHGFVOmFRcdzE=" providerId="None" clId="Web-{9B622516-6AB1-47A1-90DF-1495156B3BC8}" dt="2022-04-04T18:31:29.460" v="156"/>
        <pc:sldMkLst>
          <pc:docMk/>
          <pc:sldMk cId="0" sldId="304"/>
        </pc:sldMkLst>
        <pc:spChg chg="del">
          <ac:chgData name="Ayanna Smith" userId="5siZjcP8FZvRM6m5m7t/UlGs2tLLnfJHGFVOmFRcdzE=" providerId="None" clId="Web-{9B622516-6AB1-47A1-90DF-1495156B3BC8}" dt="2022-04-04T18:23:23.481" v="115"/>
          <ac:spMkLst>
            <pc:docMk/>
            <pc:sldMk cId="0" sldId="304"/>
            <ac:spMk id="511" creationId="{00000000-0000-0000-0000-000000000000}"/>
          </ac:spMkLst>
        </pc:spChg>
        <pc:grpChg chg="add del mod">
          <ac:chgData name="Ayanna Smith" userId="5siZjcP8FZvRM6m5m7t/UlGs2tLLnfJHGFVOmFRcdzE=" providerId="None" clId="Web-{9B622516-6AB1-47A1-90DF-1495156B3BC8}" dt="2022-04-04T18:30:54.583" v="151"/>
          <ac:grpSpMkLst>
            <pc:docMk/>
            <pc:sldMk cId="0" sldId="304"/>
            <ac:grpSpMk id="512" creationId="{00000000-0000-0000-0000-000000000000}"/>
          </ac:grpSpMkLst>
        </pc:grpChg>
        <pc:grpChg chg="mod">
          <ac:chgData name="Ayanna Smith" userId="5siZjcP8FZvRM6m5m7t/UlGs2tLLnfJHGFVOmFRcdzE=" providerId="None" clId="Web-{9B622516-6AB1-47A1-90DF-1495156B3BC8}" dt="2022-04-04T18:31:03.365" v="152"/>
          <ac:grpSpMkLst>
            <pc:docMk/>
            <pc:sldMk cId="0" sldId="304"/>
            <ac:grpSpMk id="519" creationId="{00000000-0000-0000-0000-000000000000}"/>
          </ac:grpSpMkLst>
        </pc:grpChg>
        <pc:grpChg chg="mod">
          <ac:chgData name="Ayanna Smith" userId="5siZjcP8FZvRM6m5m7t/UlGs2tLLnfJHGFVOmFRcdzE=" providerId="None" clId="Web-{9B622516-6AB1-47A1-90DF-1495156B3BC8}" dt="2022-04-04T18:31:09.287" v="153"/>
          <ac:grpSpMkLst>
            <pc:docMk/>
            <pc:sldMk cId="0" sldId="304"/>
            <ac:grpSpMk id="526" creationId="{00000000-0000-0000-0000-000000000000}"/>
          </ac:grpSpMkLst>
        </pc:grpChg>
        <pc:grpChg chg="mod">
          <ac:chgData name="Ayanna Smith" userId="5siZjcP8FZvRM6m5m7t/UlGs2tLLnfJHGFVOmFRcdzE=" providerId="None" clId="Web-{9B622516-6AB1-47A1-90DF-1495156B3BC8}" dt="2022-04-04T18:31:16.194" v="154"/>
          <ac:grpSpMkLst>
            <pc:docMk/>
            <pc:sldMk cId="0" sldId="304"/>
            <ac:grpSpMk id="533" creationId="{00000000-0000-0000-0000-000000000000}"/>
          </ac:grpSpMkLst>
        </pc:grpChg>
        <pc:grpChg chg="mod">
          <ac:chgData name="Ayanna Smith" userId="5siZjcP8FZvRM6m5m7t/UlGs2tLLnfJHGFVOmFRcdzE=" providerId="None" clId="Web-{9B622516-6AB1-47A1-90DF-1495156B3BC8}" dt="2022-04-04T18:31:23.382" v="155"/>
          <ac:grpSpMkLst>
            <pc:docMk/>
            <pc:sldMk cId="0" sldId="304"/>
            <ac:grpSpMk id="540" creationId="{00000000-0000-0000-0000-000000000000}"/>
          </ac:grpSpMkLst>
        </pc:grpChg>
        <pc:grpChg chg="mod">
          <ac:chgData name="Ayanna Smith" userId="5siZjcP8FZvRM6m5m7t/UlGs2tLLnfJHGFVOmFRcdzE=" providerId="None" clId="Web-{9B622516-6AB1-47A1-90DF-1495156B3BC8}" dt="2022-04-04T18:31:29.460" v="156"/>
          <ac:grpSpMkLst>
            <pc:docMk/>
            <pc:sldMk cId="0" sldId="304"/>
            <ac:grpSpMk id="547" creationId="{00000000-0000-0000-0000-000000000000}"/>
          </ac:grpSpMkLst>
        </pc:grpChg>
      </pc:sldChg>
      <pc:sldChg chg="modSp">
        <pc:chgData name="Ayanna Smith" userId="5siZjcP8FZvRM6m5m7t/UlGs2tLLnfJHGFVOmFRcdzE=" providerId="None" clId="Web-{9B622516-6AB1-47A1-90DF-1495156B3BC8}" dt="2022-04-04T18:23:48.810" v="118"/>
        <pc:sldMkLst>
          <pc:docMk/>
          <pc:sldMk cId="0" sldId="305"/>
        </pc:sldMkLst>
        <pc:picChg chg="mod">
          <ac:chgData name="Ayanna Smith" userId="5siZjcP8FZvRM6m5m7t/UlGs2tLLnfJHGFVOmFRcdzE=" providerId="None" clId="Web-{9B622516-6AB1-47A1-90DF-1495156B3BC8}" dt="2022-04-04T18:23:48.810" v="118"/>
          <ac:picMkLst>
            <pc:docMk/>
            <pc:sldMk cId="0" sldId="305"/>
            <ac:picMk id="559" creationId="{00000000-0000-0000-0000-000000000000}"/>
          </ac:picMkLst>
        </pc:picChg>
      </pc:sldChg>
      <pc:sldChg chg="modSp">
        <pc:chgData name="Ayanna Smith" userId="5siZjcP8FZvRM6m5m7t/UlGs2tLLnfJHGFVOmFRcdzE=" providerId="None" clId="Web-{9B622516-6AB1-47A1-90DF-1495156B3BC8}" dt="2022-04-04T18:24:11.968" v="119"/>
        <pc:sldMkLst>
          <pc:docMk/>
          <pc:sldMk cId="0" sldId="306"/>
        </pc:sldMkLst>
        <pc:picChg chg="mod">
          <ac:chgData name="Ayanna Smith" userId="5siZjcP8FZvRM6m5m7t/UlGs2tLLnfJHGFVOmFRcdzE=" providerId="None" clId="Web-{9B622516-6AB1-47A1-90DF-1495156B3BC8}" dt="2022-04-04T18:24:11.968" v="119"/>
          <ac:picMkLst>
            <pc:docMk/>
            <pc:sldMk cId="0" sldId="306"/>
            <ac:picMk id="565" creationId="{00000000-0000-0000-0000-000000000000}"/>
          </ac:picMkLst>
        </pc:picChg>
      </pc:sldChg>
      <pc:sldChg chg="modSp">
        <pc:chgData name="Ayanna Smith" userId="5siZjcP8FZvRM6m5m7t/UlGs2tLLnfJHGFVOmFRcdzE=" providerId="None" clId="Web-{9B622516-6AB1-47A1-90DF-1495156B3BC8}" dt="2022-04-04T18:25:14.893" v="120"/>
        <pc:sldMkLst>
          <pc:docMk/>
          <pc:sldMk cId="0" sldId="307"/>
        </pc:sldMkLst>
        <pc:spChg chg="mod">
          <ac:chgData name="Ayanna Smith" userId="5siZjcP8FZvRM6m5m7t/UlGs2tLLnfJHGFVOmFRcdzE=" providerId="None" clId="Web-{9B622516-6AB1-47A1-90DF-1495156B3BC8}" dt="2022-04-04T17:59:44.639" v="51"/>
          <ac:spMkLst>
            <pc:docMk/>
            <pc:sldMk cId="0" sldId="307"/>
            <ac:spMk id="576" creationId="{00000000-0000-0000-0000-000000000000}"/>
          </ac:spMkLst>
        </pc:spChg>
        <pc:grpChg chg="mod">
          <ac:chgData name="Ayanna Smith" userId="5siZjcP8FZvRM6m5m7t/UlGs2tLLnfJHGFVOmFRcdzE=" providerId="None" clId="Web-{9B622516-6AB1-47A1-90DF-1495156B3BC8}" dt="2022-04-04T18:25:14.893" v="120"/>
          <ac:grpSpMkLst>
            <pc:docMk/>
            <pc:sldMk cId="0" sldId="307"/>
            <ac:grpSpMk id="572" creationId="{00000000-0000-0000-0000-000000000000}"/>
          </ac:grpSpMkLst>
        </pc:grpChg>
      </pc:sldChg>
      <pc:sldChg chg="modSp">
        <pc:chgData name="Ayanna Smith" userId="5siZjcP8FZvRM6m5m7t/UlGs2tLLnfJHGFVOmFRcdzE=" providerId="None" clId="Web-{9B622516-6AB1-47A1-90DF-1495156B3BC8}" dt="2022-04-04T18:25:20.268" v="121"/>
        <pc:sldMkLst>
          <pc:docMk/>
          <pc:sldMk cId="0" sldId="314"/>
        </pc:sldMkLst>
        <pc:spChg chg="mod">
          <ac:chgData name="Ayanna Smith" userId="5siZjcP8FZvRM6m5m7t/UlGs2tLLnfJHGFVOmFRcdzE=" providerId="None" clId="Web-{9B622516-6AB1-47A1-90DF-1495156B3BC8}" dt="2022-04-04T17:59:47.748" v="52"/>
          <ac:spMkLst>
            <pc:docMk/>
            <pc:sldMk cId="0" sldId="314"/>
            <ac:spMk id="638" creationId="{00000000-0000-0000-0000-000000000000}"/>
          </ac:spMkLst>
        </pc:spChg>
        <pc:grpChg chg="mod">
          <ac:chgData name="Ayanna Smith" userId="5siZjcP8FZvRM6m5m7t/UlGs2tLLnfJHGFVOmFRcdzE=" providerId="None" clId="Web-{9B622516-6AB1-47A1-90DF-1495156B3BC8}" dt="2022-04-04T18:25:20.268" v="121"/>
          <ac:grpSpMkLst>
            <pc:docMk/>
            <pc:sldMk cId="0" sldId="314"/>
            <ac:grpSpMk id="634" creationId="{00000000-0000-0000-0000-000000000000}"/>
          </ac:grpSpMkLst>
        </pc:grpChg>
      </pc:sldChg>
      <pc:sldChg chg="addSp delSp modSp">
        <pc:chgData name="Ayanna Smith" userId="5siZjcP8FZvRM6m5m7t/UlGs2tLLnfJHGFVOmFRcdzE=" providerId="None" clId="Web-{9B622516-6AB1-47A1-90DF-1495156B3BC8}" dt="2022-04-04T18:26:19.615" v="125"/>
        <pc:sldMkLst>
          <pc:docMk/>
          <pc:sldMk cId="0" sldId="315"/>
        </pc:sldMkLst>
        <pc:spChg chg="add del mod">
          <ac:chgData name="Ayanna Smith" userId="5siZjcP8FZvRM6m5m7t/UlGs2tLLnfJHGFVOmFRcdzE=" providerId="None" clId="Web-{9B622516-6AB1-47A1-90DF-1495156B3BC8}" dt="2022-04-04T18:26:19.615" v="125"/>
          <ac:spMkLst>
            <pc:docMk/>
            <pc:sldMk cId="0" sldId="315"/>
            <ac:spMk id="3" creationId="{1B3B6E56-40D3-4B5E-F436-FEB8AFA85CE3}"/>
          </ac:spMkLst>
        </pc:spChg>
        <pc:spChg chg="del">
          <ac:chgData name="Ayanna Smith" userId="5siZjcP8FZvRM6m5m7t/UlGs2tLLnfJHGFVOmFRcdzE=" providerId="None" clId="Web-{9B622516-6AB1-47A1-90DF-1495156B3BC8}" dt="2022-04-04T18:25:23.065" v="122"/>
          <ac:spMkLst>
            <pc:docMk/>
            <pc:sldMk cId="0" sldId="315"/>
            <ac:spMk id="643" creationId="{00000000-0000-0000-0000-000000000000}"/>
          </ac:spMkLst>
        </pc:spChg>
        <pc:spChg chg="mod">
          <ac:chgData name="Ayanna Smith" userId="5siZjcP8FZvRM6m5m7t/UlGs2tLLnfJHGFVOmFRcdzE=" providerId="None" clId="Web-{9B622516-6AB1-47A1-90DF-1495156B3BC8}" dt="2022-04-04T17:59:52.483" v="53"/>
          <ac:spMkLst>
            <pc:docMk/>
            <pc:sldMk cId="0" sldId="315"/>
            <ac:spMk id="646" creationId="{00000000-0000-0000-0000-000000000000}"/>
          </ac:spMkLst>
        </pc:spChg>
        <pc:picChg chg="mod">
          <ac:chgData name="Ayanna Smith" userId="5siZjcP8FZvRM6m5m7t/UlGs2tLLnfJHGFVOmFRcdzE=" providerId="None" clId="Web-{9B622516-6AB1-47A1-90DF-1495156B3BC8}" dt="2022-04-04T18:25:51.958" v="123"/>
          <ac:picMkLst>
            <pc:docMk/>
            <pc:sldMk cId="0" sldId="315"/>
            <ac:picMk id="645" creationId="{00000000-0000-0000-0000-000000000000}"/>
          </ac:picMkLst>
        </pc:picChg>
      </pc:sldChg>
      <pc:sldChg chg="modSp">
        <pc:chgData name="Ayanna Smith" userId="5siZjcP8FZvRM6m5m7t/UlGs2tLLnfJHGFVOmFRcdzE=" providerId="None" clId="Web-{9B622516-6AB1-47A1-90DF-1495156B3BC8}" dt="2022-04-04T17:59:55.139" v="54"/>
        <pc:sldMkLst>
          <pc:docMk/>
          <pc:sldMk cId="0" sldId="316"/>
        </pc:sldMkLst>
        <pc:spChg chg="mod">
          <ac:chgData name="Ayanna Smith" userId="5siZjcP8FZvRM6m5m7t/UlGs2tLLnfJHGFVOmFRcdzE=" providerId="None" clId="Web-{9B622516-6AB1-47A1-90DF-1495156B3BC8}" dt="2022-04-04T17:59:55.139" v="54"/>
          <ac:spMkLst>
            <pc:docMk/>
            <pc:sldMk cId="0" sldId="316"/>
            <ac:spMk id="652" creationId="{00000000-0000-0000-0000-000000000000}"/>
          </ac:spMkLst>
        </pc:spChg>
      </pc:sldChg>
      <pc:sldChg chg="addSp modSp">
        <pc:chgData name="Ayanna Smith" userId="5siZjcP8FZvRM6m5m7t/UlGs2tLLnfJHGFVOmFRcdzE=" providerId="None" clId="Web-{9B622516-6AB1-47A1-90DF-1495156B3BC8}" dt="2022-04-04T18:26:31.038" v="126"/>
        <pc:sldMkLst>
          <pc:docMk/>
          <pc:sldMk cId="0" sldId="319"/>
        </pc:sldMkLst>
        <pc:spChg chg="add mod ord">
          <ac:chgData name="Ayanna Smith" userId="5siZjcP8FZvRM6m5m7t/UlGs2tLLnfJHGFVOmFRcdzE=" providerId="None" clId="Web-{9B622516-6AB1-47A1-90DF-1495156B3BC8}" dt="2022-04-04T18:00:23.266" v="59"/>
          <ac:spMkLst>
            <pc:docMk/>
            <pc:sldMk cId="0" sldId="319"/>
            <ac:spMk id="2" creationId="{0DD741A5-2315-8EAF-C38D-602397020033}"/>
          </ac:spMkLst>
        </pc:spChg>
        <pc:picChg chg="mod">
          <ac:chgData name="Ayanna Smith" userId="5siZjcP8FZvRM6m5m7t/UlGs2tLLnfJHGFVOmFRcdzE=" providerId="None" clId="Web-{9B622516-6AB1-47A1-90DF-1495156B3BC8}" dt="2022-04-04T18:26:31.038" v="126"/>
          <ac:picMkLst>
            <pc:docMk/>
            <pc:sldMk cId="0" sldId="319"/>
            <ac:picMk id="674" creationId="{00000000-0000-0000-0000-000000000000}"/>
          </ac:picMkLst>
        </pc:picChg>
      </pc:sldChg>
      <pc:sldChg chg="addSp modSp">
        <pc:chgData name="Ayanna Smith" userId="5siZjcP8FZvRM6m5m7t/UlGs2tLLnfJHGFVOmFRcdzE=" providerId="None" clId="Web-{9B622516-6AB1-47A1-90DF-1495156B3BC8}" dt="2022-04-04T18:26:38.022" v="127"/>
        <pc:sldMkLst>
          <pc:docMk/>
          <pc:sldMk cId="0" sldId="320"/>
        </pc:sldMkLst>
        <pc:spChg chg="add mod ord">
          <ac:chgData name="Ayanna Smith" userId="5siZjcP8FZvRM6m5m7t/UlGs2tLLnfJHGFVOmFRcdzE=" providerId="None" clId="Web-{9B622516-6AB1-47A1-90DF-1495156B3BC8}" dt="2022-04-04T18:00:50.502" v="67"/>
          <ac:spMkLst>
            <pc:docMk/>
            <pc:sldMk cId="0" sldId="320"/>
            <ac:spMk id="2" creationId="{5DADF792-09C5-3683-EBF2-215CA2130A04}"/>
          </ac:spMkLst>
        </pc:spChg>
        <pc:picChg chg="mod">
          <ac:chgData name="Ayanna Smith" userId="5siZjcP8FZvRM6m5m7t/UlGs2tLLnfJHGFVOmFRcdzE=" providerId="None" clId="Web-{9B622516-6AB1-47A1-90DF-1495156B3BC8}" dt="2022-04-04T18:26:38.022" v="127"/>
          <ac:picMkLst>
            <pc:docMk/>
            <pc:sldMk cId="0" sldId="320"/>
            <ac:picMk id="680" creationId="{00000000-0000-0000-0000-000000000000}"/>
          </ac:picMkLst>
        </pc:picChg>
      </pc:sldChg>
      <pc:sldChg chg="addSp modSp">
        <pc:chgData name="Ayanna Smith" userId="5siZjcP8FZvRM6m5m7t/UlGs2tLLnfJHGFVOmFRcdzE=" providerId="None" clId="Web-{9B622516-6AB1-47A1-90DF-1495156B3BC8}" dt="2022-04-04T18:01:17.597" v="84"/>
        <pc:sldMkLst>
          <pc:docMk/>
          <pc:sldMk cId="0" sldId="321"/>
        </pc:sldMkLst>
        <pc:spChg chg="add mod">
          <ac:chgData name="Ayanna Smith" userId="5siZjcP8FZvRM6m5m7t/UlGs2tLLnfJHGFVOmFRcdzE=" providerId="None" clId="Web-{9B622516-6AB1-47A1-90DF-1495156B3BC8}" dt="2022-04-04T18:01:17.597" v="84"/>
          <ac:spMkLst>
            <pc:docMk/>
            <pc:sldMk cId="0" sldId="321"/>
            <ac:spMk id="2" creationId="{9AA59AA7-A0BD-06B6-9742-84ABA314D339}"/>
          </ac:spMkLst>
        </pc:spChg>
      </pc:sldChg>
      <pc:sldChg chg="modSp">
        <pc:chgData name="Ayanna Smith" userId="5siZjcP8FZvRM6m5m7t/UlGs2tLLnfJHGFVOmFRcdzE=" providerId="None" clId="Web-{9B622516-6AB1-47A1-90DF-1495156B3BC8}" dt="2022-04-04T18:15:00.516" v="89" actId="20577"/>
        <pc:sldMkLst>
          <pc:docMk/>
          <pc:sldMk cId="0" sldId="322"/>
        </pc:sldMkLst>
        <pc:spChg chg="mod">
          <ac:chgData name="Ayanna Smith" userId="5siZjcP8FZvRM6m5m7t/UlGs2tLLnfJHGFVOmFRcdzE=" providerId="None" clId="Web-{9B622516-6AB1-47A1-90DF-1495156B3BC8}" dt="2022-04-04T18:15:00.516" v="89" actId="20577"/>
          <ac:spMkLst>
            <pc:docMk/>
            <pc:sldMk cId="0" sldId="322"/>
            <ac:spMk id="691" creationId="{00000000-0000-0000-0000-000000000000}"/>
          </ac:spMkLst>
        </pc:spChg>
      </pc:sldChg>
      <pc:sldChg chg="modSp">
        <pc:chgData name="Ayanna Smith" userId="5siZjcP8FZvRM6m5m7t/UlGs2tLLnfJHGFVOmFRcdzE=" providerId="None" clId="Web-{9B622516-6AB1-47A1-90DF-1495156B3BC8}" dt="2022-04-04T20:27:47.686" v="179"/>
        <pc:sldMkLst>
          <pc:docMk/>
          <pc:sldMk cId="0" sldId="328"/>
        </pc:sldMkLst>
        <pc:graphicFrameChg chg="mod modGraphic">
          <ac:chgData name="Ayanna Smith" userId="5siZjcP8FZvRM6m5m7t/UlGs2tLLnfJHGFVOmFRcdzE=" providerId="None" clId="Web-{9B622516-6AB1-47A1-90DF-1495156B3BC8}" dt="2022-04-04T20:27:47.686" v="179"/>
          <ac:graphicFrameMkLst>
            <pc:docMk/>
            <pc:sldMk cId="0" sldId="328"/>
            <ac:graphicFrameMk id="729" creationId="{00000000-0000-0000-0000-000000000000}"/>
          </ac:graphicFrameMkLst>
        </pc:graphicFrameChg>
      </pc:sldChg>
    </pc:docChg>
  </pc:docChgLst>
  <pc:docChgLst>
    <pc:chgData name="Ayanna Smith" userId="5siZjcP8FZvRM6m5m7t/UlGs2tLLnfJHGFVOmFRcdzE=" providerId="None" clId="Web-{1F4576B3-AF9B-4643-B311-EE4BBF8B9F96}"/>
    <pc:docChg chg="addSld delSld modSld">
      <pc:chgData name="Ayanna Smith" userId="5siZjcP8FZvRM6m5m7t/UlGs2tLLnfJHGFVOmFRcdzE=" providerId="None" clId="Web-{1F4576B3-AF9B-4643-B311-EE4BBF8B9F96}" dt="2022-03-31T23:13:15.919" v="25"/>
      <pc:docMkLst>
        <pc:docMk/>
      </pc:docMkLst>
      <pc:sldChg chg="add del modNotes">
        <pc:chgData name="Ayanna Smith" userId="5siZjcP8FZvRM6m5m7t/UlGs2tLLnfJHGFVOmFRcdzE=" providerId="None" clId="Web-{1F4576B3-AF9B-4643-B311-EE4BBF8B9F96}" dt="2022-03-31T23:13:15.919" v="25"/>
        <pc:sldMkLst>
          <pc:docMk/>
          <pc:sldMk cId="0" sldId="256"/>
        </pc:sldMkLst>
      </pc:sldChg>
      <pc:sldChg chg="modNotes">
        <pc:chgData name="Ayanna Smith" userId="5siZjcP8FZvRM6m5m7t/UlGs2tLLnfJHGFVOmFRcdzE=" providerId="None" clId="Web-{1F4576B3-AF9B-4643-B311-EE4BBF8B9F96}" dt="2022-03-31T23:12:54.965" v="22"/>
        <pc:sldMkLst>
          <pc:docMk/>
          <pc:sldMk cId="0" sldId="257"/>
        </pc:sldMkLst>
      </pc:sldChg>
      <pc:sldChg chg="modNotes">
        <pc:chgData name="Ayanna Smith" userId="5siZjcP8FZvRM6m5m7t/UlGs2tLLnfJHGFVOmFRcdzE=" providerId="None" clId="Web-{1F4576B3-AF9B-4643-B311-EE4BBF8B9F96}" dt="2022-03-31T23:12:52.355" v="21"/>
        <pc:sldMkLst>
          <pc:docMk/>
          <pc:sldMk cId="0" sldId="258"/>
        </pc:sldMkLst>
      </pc:sldChg>
      <pc:sldChg chg="modNotes">
        <pc:chgData name="Ayanna Smith" userId="5siZjcP8FZvRM6m5m7t/UlGs2tLLnfJHGFVOmFRcdzE=" providerId="None" clId="Web-{1F4576B3-AF9B-4643-B311-EE4BBF8B9F96}" dt="2022-03-31T23:12:47.605" v="20"/>
        <pc:sldMkLst>
          <pc:docMk/>
          <pc:sldMk cId="0" sldId="259"/>
        </pc:sldMkLst>
      </pc:sldChg>
      <pc:sldChg chg="modNotes">
        <pc:chgData name="Ayanna Smith" userId="5siZjcP8FZvRM6m5m7t/UlGs2tLLnfJHGFVOmFRcdzE=" providerId="None" clId="Web-{1F4576B3-AF9B-4643-B311-EE4BBF8B9F96}" dt="2022-03-31T23:12:40.636" v="19"/>
        <pc:sldMkLst>
          <pc:docMk/>
          <pc:sldMk cId="0" sldId="260"/>
        </pc:sldMkLst>
      </pc:sldChg>
      <pc:sldChg chg="modNotes">
        <pc:chgData name="Ayanna Smith" userId="5siZjcP8FZvRM6m5m7t/UlGs2tLLnfJHGFVOmFRcdzE=" providerId="None" clId="Web-{1F4576B3-AF9B-4643-B311-EE4BBF8B9F96}" dt="2022-03-31T23:12:34.932" v="18"/>
        <pc:sldMkLst>
          <pc:docMk/>
          <pc:sldMk cId="0" sldId="261"/>
        </pc:sldMkLst>
      </pc:sldChg>
      <pc:sldChg chg="modNotes">
        <pc:chgData name="Ayanna Smith" userId="5siZjcP8FZvRM6m5m7t/UlGs2tLLnfJHGFVOmFRcdzE=" providerId="None" clId="Web-{1F4576B3-AF9B-4643-B311-EE4BBF8B9F96}" dt="2022-03-31T23:12:26.166" v="17"/>
        <pc:sldMkLst>
          <pc:docMk/>
          <pc:sldMk cId="0" sldId="264"/>
        </pc:sldMkLst>
      </pc:sldChg>
      <pc:sldChg chg="del">
        <pc:chgData name="Ayanna Smith" userId="5siZjcP8FZvRM6m5m7t/UlGs2tLLnfJHGFVOmFRcdzE=" providerId="None" clId="Web-{1F4576B3-AF9B-4643-B311-EE4BBF8B9F96}" dt="2022-03-31T23:10:56.051" v="0"/>
        <pc:sldMkLst>
          <pc:docMk/>
          <pc:sldMk cId="0" sldId="275"/>
        </pc:sldMkLst>
      </pc:sldChg>
      <pc:sldChg chg="del">
        <pc:chgData name="Ayanna Smith" userId="5siZjcP8FZvRM6m5m7t/UlGs2tLLnfJHGFVOmFRcdzE=" providerId="None" clId="Web-{1F4576B3-AF9B-4643-B311-EE4BBF8B9F96}" dt="2022-03-31T23:10:59.895" v="1"/>
        <pc:sldMkLst>
          <pc:docMk/>
          <pc:sldMk cId="0" sldId="276"/>
        </pc:sldMkLst>
      </pc:sldChg>
      <pc:sldChg chg="del">
        <pc:chgData name="Ayanna Smith" userId="5siZjcP8FZvRM6m5m7t/UlGs2tLLnfJHGFVOmFRcdzE=" providerId="None" clId="Web-{1F4576B3-AF9B-4643-B311-EE4BBF8B9F96}" dt="2022-03-31T23:10:59.911" v="2"/>
        <pc:sldMkLst>
          <pc:docMk/>
          <pc:sldMk cId="0" sldId="277"/>
        </pc:sldMkLst>
      </pc:sldChg>
      <pc:sldChg chg="modNotes">
        <pc:chgData name="Ayanna Smith" userId="5siZjcP8FZvRM6m5m7t/UlGs2tLLnfJHGFVOmFRcdzE=" providerId="None" clId="Web-{1F4576B3-AF9B-4643-B311-EE4BBF8B9F96}" dt="2022-03-31T23:12:07.603" v="15"/>
        <pc:sldMkLst>
          <pc:docMk/>
          <pc:sldMk cId="0" sldId="307"/>
        </pc:sldMkLst>
      </pc:sldChg>
      <pc:sldChg chg="del">
        <pc:chgData name="Ayanna Smith" userId="5siZjcP8FZvRM6m5m7t/UlGs2tLLnfJHGFVOmFRcdzE=" providerId="None" clId="Web-{1F4576B3-AF9B-4643-B311-EE4BBF8B9F96}" dt="2022-03-31T23:11:13.490" v="3"/>
        <pc:sldMkLst>
          <pc:docMk/>
          <pc:sldMk cId="0" sldId="310"/>
        </pc:sldMkLst>
      </pc:sldChg>
      <pc:sldChg chg="del">
        <pc:chgData name="Ayanna Smith" userId="5siZjcP8FZvRM6m5m7t/UlGs2tLLnfJHGFVOmFRcdzE=" providerId="None" clId="Web-{1F4576B3-AF9B-4643-B311-EE4BBF8B9F96}" dt="2022-03-31T23:11:14.896" v="4"/>
        <pc:sldMkLst>
          <pc:docMk/>
          <pc:sldMk cId="0" sldId="311"/>
        </pc:sldMkLst>
      </pc:sldChg>
      <pc:sldChg chg="del">
        <pc:chgData name="Ayanna Smith" userId="5siZjcP8FZvRM6m5m7t/UlGs2tLLnfJHGFVOmFRcdzE=" providerId="None" clId="Web-{1F4576B3-AF9B-4643-B311-EE4BBF8B9F96}" dt="2022-03-31T23:11:16.130" v="5"/>
        <pc:sldMkLst>
          <pc:docMk/>
          <pc:sldMk cId="0" sldId="312"/>
        </pc:sldMkLst>
      </pc:sldChg>
      <pc:sldChg chg="del">
        <pc:chgData name="Ayanna Smith" userId="5siZjcP8FZvRM6m5m7t/UlGs2tLLnfJHGFVOmFRcdzE=" providerId="None" clId="Web-{1F4576B3-AF9B-4643-B311-EE4BBF8B9F96}" dt="2022-03-31T23:11:19.818" v="6"/>
        <pc:sldMkLst>
          <pc:docMk/>
          <pc:sldMk cId="0" sldId="313"/>
        </pc:sldMkLst>
      </pc:sldChg>
      <pc:sldChg chg="modNotes">
        <pc:chgData name="Ayanna Smith" userId="5siZjcP8FZvRM6m5m7t/UlGs2tLLnfJHGFVOmFRcdzE=" providerId="None" clId="Web-{1F4576B3-AF9B-4643-B311-EE4BBF8B9F96}" dt="2022-03-31T23:12:02.680" v="14"/>
        <pc:sldMkLst>
          <pc:docMk/>
          <pc:sldMk cId="0" sldId="314"/>
        </pc:sldMkLst>
      </pc:sldChg>
      <pc:sldChg chg="del">
        <pc:chgData name="Ayanna Smith" userId="5siZjcP8FZvRM6m5m7t/UlGs2tLLnfJHGFVOmFRcdzE=" providerId="None" clId="Web-{1F4576B3-AF9B-4643-B311-EE4BBF8B9F96}" dt="2022-03-31T23:11:25.303" v="7"/>
        <pc:sldMkLst>
          <pc:docMk/>
          <pc:sldMk cId="0" sldId="324"/>
        </pc:sldMkLst>
      </pc:sldChg>
      <pc:sldChg chg="del">
        <pc:chgData name="Ayanna Smith" userId="5siZjcP8FZvRM6m5m7t/UlGs2tLLnfJHGFVOmFRcdzE=" providerId="None" clId="Web-{1F4576B3-AF9B-4643-B311-EE4BBF8B9F96}" dt="2022-03-31T23:11:28.881" v="8"/>
        <pc:sldMkLst>
          <pc:docMk/>
          <pc:sldMk cId="0" sldId="325"/>
        </pc:sldMkLst>
      </pc:sldChg>
      <pc:sldChg chg="modNotes">
        <pc:chgData name="Ayanna Smith" userId="5siZjcP8FZvRM6m5m7t/UlGs2tLLnfJHGFVOmFRcdzE=" providerId="None" clId="Web-{1F4576B3-AF9B-4643-B311-EE4BBF8B9F96}" dt="2022-03-31T23:11:49.570" v="13"/>
        <pc:sldMkLst>
          <pc:docMk/>
          <pc:sldMk cId="0" sldId="326"/>
        </pc:sldMkLst>
      </pc:sldChg>
      <pc:sldChg chg="modNotes">
        <pc:chgData name="Ayanna Smith" userId="5siZjcP8FZvRM6m5m7t/UlGs2tLLnfJHGFVOmFRcdzE=" providerId="None" clId="Web-{1F4576B3-AF9B-4643-B311-EE4BBF8B9F96}" dt="2022-03-31T23:11:44.914" v="12"/>
        <pc:sldMkLst>
          <pc:docMk/>
          <pc:sldMk cId="0" sldId="327"/>
        </pc:sldMkLst>
      </pc:sldChg>
      <pc:sldChg chg="modNotes">
        <pc:chgData name="Ayanna Smith" userId="5siZjcP8FZvRM6m5m7t/UlGs2tLLnfJHGFVOmFRcdzE=" providerId="None" clId="Web-{1F4576B3-AF9B-4643-B311-EE4BBF8B9F96}" dt="2022-03-31T23:11:43.664" v="11"/>
        <pc:sldMkLst>
          <pc:docMk/>
          <pc:sldMk cId="0" sldId="328"/>
        </pc:sldMkLst>
      </pc:sldChg>
      <pc:sldChg chg="modNotes">
        <pc:chgData name="Ayanna Smith" userId="5siZjcP8FZvRM6m5m7t/UlGs2tLLnfJHGFVOmFRcdzE=" providerId="None" clId="Web-{1F4576B3-AF9B-4643-B311-EE4BBF8B9F96}" dt="2022-03-31T23:11:39.491" v="10"/>
        <pc:sldMkLst>
          <pc:docMk/>
          <pc:sldMk cId="0" sldId="329"/>
        </pc:sldMkLst>
      </pc:sldChg>
      <pc:sldChg chg="del">
        <pc:chgData name="Ayanna Smith" userId="5siZjcP8FZvRM6m5m7t/UlGs2tLLnfJHGFVOmFRcdzE=" providerId="None" clId="Web-{1F4576B3-AF9B-4643-B311-EE4BBF8B9F96}" dt="2022-03-31T23:11:31.866" v="9"/>
        <pc:sldMkLst>
          <pc:docMk/>
          <pc:sldMk cId="3968888798" sldId="330"/>
        </pc:sldMkLst>
      </pc:sldChg>
    </pc:docChg>
  </pc:docChgLst>
  <pc:docChgLst>
    <pc:chgData name="Alexandria Wright" userId="me8n2cN5eeadz+Nt2tpMQBuhRL2sF4LyekxX/BS9mKA=" providerId="None" clId="Web-{3BCC4D2A-D231-483A-AB0B-44381CD0FA25}"/>
    <pc:docChg chg="addSld delSld modSld sldOrd">
      <pc:chgData name="Alexandria Wright" userId="me8n2cN5eeadz+Nt2tpMQBuhRL2sF4LyekxX/BS9mKA=" providerId="None" clId="Web-{3BCC4D2A-D231-483A-AB0B-44381CD0FA25}" dt="2022-05-13T14:24:10.260" v="255"/>
      <pc:docMkLst>
        <pc:docMk/>
      </pc:docMkLst>
      <pc:sldChg chg="addSp modSp">
        <pc:chgData name="Alexandria Wright" userId="me8n2cN5eeadz+Nt2tpMQBuhRL2sF4LyekxX/BS9mKA=" providerId="None" clId="Web-{3BCC4D2A-D231-483A-AB0B-44381CD0FA25}" dt="2022-05-13T14:20:27.943" v="212" actId="20577"/>
        <pc:sldMkLst>
          <pc:docMk/>
          <pc:sldMk cId="0" sldId="257"/>
        </pc:sldMkLst>
        <pc:spChg chg="mod">
          <ac:chgData name="Alexandria Wright" userId="me8n2cN5eeadz+Nt2tpMQBuhRL2sF4LyekxX/BS9mKA=" providerId="None" clId="Web-{3BCC4D2A-D231-483A-AB0B-44381CD0FA25}" dt="2022-05-13T14:20:27.943" v="212" actId="20577"/>
          <ac:spMkLst>
            <pc:docMk/>
            <pc:sldMk cId="0" sldId="257"/>
            <ac:spMk id="132" creationId="{00000000-0000-0000-0000-000000000000}"/>
          </ac:spMkLst>
        </pc:spChg>
        <pc:picChg chg="add mod">
          <ac:chgData name="Alexandria Wright" userId="me8n2cN5eeadz+Nt2tpMQBuhRL2sF4LyekxX/BS9mKA=" providerId="None" clId="Web-{3BCC4D2A-D231-483A-AB0B-44381CD0FA25}" dt="2022-05-13T14:19:59.068" v="208" actId="14100"/>
          <ac:picMkLst>
            <pc:docMk/>
            <pc:sldMk cId="0" sldId="257"/>
            <ac:picMk id="2" creationId="{E21F9A26-C4DE-8E33-F366-837C6E49383C}"/>
          </ac:picMkLst>
        </pc:picChg>
      </pc:sldChg>
      <pc:sldChg chg="modSp">
        <pc:chgData name="Alexandria Wright" userId="me8n2cN5eeadz+Nt2tpMQBuhRL2sF4LyekxX/BS9mKA=" providerId="None" clId="Web-{3BCC4D2A-D231-483A-AB0B-44381CD0FA25}" dt="2022-05-13T14:21:09.600" v="233" actId="20577"/>
        <pc:sldMkLst>
          <pc:docMk/>
          <pc:sldMk cId="0" sldId="259"/>
        </pc:sldMkLst>
        <pc:spChg chg="mod">
          <ac:chgData name="Alexandria Wright" userId="me8n2cN5eeadz+Nt2tpMQBuhRL2sF4LyekxX/BS9mKA=" providerId="None" clId="Web-{3BCC4D2A-D231-483A-AB0B-44381CD0FA25}" dt="2022-05-13T14:21:09.600" v="233" actId="20577"/>
          <ac:spMkLst>
            <pc:docMk/>
            <pc:sldMk cId="0" sldId="259"/>
            <ac:spMk id="4" creationId="{A72F6634-579B-CD44-944F-6BCB6A080989}"/>
          </ac:spMkLst>
        </pc:spChg>
      </pc:sldChg>
      <pc:sldChg chg="modSp">
        <pc:chgData name="Alexandria Wright" userId="me8n2cN5eeadz+Nt2tpMQBuhRL2sF4LyekxX/BS9mKA=" providerId="None" clId="Web-{3BCC4D2A-D231-483A-AB0B-44381CD0FA25}" dt="2022-05-13T14:22:16.586" v="245" actId="20577"/>
        <pc:sldMkLst>
          <pc:docMk/>
          <pc:sldMk cId="0" sldId="316"/>
        </pc:sldMkLst>
        <pc:spChg chg="mod">
          <ac:chgData name="Alexandria Wright" userId="me8n2cN5eeadz+Nt2tpMQBuhRL2sF4LyekxX/BS9mKA=" providerId="None" clId="Web-{3BCC4D2A-D231-483A-AB0B-44381CD0FA25}" dt="2022-05-13T14:22:16.586" v="245" actId="20577"/>
          <ac:spMkLst>
            <pc:docMk/>
            <pc:sldMk cId="0" sldId="316"/>
            <ac:spMk id="652" creationId="{00000000-0000-0000-0000-000000000000}"/>
          </ac:spMkLst>
        </pc:spChg>
      </pc:sldChg>
      <pc:sldChg chg="del">
        <pc:chgData name="Alexandria Wright" userId="me8n2cN5eeadz+Nt2tpMQBuhRL2sF4LyekxX/BS9mKA=" providerId="None" clId="Web-{3BCC4D2A-D231-483A-AB0B-44381CD0FA25}" dt="2022-05-13T14:24:10.260" v="255"/>
        <pc:sldMkLst>
          <pc:docMk/>
          <pc:sldMk cId="2312836974" sldId="350"/>
        </pc:sldMkLst>
      </pc:sldChg>
      <pc:sldChg chg="modSp">
        <pc:chgData name="Alexandria Wright" userId="me8n2cN5eeadz+Nt2tpMQBuhRL2sF4LyekxX/BS9mKA=" providerId="None" clId="Web-{3BCC4D2A-D231-483A-AB0B-44381CD0FA25}" dt="2022-05-13T14:21:17.710" v="234" actId="20577"/>
        <pc:sldMkLst>
          <pc:docMk/>
          <pc:sldMk cId="0" sldId="351"/>
        </pc:sldMkLst>
        <pc:spChg chg="mod">
          <ac:chgData name="Alexandria Wright" userId="me8n2cN5eeadz+Nt2tpMQBuhRL2sF4LyekxX/BS9mKA=" providerId="None" clId="Web-{3BCC4D2A-D231-483A-AB0B-44381CD0FA25}" dt="2022-05-13T14:21:17.710" v="234" actId="20577"/>
          <ac:spMkLst>
            <pc:docMk/>
            <pc:sldMk cId="0" sldId="351"/>
            <ac:spMk id="158" creationId="{00000000-0000-0000-0000-000000000000}"/>
          </ac:spMkLst>
        </pc:spChg>
      </pc:sldChg>
      <pc:sldChg chg="addSp modSp new ord">
        <pc:chgData name="Alexandria Wright" userId="me8n2cN5eeadz+Nt2tpMQBuhRL2sF4LyekxX/BS9mKA=" providerId="None" clId="Web-{3BCC4D2A-D231-483A-AB0B-44381CD0FA25}" dt="2022-05-13T14:22:31.680" v="248" actId="14100"/>
        <pc:sldMkLst>
          <pc:docMk/>
          <pc:sldMk cId="1095429036" sldId="1746"/>
        </pc:sldMkLst>
        <pc:spChg chg="add mod">
          <ac:chgData name="Alexandria Wright" userId="me8n2cN5eeadz+Nt2tpMQBuhRL2sF4LyekxX/BS9mKA=" providerId="None" clId="Web-{3BCC4D2A-D231-483A-AB0B-44381CD0FA25}" dt="2022-05-13T14:22:31.680" v="248" actId="14100"/>
          <ac:spMkLst>
            <pc:docMk/>
            <pc:sldMk cId="1095429036" sldId="1746"/>
            <ac:spMk id="4" creationId="{BAAAF78C-4C22-5A91-A615-0A0608CB5654}"/>
          </ac:spMkLst>
        </pc:spChg>
        <pc:spChg chg="add mod">
          <ac:chgData name="Alexandria Wright" userId="me8n2cN5eeadz+Nt2tpMQBuhRL2sF4LyekxX/BS9mKA=" providerId="None" clId="Web-{3BCC4D2A-D231-483A-AB0B-44381CD0FA25}" dt="2022-05-13T14:00:13.232" v="58" actId="20577"/>
          <ac:spMkLst>
            <pc:docMk/>
            <pc:sldMk cId="1095429036" sldId="1746"/>
            <ac:spMk id="5" creationId="{D6B7FC09-1FD8-429F-5473-D73C0058DACD}"/>
          </ac:spMkLst>
        </pc:spChg>
        <pc:spChg chg="add mod">
          <ac:chgData name="Alexandria Wright" userId="me8n2cN5eeadz+Nt2tpMQBuhRL2sF4LyekxX/BS9mKA=" providerId="None" clId="Web-{3BCC4D2A-D231-483A-AB0B-44381CD0FA25}" dt="2022-05-13T13:58:22.651" v="27" actId="1076"/>
          <ac:spMkLst>
            <pc:docMk/>
            <pc:sldMk cId="1095429036" sldId="1746"/>
            <ac:spMk id="6" creationId="{8EE0556D-A447-5233-9EBA-86FAB4A53DAD}"/>
          </ac:spMkLst>
        </pc:spChg>
        <pc:picChg chg="add mod">
          <ac:chgData name="Alexandria Wright" userId="me8n2cN5eeadz+Nt2tpMQBuhRL2sF4LyekxX/BS9mKA=" providerId="None" clId="Web-{3BCC4D2A-D231-483A-AB0B-44381CD0FA25}" dt="2022-05-13T13:57:58.182" v="22" actId="1076"/>
          <ac:picMkLst>
            <pc:docMk/>
            <pc:sldMk cId="1095429036" sldId="1746"/>
            <ac:picMk id="3" creationId="{4D1EBC22-2654-6FBB-DE38-2423B359B9DF}"/>
          </ac:picMkLst>
        </pc:picChg>
      </pc:sldChg>
      <pc:sldChg chg="new del">
        <pc:chgData name="Alexandria Wright" userId="me8n2cN5eeadz+Nt2tpMQBuhRL2sF4LyekxX/BS9mKA=" providerId="None" clId="Web-{3BCC4D2A-D231-483A-AB0B-44381CD0FA25}" dt="2022-05-13T13:52:18.644" v="1"/>
        <pc:sldMkLst>
          <pc:docMk/>
          <pc:sldMk cId="3622222225" sldId="1746"/>
        </pc:sldMkLst>
      </pc:sldChg>
      <pc:sldChg chg="new del">
        <pc:chgData name="Alexandria Wright" userId="me8n2cN5eeadz+Nt2tpMQBuhRL2sF4LyekxX/BS9mKA=" providerId="None" clId="Web-{3BCC4D2A-D231-483A-AB0B-44381CD0FA25}" dt="2022-05-13T14:16:45.314" v="169"/>
        <pc:sldMkLst>
          <pc:docMk/>
          <pc:sldMk cId="1924871313" sldId="1747"/>
        </pc:sldMkLst>
      </pc:sldChg>
      <pc:sldChg chg="new del ord">
        <pc:chgData name="Alexandria Wright" userId="me8n2cN5eeadz+Nt2tpMQBuhRL2sF4LyekxX/BS9mKA=" providerId="None" clId="Web-{3BCC4D2A-D231-483A-AB0B-44381CD0FA25}" dt="2022-05-13T14:16:42.142" v="168"/>
        <pc:sldMkLst>
          <pc:docMk/>
          <pc:sldMk cId="3074891589" sldId="1748"/>
        </pc:sldMkLst>
      </pc:sldChg>
      <pc:sldChg chg="addSp modSp new">
        <pc:chgData name="Alexandria Wright" userId="me8n2cN5eeadz+Nt2tpMQBuhRL2sF4LyekxX/BS9mKA=" providerId="None" clId="Web-{3BCC4D2A-D231-483A-AB0B-44381CD0FA25}" dt="2022-05-13T14:23:04.634" v="250" actId="1076"/>
        <pc:sldMkLst>
          <pc:docMk/>
          <pc:sldMk cId="1500836567" sldId="1749"/>
        </pc:sldMkLst>
        <pc:spChg chg="add mod">
          <ac:chgData name="Alexandria Wright" userId="me8n2cN5eeadz+Nt2tpMQBuhRL2sF4LyekxX/BS9mKA=" providerId="None" clId="Web-{3BCC4D2A-D231-483A-AB0B-44381CD0FA25}" dt="2022-05-13T14:06:05.723" v="110" actId="1076"/>
          <ac:spMkLst>
            <pc:docMk/>
            <pc:sldMk cId="1500836567" sldId="1749"/>
            <ac:spMk id="4" creationId="{EBC934F3-73BC-CBD0-4A71-1BD522E7EFB9}"/>
          </ac:spMkLst>
        </pc:spChg>
        <pc:spChg chg="add mod">
          <ac:chgData name="Alexandria Wright" userId="me8n2cN5eeadz+Nt2tpMQBuhRL2sF4LyekxX/BS9mKA=" providerId="None" clId="Web-{3BCC4D2A-D231-483A-AB0B-44381CD0FA25}" dt="2022-05-13T14:05:52.816" v="108" actId="1076"/>
          <ac:spMkLst>
            <pc:docMk/>
            <pc:sldMk cId="1500836567" sldId="1749"/>
            <ac:spMk id="5" creationId="{8BFDE66F-8961-3350-7606-CE1BFAF04572}"/>
          </ac:spMkLst>
        </pc:spChg>
        <pc:spChg chg="add mod">
          <ac:chgData name="Alexandria Wright" userId="me8n2cN5eeadz+Nt2tpMQBuhRL2sF4LyekxX/BS9mKA=" providerId="None" clId="Web-{3BCC4D2A-D231-483A-AB0B-44381CD0FA25}" dt="2022-05-13T14:23:04.634" v="250" actId="1076"/>
          <ac:spMkLst>
            <pc:docMk/>
            <pc:sldMk cId="1500836567" sldId="1749"/>
            <ac:spMk id="6" creationId="{9DFF7853-6A6E-6E43-D1EF-5D944B647C50}"/>
          </ac:spMkLst>
        </pc:spChg>
        <pc:picChg chg="add mod">
          <ac:chgData name="Alexandria Wright" userId="me8n2cN5eeadz+Nt2tpMQBuhRL2sF4LyekxX/BS9mKA=" providerId="None" clId="Web-{3BCC4D2A-D231-483A-AB0B-44381CD0FA25}" dt="2022-05-13T14:05:58.817" v="109" actId="14100"/>
          <ac:picMkLst>
            <pc:docMk/>
            <pc:sldMk cId="1500836567" sldId="1749"/>
            <ac:picMk id="3" creationId="{9C14ADFF-A7D6-4912-3948-0086FDDC987F}"/>
          </ac:picMkLst>
        </pc:picChg>
      </pc:sldChg>
      <pc:sldChg chg="addSp delSp modSp new">
        <pc:chgData name="Alexandria Wright" userId="me8n2cN5eeadz+Nt2tpMQBuhRL2sF4LyekxX/BS9mKA=" providerId="None" clId="Web-{3BCC4D2A-D231-483A-AB0B-44381CD0FA25}" dt="2022-05-13T14:03:41.579" v="89" actId="1076"/>
        <pc:sldMkLst>
          <pc:docMk/>
          <pc:sldMk cId="547595274" sldId="1750"/>
        </pc:sldMkLst>
        <pc:picChg chg="add del mod">
          <ac:chgData name="Alexandria Wright" userId="me8n2cN5eeadz+Nt2tpMQBuhRL2sF4LyekxX/BS9mKA=" providerId="None" clId="Web-{3BCC4D2A-D231-483A-AB0B-44381CD0FA25}" dt="2022-05-13T14:02:25.469" v="76"/>
          <ac:picMkLst>
            <pc:docMk/>
            <pc:sldMk cId="547595274" sldId="1750"/>
            <ac:picMk id="3" creationId="{4DF6E13F-6548-1D06-2464-863D0C675049}"/>
          </ac:picMkLst>
        </pc:picChg>
        <pc:picChg chg="add mod modCrop">
          <ac:chgData name="Alexandria Wright" userId="me8n2cN5eeadz+Nt2tpMQBuhRL2sF4LyekxX/BS9mKA=" providerId="None" clId="Web-{3BCC4D2A-D231-483A-AB0B-44381CD0FA25}" dt="2022-05-13T14:03:41.579" v="89" actId="1076"/>
          <ac:picMkLst>
            <pc:docMk/>
            <pc:sldMk cId="547595274" sldId="1750"/>
            <ac:picMk id="4" creationId="{98D79F8A-6719-816A-F6FC-E991181FABA6}"/>
          </ac:picMkLst>
        </pc:picChg>
      </pc:sldChg>
      <pc:sldChg chg="addSp modSp new">
        <pc:chgData name="Alexandria Wright" userId="me8n2cN5eeadz+Nt2tpMQBuhRL2sF4LyekxX/BS9mKA=" providerId="None" clId="Web-{3BCC4D2A-D231-483A-AB0B-44381CD0FA25}" dt="2022-05-13T14:01:45.030" v="72" actId="1076"/>
        <pc:sldMkLst>
          <pc:docMk/>
          <pc:sldMk cId="1780145921" sldId="1751"/>
        </pc:sldMkLst>
        <pc:spChg chg="add mod">
          <ac:chgData name="Alexandria Wright" userId="me8n2cN5eeadz+Nt2tpMQBuhRL2sF4LyekxX/BS9mKA=" providerId="None" clId="Web-{3BCC4D2A-D231-483A-AB0B-44381CD0FA25}" dt="2022-05-13T13:59:34.215" v="43" actId="1076"/>
          <ac:spMkLst>
            <pc:docMk/>
            <pc:sldMk cId="1780145921" sldId="1751"/>
            <ac:spMk id="4" creationId="{48207B8D-048F-6349-8C3C-A834F22A0BD6}"/>
          </ac:spMkLst>
        </pc:spChg>
        <pc:spChg chg="add mod">
          <ac:chgData name="Alexandria Wright" userId="me8n2cN5eeadz+Nt2tpMQBuhRL2sF4LyekxX/BS9mKA=" providerId="None" clId="Web-{3BCC4D2A-D231-483A-AB0B-44381CD0FA25}" dt="2022-05-13T14:01:45.030" v="72" actId="1076"/>
          <ac:spMkLst>
            <pc:docMk/>
            <pc:sldMk cId="1780145921" sldId="1751"/>
            <ac:spMk id="5" creationId="{87CD721E-B575-6E75-3C29-8E18F7B26B97}"/>
          </ac:spMkLst>
        </pc:spChg>
        <pc:picChg chg="add mod">
          <ac:chgData name="Alexandria Wright" userId="me8n2cN5eeadz+Nt2tpMQBuhRL2sF4LyekxX/BS9mKA=" providerId="None" clId="Web-{3BCC4D2A-D231-483A-AB0B-44381CD0FA25}" dt="2022-05-13T14:01:26.202" v="70" actId="1076"/>
          <ac:picMkLst>
            <pc:docMk/>
            <pc:sldMk cId="1780145921" sldId="1751"/>
            <ac:picMk id="3" creationId="{AB66CB9F-96EB-8525-2250-F5B72AAB4DEA}"/>
          </ac:picMkLst>
        </pc:picChg>
      </pc:sldChg>
      <pc:sldChg chg="addSp delSp modSp add replId">
        <pc:chgData name="Alexandria Wright" userId="me8n2cN5eeadz+Nt2tpMQBuhRL2sF4LyekxX/BS9mKA=" providerId="None" clId="Web-{3BCC4D2A-D231-483A-AB0B-44381CD0FA25}" dt="2022-05-13T14:23:10.587" v="252" actId="14100"/>
        <pc:sldMkLst>
          <pc:docMk/>
          <pc:sldMk cId="3280995619" sldId="1752"/>
        </pc:sldMkLst>
        <pc:spChg chg="mod">
          <ac:chgData name="Alexandria Wright" userId="me8n2cN5eeadz+Nt2tpMQBuhRL2sF4LyekxX/BS9mKA=" providerId="None" clId="Web-{3BCC4D2A-D231-483A-AB0B-44381CD0FA25}" dt="2022-05-13T14:06:54.349" v="117" actId="20577"/>
          <ac:spMkLst>
            <pc:docMk/>
            <pc:sldMk cId="3280995619" sldId="1752"/>
            <ac:spMk id="4" creationId="{EBC934F3-73BC-CBD0-4A71-1BD522E7EFB9}"/>
          </ac:spMkLst>
        </pc:spChg>
        <pc:spChg chg="mod">
          <ac:chgData name="Alexandria Wright" userId="me8n2cN5eeadz+Nt2tpMQBuhRL2sF4LyekxX/BS9mKA=" providerId="None" clId="Web-{3BCC4D2A-D231-483A-AB0B-44381CD0FA25}" dt="2022-05-13T14:07:23.100" v="125" actId="1076"/>
          <ac:spMkLst>
            <pc:docMk/>
            <pc:sldMk cId="3280995619" sldId="1752"/>
            <ac:spMk id="5" creationId="{8BFDE66F-8961-3350-7606-CE1BFAF04572}"/>
          </ac:spMkLst>
        </pc:spChg>
        <pc:spChg chg="mod">
          <ac:chgData name="Alexandria Wright" userId="me8n2cN5eeadz+Nt2tpMQBuhRL2sF4LyekxX/BS9mKA=" providerId="None" clId="Web-{3BCC4D2A-D231-483A-AB0B-44381CD0FA25}" dt="2022-05-13T14:23:10.587" v="252" actId="14100"/>
          <ac:spMkLst>
            <pc:docMk/>
            <pc:sldMk cId="3280995619" sldId="1752"/>
            <ac:spMk id="6" creationId="{9DFF7853-6A6E-6E43-D1EF-5D944B647C50}"/>
          </ac:spMkLst>
        </pc:spChg>
        <pc:picChg chg="del">
          <ac:chgData name="Alexandria Wright" userId="me8n2cN5eeadz+Nt2tpMQBuhRL2sF4LyekxX/BS9mKA=" providerId="None" clId="Web-{3BCC4D2A-D231-483A-AB0B-44381CD0FA25}" dt="2022-05-13T14:06:21.208" v="112"/>
          <ac:picMkLst>
            <pc:docMk/>
            <pc:sldMk cId="3280995619" sldId="1752"/>
            <ac:picMk id="3" creationId="{9C14ADFF-A7D6-4912-3948-0086FDDC987F}"/>
          </ac:picMkLst>
        </pc:picChg>
        <pc:picChg chg="add mod">
          <ac:chgData name="Alexandria Wright" userId="me8n2cN5eeadz+Nt2tpMQBuhRL2sF4LyekxX/BS9mKA=" providerId="None" clId="Web-{3BCC4D2A-D231-483A-AB0B-44381CD0FA25}" dt="2022-05-13T14:06:43.380" v="116" actId="1076"/>
          <ac:picMkLst>
            <pc:docMk/>
            <pc:sldMk cId="3280995619" sldId="1752"/>
            <ac:picMk id="7" creationId="{80AAD36D-2BE7-70CD-780D-DF13BB858DF6}"/>
          </ac:picMkLst>
        </pc:picChg>
      </pc:sldChg>
      <pc:sldChg chg="modSp add">
        <pc:chgData name="Alexandria Wright" userId="me8n2cN5eeadz+Nt2tpMQBuhRL2sF4LyekxX/BS9mKA=" providerId="None" clId="Web-{3BCC4D2A-D231-483A-AB0B-44381CD0FA25}" dt="2022-05-13T14:11:39.901" v="128" actId="1076"/>
        <pc:sldMkLst>
          <pc:docMk/>
          <pc:sldMk cId="1257046800" sldId="1753"/>
        </pc:sldMkLst>
        <pc:spChg chg="mod">
          <ac:chgData name="Alexandria Wright" userId="me8n2cN5eeadz+Nt2tpMQBuhRL2sF4LyekxX/BS9mKA=" providerId="None" clId="Web-{3BCC4D2A-D231-483A-AB0B-44381CD0FA25}" dt="2022-05-13T14:11:39.901" v="128" actId="1076"/>
          <ac:spMkLst>
            <pc:docMk/>
            <pc:sldMk cId="1257046800" sldId="1753"/>
            <ac:spMk id="2" creationId="{C955E7B2-7FA2-4F85-B9A3-AC979592D53F}"/>
          </ac:spMkLst>
        </pc:spChg>
      </pc:sldChg>
      <pc:sldChg chg="modSp add ord">
        <pc:chgData name="Alexandria Wright" userId="me8n2cN5eeadz+Nt2tpMQBuhRL2sF4LyekxX/BS9mKA=" providerId="None" clId="Web-{3BCC4D2A-D231-483A-AB0B-44381CD0FA25}" dt="2022-05-13T14:13:22.529" v="146"/>
        <pc:sldMkLst>
          <pc:docMk/>
          <pc:sldMk cId="50315998" sldId="1754"/>
        </pc:sldMkLst>
        <pc:spChg chg="mod ord">
          <ac:chgData name="Alexandria Wright" userId="me8n2cN5eeadz+Nt2tpMQBuhRL2sF4LyekxX/BS9mKA=" providerId="None" clId="Web-{3BCC4D2A-D231-483A-AB0B-44381CD0FA25}" dt="2022-05-13T14:13:13.622" v="145" actId="14100"/>
          <ac:spMkLst>
            <pc:docMk/>
            <pc:sldMk cId="50315998" sldId="1754"/>
            <ac:spMk id="2" creationId="{E0FE8968-2765-4C3A-820B-FE3E5EBC0E11}"/>
          </ac:spMkLst>
        </pc:spChg>
        <pc:picChg chg="mod modCrop">
          <ac:chgData name="Alexandria Wright" userId="me8n2cN5eeadz+Nt2tpMQBuhRL2sF4LyekxX/BS9mKA=" providerId="None" clId="Web-{3BCC4D2A-D231-483A-AB0B-44381CD0FA25}" dt="2022-05-13T14:12:36.418" v="136" actId="1076"/>
          <ac:picMkLst>
            <pc:docMk/>
            <pc:sldMk cId="50315998" sldId="1754"/>
            <ac:picMk id="6" creationId="{AFCA49F4-A61D-4085-8FB2-810D5791326F}"/>
          </ac:picMkLst>
        </pc:picChg>
      </pc:sldChg>
      <pc:sldChg chg="addSp delSp modSp add">
        <pc:chgData name="Alexandria Wright" userId="me8n2cN5eeadz+Nt2tpMQBuhRL2sF4LyekxX/BS9mKA=" providerId="None" clId="Web-{3BCC4D2A-D231-483A-AB0B-44381CD0FA25}" dt="2022-05-13T14:16:36.829" v="167"/>
        <pc:sldMkLst>
          <pc:docMk/>
          <pc:sldMk cId="3581860582" sldId="1755"/>
        </pc:sldMkLst>
        <pc:spChg chg="mod">
          <ac:chgData name="Alexandria Wright" userId="me8n2cN5eeadz+Nt2tpMQBuhRL2sF4LyekxX/BS9mKA=" providerId="None" clId="Web-{3BCC4D2A-D231-483A-AB0B-44381CD0FA25}" dt="2022-05-13T14:14:37.046" v="151" actId="20577"/>
          <ac:spMkLst>
            <pc:docMk/>
            <pc:sldMk cId="3581860582" sldId="1755"/>
            <ac:spMk id="2" creationId="{F35BA5F4-38F0-4841-9625-2116085C4541}"/>
          </ac:spMkLst>
        </pc:spChg>
        <pc:spChg chg="add mod">
          <ac:chgData name="Alexandria Wright" userId="me8n2cN5eeadz+Nt2tpMQBuhRL2sF4LyekxX/BS9mKA=" providerId="None" clId="Web-{3BCC4D2A-D231-483A-AB0B-44381CD0FA25}" dt="2022-05-13T14:15:32.156" v="162" actId="1076"/>
          <ac:spMkLst>
            <pc:docMk/>
            <pc:sldMk cId="3581860582" sldId="1755"/>
            <ac:spMk id="4" creationId="{11545C7E-3845-449C-2206-96976B9085CE}"/>
          </ac:spMkLst>
        </pc:spChg>
        <pc:graphicFrameChg chg="add mod modGraphic">
          <ac:chgData name="Alexandria Wright" userId="me8n2cN5eeadz+Nt2tpMQBuhRL2sF4LyekxX/BS9mKA=" providerId="None" clId="Web-{3BCC4D2A-D231-483A-AB0B-44381CD0FA25}" dt="2022-05-13T14:16:36.829" v="167"/>
          <ac:graphicFrameMkLst>
            <pc:docMk/>
            <pc:sldMk cId="3581860582" sldId="1755"/>
            <ac:graphicFrameMk id="6" creationId="{3FFDE713-3FD5-CB97-4FA0-C2E5E1B3BB0D}"/>
          </ac:graphicFrameMkLst>
        </pc:graphicFrameChg>
        <pc:graphicFrameChg chg="del">
          <ac:chgData name="Alexandria Wright" userId="me8n2cN5eeadz+Nt2tpMQBuhRL2sF4LyekxX/BS9mKA=" providerId="None" clId="Web-{3BCC4D2A-D231-483A-AB0B-44381CD0FA25}" dt="2022-05-13T14:14:11.014" v="148"/>
          <ac:graphicFrameMkLst>
            <pc:docMk/>
            <pc:sldMk cId="3581860582" sldId="1755"/>
            <ac:graphicFrameMk id="8" creationId="{8EDEC111-DC1E-4F16-87F7-8BFA3206581A}"/>
          </ac:graphicFrameMkLst>
        </pc:graphicFrameChg>
      </pc:sldChg>
      <pc:sldChg chg="add ord replId">
        <pc:chgData name="Alexandria Wright" userId="me8n2cN5eeadz+Nt2tpMQBuhRL2sF4LyekxX/BS9mKA=" providerId="None" clId="Web-{3BCC4D2A-D231-483A-AB0B-44381CD0FA25}" dt="2022-05-13T14:24:06.901" v="254"/>
        <pc:sldMkLst>
          <pc:docMk/>
          <pc:sldMk cId="1015769767" sldId="1756"/>
        </pc:sldMkLst>
      </pc:sldChg>
    </pc:docChg>
  </pc:docChgLst>
  <pc:docChgLst>
    <pc:chgData name="Ayanna Smith" userId="5siZjcP8FZvRM6m5m7t/UlGs2tLLnfJHGFVOmFRcdzE=" providerId="None" clId="Web-{9C17B2C0-70CD-40D5-9A42-A6F7BE1F0BBC}"/>
    <pc:docChg chg="addSld delSld modSld">
      <pc:chgData name="Ayanna Smith" userId="5siZjcP8FZvRM6m5m7t/UlGs2tLLnfJHGFVOmFRcdzE=" providerId="None" clId="Web-{9C17B2C0-70CD-40D5-9A42-A6F7BE1F0BBC}" dt="2022-04-08T19:10:26.217" v="39"/>
      <pc:docMkLst>
        <pc:docMk/>
      </pc:docMkLst>
      <pc:sldChg chg="del">
        <pc:chgData name="Ayanna Smith" userId="5siZjcP8FZvRM6m5m7t/UlGs2tLLnfJHGFVOmFRcdzE=" providerId="None" clId="Web-{9C17B2C0-70CD-40D5-9A42-A6F7BE1F0BBC}" dt="2022-04-08T18:52:26.770" v="36"/>
        <pc:sldMkLst>
          <pc:docMk/>
          <pc:sldMk cId="0" sldId="261"/>
        </pc:sldMkLst>
      </pc:sldChg>
      <pc:sldChg chg="del">
        <pc:chgData name="Ayanna Smith" userId="5siZjcP8FZvRM6m5m7t/UlGs2tLLnfJHGFVOmFRcdzE=" providerId="None" clId="Web-{9C17B2C0-70CD-40D5-9A42-A6F7BE1F0BBC}" dt="2022-04-08T18:52:26.770" v="35"/>
        <pc:sldMkLst>
          <pc:docMk/>
          <pc:sldMk cId="0" sldId="262"/>
        </pc:sldMkLst>
      </pc:sldChg>
      <pc:sldChg chg="del">
        <pc:chgData name="Ayanna Smith" userId="5siZjcP8FZvRM6m5m7t/UlGs2tLLnfJHGFVOmFRcdzE=" providerId="None" clId="Web-{9C17B2C0-70CD-40D5-9A42-A6F7BE1F0BBC}" dt="2022-04-08T18:52:26.770" v="34"/>
        <pc:sldMkLst>
          <pc:docMk/>
          <pc:sldMk cId="0" sldId="263"/>
        </pc:sldMkLst>
      </pc:sldChg>
      <pc:sldChg chg="del">
        <pc:chgData name="Ayanna Smith" userId="5siZjcP8FZvRM6m5m7t/UlGs2tLLnfJHGFVOmFRcdzE=" providerId="None" clId="Web-{9C17B2C0-70CD-40D5-9A42-A6F7BE1F0BBC}" dt="2022-04-08T18:52:26.770" v="33"/>
        <pc:sldMkLst>
          <pc:docMk/>
          <pc:sldMk cId="0" sldId="264"/>
        </pc:sldMkLst>
      </pc:sldChg>
      <pc:sldChg chg="del">
        <pc:chgData name="Ayanna Smith" userId="5siZjcP8FZvRM6m5m7t/UlGs2tLLnfJHGFVOmFRcdzE=" providerId="None" clId="Web-{9C17B2C0-70CD-40D5-9A42-A6F7BE1F0BBC}" dt="2022-04-08T18:52:26.770" v="32"/>
        <pc:sldMkLst>
          <pc:docMk/>
          <pc:sldMk cId="0" sldId="265"/>
        </pc:sldMkLst>
      </pc:sldChg>
      <pc:sldChg chg="del">
        <pc:chgData name="Ayanna Smith" userId="5siZjcP8FZvRM6m5m7t/UlGs2tLLnfJHGFVOmFRcdzE=" providerId="None" clId="Web-{9C17B2C0-70CD-40D5-9A42-A6F7BE1F0BBC}" dt="2022-04-08T18:52:26.754" v="31"/>
        <pc:sldMkLst>
          <pc:docMk/>
          <pc:sldMk cId="0" sldId="266"/>
        </pc:sldMkLst>
      </pc:sldChg>
      <pc:sldChg chg="del">
        <pc:chgData name="Ayanna Smith" userId="5siZjcP8FZvRM6m5m7t/UlGs2tLLnfJHGFVOmFRcdzE=" providerId="None" clId="Web-{9C17B2C0-70CD-40D5-9A42-A6F7BE1F0BBC}" dt="2022-04-08T18:52:26.754" v="30"/>
        <pc:sldMkLst>
          <pc:docMk/>
          <pc:sldMk cId="0" sldId="267"/>
        </pc:sldMkLst>
      </pc:sldChg>
      <pc:sldChg chg="del">
        <pc:chgData name="Ayanna Smith" userId="5siZjcP8FZvRM6m5m7t/UlGs2tLLnfJHGFVOmFRcdzE=" providerId="None" clId="Web-{9C17B2C0-70CD-40D5-9A42-A6F7BE1F0BBC}" dt="2022-04-08T18:52:26.754" v="29"/>
        <pc:sldMkLst>
          <pc:docMk/>
          <pc:sldMk cId="0" sldId="268"/>
        </pc:sldMkLst>
      </pc:sldChg>
      <pc:sldChg chg="del">
        <pc:chgData name="Ayanna Smith" userId="5siZjcP8FZvRM6m5m7t/UlGs2tLLnfJHGFVOmFRcdzE=" providerId="None" clId="Web-{9C17B2C0-70CD-40D5-9A42-A6F7BE1F0BBC}" dt="2022-04-08T18:52:26.754" v="28"/>
        <pc:sldMkLst>
          <pc:docMk/>
          <pc:sldMk cId="0" sldId="269"/>
        </pc:sldMkLst>
      </pc:sldChg>
      <pc:sldChg chg="del">
        <pc:chgData name="Ayanna Smith" userId="5siZjcP8FZvRM6m5m7t/UlGs2tLLnfJHGFVOmFRcdzE=" providerId="None" clId="Web-{9C17B2C0-70CD-40D5-9A42-A6F7BE1F0BBC}" dt="2022-04-08T18:52:26.754" v="27"/>
        <pc:sldMkLst>
          <pc:docMk/>
          <pc:sldMk cId="0" sldId="270"/>
        </pc:sldMkLst>
      </pc:sldChg>
      <pc:sldChg chg="del">
        <pc:chgData name="Ayanna Smith" userId="5siZjcP8FZvRM6m5m7t/UlGs2tLLnfJHGFVOmFRcdzE=" providerId="None" clId="Web-{9C17B2C0-70CD-40D5-9A42-A6F7BE1F0BBC}" dt="2022-04-08T18:52:26.754" v="26"/>
        <pc:sldMkLst>
          <pc:docMk/>
          <pc:sldMk cId="0" sldId="271"/>
        </pc:sldMkLst>
      </pc:sldChg>
      <pc:sldChg chg="del">
        <pc:chgData name="Ayanna Smith" userId="5siZjcP8FZvRM6m5m7t/UlGs2tLLnfJHGFVOmFRcdzE=" providerId="None" clId="Web-{9C17B2C0-70CD-40D5-9A42-A6F7BE1F0BBC}" dt="2022-04-08T18:52:26.754" v="25"/>
        <pc:sldMkLst>
          <pc:docMk/>
          <pc:sldMk cId="0" sldId="272"/>
        </pc:sldMkLst>
      </pc:sldChg>
      <pc:sldChg chg="del">
        <pc:chgData name="Ayanna Smith" userId="5siZjcP8FZvRM6m5m7t/UlGs2tLLnfJHGFVOmFRcdzE=" providerId="None" clId="Web-{9C17B2C0-70CD-40D5-9A42-A6F7BE1F0BBC}" dt="2022-04-08T18:52:26.754" v="24"/>
        <pc:sldMkLst>
          <pc:docMk/>
          <pc:sldMk cId="0" sldId="273"/>
        </pc:sldMkLst>
      </pc:sldChg>
      <pc:sldChg chg="del">
        <pc:chgData name="Ayanna Smith" userId="5siZjcP8FZvRM6m5m7t/UlGs2tLLnfJHGFVOmFRcdzE=" providerId="None" clId="Web-{9C17B2C0-70CD-40D5-9A42-A6F7BE1F0BBC}" dt="2022-04-08T18:52:26.754" v="23"/>
        <pc:sldMkLst>
          <pc:docMk/>
          <pc:sldMk cId="0" sldId="274"/>
        </pc:sldMkLst>
      </pc:sldChg>
      <pc:sldChg chg="del">
        <pc:chgData name="Ayanna Smith" userId="5siZjcP8FZvRM6m5m7t/UlGs2tLLnfJHGFVOmFRcdzE=" providerId="None" clId="Web-{9C17B2C0-70CD-40D5-9A42-A6F7BE1F0BBC}" dt="2022-04-08T18:52:26.754" v="22"/>
        <pc:sldMkLst>
          <pc:docMk/>
          <pc:sldMk cId="0" sldId="307"/>
        </pc:sldMkLst>
      </pc:sldChg>
      <pc:sldChg chg="del">
        <pc:chgData name="Ayanna Smith" userId="5siZjcP8FZvRM6m5m7t/UlGs2tLLnfJHGFVOmFRcdzE=" providerId="None" clId="Web-{9C17B2C0-70CD-40D5-9A42-A6F7BE1F0BBC}" dt="2022-04-08T18:52:26.738" v="21"/>
        <pc:sldMkLst>
          <pc:docMk/>
          <pc:sldMk cId="0" sldId="308"/>
        </pc:sldMkLst>
      </pc:sldChg>
      <pc:sldChg chg="del">
        <pc:chgData name="Ayanna Smith" userId="5siZjcP8FZvRM6m5m7t/UlGs2tLLnfJHGFVOmFRcdzE=" providerId="None" clId="Web-{9C17B2C0-70CD-40D5-9A42-A6F7BE1F0BBC}" dt="2022-04-08T18:52:26.738" v="20"/>
        <pc:sldMkLst>
          <pc:docMk/>
          <pc:sldMk cId="0" sldId="309"/>
        </pc:sldMkLst>
      </pc:sldChg>
      <pc:sldChg chg="modSp">
        <pc:chgData name="Ayanna Smith" userId="5siZjcP8FZvRM6m5m7t/UlGs2tLLnfJHGFVOmFRcdzE=" providerId="None" clId="Web-{9C17B2C0-70CD-40D5-9A42-A6F7BE1F0BBC}" dt="2022-04-08T18:57:10.043" v="37"/>
        <pc:sldMkLst>
          <pc:docMk/>
          <pc:sldMk cId="0" sldId="328"/>
        </pc:sldMkLst>
        <pc:graphicFrameChg chg="modGraphic">
          <ac:chgData name="Ayanna Smith" userId="5siZjcP8FZvRM6m5m7t/UlGs2tLLnfJHGFVOmFRcdzE=" providerId="None" clId="Web-{9C17B2C0-70CD-40D5-9A42-A6F7BE1F0BBC}" dt="2022-04-08T18:57:10.043" v="37"/>
          <ac:graphicFrameMkLst>
            <pc:docMk/>
            <pc:sldMk cId="0" sldId="328"/>
            <ac:graphicFrameMk id="729" creationId="{00000000-0000-0000-0000-000000000000}"/>
          </ac:graphicFrameMkLst>
        </pc:graphicFrameChg>
      </pc:sldChg>
      <pc:sldChg chg="del">
        <pc:chgData name="Ayanna Smith" userId="5siZjcP8FZvRM6m5m7t/UlGs2tLLnfJHGFVOmFRcdzE=" providerId="None" clId="Web-{9C17B2C0-70CD-40D5-9A42-A6F7BE1F0BBC}" dt="2022-04-08T19:10:26.217" v="39"/>
        <pc:sldMkLst>
          <pc:docMk/>
          <pc:sldMk cId="0" sldId="329"/>
        </pc:sldMkLst>
      </pc:sldChg>
      <pc:sldChg chg="add">
        <pc:chgData name="Ayanna Smith" userId="5siZjcP8FZvRM6m5m7t/UlGs2tLLnfJHGFVOmFRcdzE=" providerId="None" clId="Web-{9C17B2C0-70CD-40D5-9A42-A6F7BE1F0BBC}" dt="2022-04-08T18:43:15.348" v="0"/>
        <pc:sldMkLst>
          <pc:docMk/>
          <pc:sldMk cId="3968888798" sldId="330"/>
        </pc:sldMkLst>
      </pc:sldChg>
      <pc:sldChg chg="add">
        <pc:chgData name="Ayanna Smith" userId="5siZjcP8FZvRM6m5m7t/UlGs2tLLnfJHGFVOmFRcdzE=" providerId="None" clId="Web-{9C17B2C0-70CD-40D5-9A42-A6F7BE1F0BBC}" dt="2022-04-08T18:43:15.723" v="1"/>
        <pc:sldMkLst>
          <pc:docMk/>
          <pc:sldMk cId="3908131378" sldId="331"/>
        </pc:sldMkLst>
      </pc:sldChg>
      <pc:sldChg chg="add">
        <pc:chgData name="Ayanna Smith" userId="5siZjcP8FZvRM6m5m7t/UlGs2tLLnfJHGFVOmFRcdzE=" providerId="None" clId="Web-{9C17B2C0-70CD-40D5-9A42-A6F7BE1F0BBC}" dt="2022-04-08T18:43:16.067" v="2"/>
        <pc:sldMkLst>
          <pc:docMk/>
          <pc:sldMk cId="991971159" sldId="332"/>
        </pc:sldMkLst>
      </pc:sldChg>
      <pc:sldChg chg="add">
        <pc:chgData name="Ayanna Smith" userId="5siZjcP8FZvRM6m5m7t/UlGs2tLLnfJHGFVOmFRcdzE=" providerId="None" clId="Web-{9C17B2C0-70CD-40D5-9A42-A6F7BE1F0BBC}" dt="2022-04-08T18:43:16.457" v="3"/>
        <pc:sldMkLst>
          <pc:docMk/>
          <pc:sldMk cId="2605176835" sldId="333"/>
        </pc:sldMkLst>
      </pc:sldChg>
      <pc:sldChg chg="add">
        <pc:chgData name="Ayanna Smith" userId="5siZjcP8FZvRM6m5m7t/UlGs2tLLnfJHGFVOmFRcdzE=" providerId="None" clId="Web-{9C17B2C0-70CD-40D5-9A42-A6F7BE1F0BBC}" dt="2022-04-08T18:43:16.832" v="4"/>
        <pc:sldMkLst>
          <pc:docMk/>
          <pc:sldMk cId="3470754270" sldId="334"/>
        </pc:sldMkLst>
      </pc:sldChg>
      <pc:sldChg chg="add">
        <pc:chgData name="Ayanna Smith" userId="5siZjcP8FZvRM6m5m7t/UlGs2tLLnfJHGFVOmFRcdzE=" providerId="None" clId="Web-{9C17B2C0-70CD-40D5-9A42-A6F7BE1F0BBC}" dt="2022-04-08T18:43:17.113" v="5"/>
        <pc:sldMkLst>
          <pc:docMk/>
          <pc:sldMk cId="324165797" sldId="335"/>
        </pc:sldMkLst>
      </pc:sldChg>
      <pc:sldChg chg="add">
        <pc:chgData name="Ayanna Smith" userId="5siZjcP8FZvRM6m5m7t/UlGs2tLLnfJHGFVOmFRcdzE=" providerId="None" clId="Web-{9C17B2C0-70CD-40D5-9A42-A6F7BE1F0BBC}" dt="2022-04-08T18:43:17.457" v="6"/>
        <pc:sldMkLst>
          <pc:docMk/>
          <pc:sldMk cId="2807760792" sldId="336"/>
        </pc:sldMkLst>
      </pc:sldChg>
      <pc:sldChg chg="add">
        <pc:chgData name="Ayanna Smith" userId="5siZjcP8FZvRM6m5m7t/UlGs2tLLnfJHGFVOmFRcdzE=" providerId="None" clId="Web-{9C17B2C0-70CD-40D5-9A42-A6F7BE1F0BBC}" dt="2022-04-08T18:43:17.785" v="7"/>
        <pc:sldMkLst>
          <pc:docMk/>
          <pc:sldMk cId="600255864" sldId="337"/>
        </pc:sldMkLst>
      </pc:sldChg>
      <pc:sldChg chg="add">
        <pc:chgData name="Ayanna Smith" userId="5siZjcP8FZvRM6m5m7t/UlGs2tLLnfJHGFVOmFRcdzE=" providerId="None" clId="Web-{9C17B2C0-70CD-40D5-9A42-A6F7BE1F0BBC}" dt="2022-04-08T18:43:18.129" v="8"/>
        <pc:sldMkLst>
          <pc:docMk/>
          <pc:sldMk cId="340575423" sldId="338"/>
        </pc:sldMkLst>
      </pc:sldChg>
      <pc:sldChg chg="add">
        <pc:chgData name="Ayanna Smith" userId="5siZjcP8FZvRM6m5m7t/UlGs2tLLnfJHGFVOmFRcdzE=" providerId="None" clId="Web-{9C17B2C0-70CD-40D5-9A42-A6F7BE1F0BBC}" dt="2022-04-08T18:43:18.457" v="9"/>
        <pc:sldMkLst>
          <pc:docMk/>
          <pc:sldMk cId="590995845" sldId="339"/>
        </pc:sldMkLst>
      </pc:sldChg>
      <pc:sldChg chg="add">
        <pc:chgData name="Ayanna Smith" userId="5siZjcP8FZvRM6m5m7t/UlGs2tLLnfJHGFVOmFRcdzE=" providerId="None" clId="Web-{9C17B2C0-70CD-40D5-9A42-A6F7BE1F0BBC}" dt="2022-04-08T18:43:18.848" v="10"/>
        <pc:sldMkLst>
          <pc:docMk/>
          <pc:sldMk cId="813482900" sldId="340"/>
        </pc:sldMkLst>
      </pc:sldChg>
      <pc:sldChg chg="add">
        <pc:chgData name="Ayanna Smith" userId="5siZjcP8FZvRM6m5m7t/UlGs2tLLnfJHGFVOmFRcdzE=" providerId="None" clId="Web-{9C17B2C0-70CD-40D5-9A42-A6F7BE1F0BBC}" dt="2022-04-08T18:43:19.129" v="11"/>
        <pc:sldMkLst>
          <pc:docMk/>
          <pc:sldMk cId="4183933436" sldId="341"/>
        </pc:sldMkLst>
      </pc:sldChg>
      <pc:sldChg chg="add">
        <pc:chgData name="Ayanna Smith" userId="5siZjcP8FZvRM6m5m7t/UlGs2tLLnfJHGFVOmFRcdzE=" providerId="None" clId="Web-{9C17B2C0-70CD-40D5-9A42-A6F7BE1F0BBC}" dt="2022-04-08T18:43:19.473" v="12"/>
        <pc:sldMkLst>
          <pc:docMk/>
          <pc:sldMk cId="2402328112" sldId="342"/>
        </pc:sldMkLst>
      </pc:sldChg>
      <pc:sldChg chg="add">
        <pc:chgData name="Ayanna Smith" userId="5siZjcP8FZvRM6m5m7t/UlGs2tLLnfJHGFVOmFRcdzE=" providerId="None" clId="Web-{9C17B2C0-70CD-40D5-9A42-A6F7BE1F0BBC}" dt="2022-04-08T18:43:19.957" v="13"/>
        <pc:sldMkLst>
          <pc:docMk/>
          <pc:sldMk cId="2236286667" sldId="343"/>
        </pc:sldMkLst>
      </pc:sldChg>
      <pc:sldChg chg="add">
        <pc:chgData name="Ayanna Smith" userId="5siZjcP8FZvRM6m5m7t/UlGs2tLLnfJHGFVOmFRcdzE=" providerId="None" clId="Web-{9C17B2C0-70CD-40D5-9A42-A6F7BE1F0BBC}" dt="2022-04-08T18:43:20.239" v="14"/>
        <pc:sldMkLst>
          <pc:docMk/>
          <pc:sldMk cId="3670238939" sldId="344"/>
        </pc:sldMkLst>
      </pc:sldChg>
      <pc:sldChg chg="add">
        <pc:chgData name="Ayanna Smith" userId="5siZjcP8FZvRM6m5m7t/UlGs2tLLnfJHGFVOmFRcdzE=" providerId="None" clId="Web-{9C17B2C0-70CD-40D5-9A42-A6F7BE1F0BBC}" dt="2022-04-08T18:43:20.629" v="15"/>
        <pc:sldMkLst>
          <pc:docMk/>
          <pc:sldMk cId="3039057677" sldId="345"/>
        </pc:sldMkLst>
      </pc:sldChg>
      <pc:sldChg chg="add">
        <pc:chgData name="Ayanna Smith" userId="5siZjcP8FZvRM6m5m7t/UlGs2tLLnfJHGFVOmFRcdzE=" providerId="None" clId="Web-{9C17B2C0-70CD-40D5-9A42-A6F7BE1F0BBC}" dt="2022-04-08T18:43:21.114" v="16"/>
        <pc:sldMkLst>
          <pc:docMk/>
          <pc:sldMk cId="933815445" sldId="346"/>
        </pc:sldMkLst>
      </pc:sldChg>
      <pc:sldChg chg="add">
        <pc:chgData name="Ayanna Smith" userId="5siZjcP8FZvRM6m5m7t/UlGs2tLLnfJHGFVOmFRcdzE=" providerId="None" clId="Web-{9C17B2C0-70CD-40D5-9A42-A6F7BE1F0BBC}" dt="2022-04-08T18:43:21.426" v="17"/>
        <pc:sldMkLst>
          <pc:docMk/>
          <pc:sldMk cId="1921634359" sldId="347"/>
        </pc:sldMkLst>
      </pc:sldChg>
      <pc:sldChg chg="add">
        <pc:chgData name="Ayanna Smith" userId="5siZjcP8FZvRM6m5m7t/UlGs2tLLnfJHGFVOmFRcdzE=" providerId="None" clId="Web-{9C17B2C0-70CD-40D5-9A42-A6F7BE1F0BBC}" dt="2022-04-08T18:43:21.754" v="18"/>
        <pc:sldMkLst>
          <pc:docMk/>
          <pc:sldMk cId="834379550" sldId="348"/>
        </pc:sldMkLst>
      </pc:sldChg>
      <pc:sldChg chg="add">
        <pc:chgData name="Ayanna Smith" userId="5siZjcP8FZvRM6m5m7t/UlGs2tLLnfJHGFVOmFRcdzE=" providerId="None" clId="Web-{9C17B2C0-70CD-40D5-9A42-A6F7BE1F0BBC}" dt="2022-04-08T18:43:22.067" v="19"/>
        <pc:sldMkLst>
          <pc:docMk/>
          <pc:sldMk cId="290526555" sldId="349"/>
        </pc:sldMkLst>
      </pc:sldChg>
      <pc:sldChg chg="add replId">
        <pc:chgData name="Ayanna Smith" userId="5siZjcP8FZvRM6m5m7t/UlGs2tLLnfJHGFVOmFRcdzE=" providerId="None" clId="Web-{9C17B2C0-70CD-40D5-9A42-A6F7BE1F0BBC}" dt="2022-04-08T19:10:24.092" v="38"/>
        <pc:sldMkLst>
          <pc:docMk/>
          <pc:sldMk cId="2312836974" sldId="350"/>
        </pc:sldMkLst>
      </pc:sldChg>
      <pc:sldMasterChg chg="addSldLayout">
        <pc:chgData name="Ayanna Smith" userId="5siZjcP8FZvRM6m5m7t/UlGs2tLLnfJHGFVOmFRcdzE=" providerId="None" clId="Web-{9C17B2C0-70CD-40D5-9A42-A6F7BE1F0BBC}" dt="2022-04-08T18:43:15.348" v="0"/>
        <pc:sldMasterMkLst>
          <pc:docMk/>
          <pc:sldMasterMk cId="0" sldId="2147483648"/>
        </pc:sldMasterMkLst>
        <pc:sldLayoutChg chg="add">
          <pc:chgData name="Ayanna Smith" userId="5siZjcP8FZvRM6m5m7t/UlGs2tLLnfJHGFVOmFRcdzE=" providerId="None" clId="Web-{9C17B2C0-70CD-40D5-9A42-A6F7BE1F0BBC}" dt="2022-04-08T18:43:15.348" v="0"/>
          <pc:sldLayoutMkLst>
            <pc:docMk/>
            <pc:sldMasterMk cId="0" sldId="2147483648"/>
            <pc:sldLayoutMk cId="0" sldId="2147483668"/>
          </pc:sldLayoutMkLst>
        </pc:sldLayoutChg>
        <pc:sldLayoutChg chg="add">
          <pc:chgData name="Ayanna Smith" userId="5siZjcP8FZvRM6m5m7t/UlGs2tLLnfJHGFVOmFRcdzE=" providerId="None" clId="Web-{9C17B2C0-70CD-40D5-9A42-A6F7BE1F0BBC}" dt="2022-04-08T18:43:15.348" v="0"/>
          <pc:sldLayoutMkLst>
            <pc:docMk/>
            <pc:sldMasterMk cId="0" sldId="2147483648"/>
            <pc:sldLayoutMk cId="0" sldId="2147483669"/>
          </pc:sldLayoutMkLst>
        </pc:sldLayoutChg>
        <pc:sldLayoutChg chg="add">
          <pc:chgData name="Ayanna Smith" userId="5siZjcP8FZvRM6m5m7t/UlGs2tLLnfJHGFVOmFRcdzE=" providerId="None" clId="Web-{9C17B2C0-70CD-40D5-9A42-A6F7BE1F0BBC}" dt="2022-04-08T18:43:15.348" v="0"/>
          <pc:sldLayoutMkLst>
            <pc:docMk/>
            <pc:sldMasterMk cId="0" sldId="2147483648"/>
            <pc:sldLayoutMk cId="0" sldId="2147483670"/>
          </pc:sldLayoutMkLst>
        </pc:sldLayoutChg>
        <pc:sldLayoutChg chg="add">
          <pc:chgData name="Ayanna Smith" userId="5siZjcP8FZvRM6m5m7t/UlGs2tLLnfJHGFVOmFRcdzE=" providerId="None" clId="Web-{9C17B2C0-70CD-40D5-9A42-A6F7BE1F0BBC}" dt="2022-04-08T18:43:15.348" v="0"/>
          <pc:sldLayoutMkLst>
            <pc:docMk/>
            <pc:sldMasterMk cId="0" sldId="2147483648"/>
            <pc:sldLayoutMk cId="0" sldId="2147483671"/>
          </pc:sldLayoutMkLst>
        </pc:sldLayoutChg>
        <pc:sldLayoutChg chg="add">
          <pc:chgData name="Ayanna Smith" userId="5siZjcP8FZvRM6m5m7t/UlGs2tLLnfJHGFVOmFRcdzE=" providerId="None" clId="Web-{9C17B2C0-70CD-40D5-9A42-A6F7BE1F0BBC}" dt="2022-04-08T18:43:15.348" v="0"/>
          <pc:sldLayoutMkLst>
            <pc:docMk/>
            <pc:sldMasterMk cId="0" sldId="2147483648"/>
            <pc:sldLayoutMk cId="0" sldId="2147483672"/>
          </pc:sldLayoutMkLst>
        </pc:sldLayoutChg>
        <pc:sldLayoutChg chg="add">
          <pc:chgData name="Ayanna Smith" userId="5siZjcP8FZvRM6m5m7t/UlGs2tLLnfJHGFVOmFRcdzE=" providerId="None" clId="Web-{9C17B2C0-70CD-40D5-9A42-A6F7BE1F0BBC}" dt="2022-04-08T18:43:15.348" v="0"/>
          <pc:sldLayoutMkLst>
            <pc:docMk/>
            <pc:sldMasterMk cId="0" sldId="2147483648"/>
            <pc:sldLayoutMk cId="0" sldId="2147483673"/>
          </pc:sldLayoutMkLst>
        </pc:sldLayoutChg>
        <pc:sldLayoutChg chg="add">
          <pc:chgData name="Ayanna Smith" userId="5siZjcP8FZvRM6m5m7t/UlGs2tLLnfJHGFVOmFRcdzE=" providerId="None" clId="Web-{9C17B2C0-70CD-40D5-9A42-A6F7BE1F0BBC}" dt="2022-04-08T18:43:15.348" v="0"/>
          <pc:sldLayoutMkLst>
            <pc:docMk/>
            <pc:sldMasterMk cId="0" sldId="2147483648"/>
            <pc:sldLayoutMk cId="0" sldId="2147483674"/>
          </pc:sldLayoutMkLst>
        </pc:sldLayoutChg>
        <pc:sldLayoutChg chg="add">
          <pc:chgData name="Ayanna Smith" userId="5siZjcP8FZvRM6m5m7t/UlGs2tLLnfJHGFVOmFRcdzE=" providerId="None" clId="Web-{9C17B2C0-70CD-40D5-9A42-A6F7BE1F0BBC}" dt="2022-04-08T18:43:15.348" v="0"/>
          <pc:sldLayoutMkLst>
            <pc:docMk/>
            <pc:sldMasterMk cId="0" sldId="2147483648"/>
            <pc:sldLayoutMk cId="0" sldId="2147483675"/>
          </pc:sldLayoutMkLst>
        </pc:sldLayoutChg>
      </pc:sldMasterChg>
    </pc:docChg>
  </pc:docChgLst>
  <pc:docChgLst>
    <pc:chgData name="Ayanna Smith" userId="5siZjcP8FZvRM6m5m7t/UlGs2tLLnfJHGFVOmFRcdzE=" providerId="None" clId="Web-{2B93C6DC-16F3-49B2-98CC-255EFFA79A74}"/>
    <pc:docChg chg="modSld">
      <pc:chgData name="Ayanna Smith" userId="5siZjcP8FZvRM6m5m7t/UlGs2tLLnfJHGFVOmFRcdzE=" providerId="None" clId="Web-{2B93C6DC-16F3-49B2-98CC-255EFFA79A74}" dt="2022-05-17T18:37:51.603" v="41" actId="20577"/>
      <pc:docMkLst>
        <pc:docMk/>
      </pc:docMkLst>
      <pc:sldChg chg="modSp">
        <pc:chgData name="Ayanna Smith" userId="5siZjcP8FZvRM6m5m7t/UlGs2tLLnfJHGFVOmFRcdzE=" providerId="None" clId="Web-{2B93C6DC-16F3-49B2-98CC-255EFFA79A74}" dt="2022-05-17T18:37:51.603" v="41" actId="20577"/>
        <pc:sldMkLst>
          <pc:docMk/>
          <pc:sldMk cId="0" sldId="259"/>
        </pc:sldMkLst>
        <pc:spChg chg="mod">
          <ac:chgData name="Ayanna Smith" userId="5siZjcP8FZvRM6m5m7t/UlGs2tLLnfJHGFVOmFRcdzE=" providerId="None" clId="Web-{2B93C6DC-16F3-49B2-98CC-255EFFA79A74}" dt="2022-05-17T18:37:51.603" v="41" actId="20577"/>
          <ac:spMkLst>
            <pc:docMk/>
            <pc:sldMk cId="0" sldId="259"/>
            <ac:spMk id="4" creationId="{A72F6634-579B-CD44-944F-6BCB6A080989}"/>
          </ac:spMkLst>
        </pc:spChg>
      </pc:sldChg>
    </pc:docChg>
  </pc:docChgLst>
  <pc:docChgLst>
    <pc:chgData name="Ayanna Smith" userId="5siZjcP8FZvRM6m5m7t/UlGs2tLLnfJHGFVOmFRcdzE=" providerId="None" clId="Web-{9E908ABC-5B10-45CA-8973-D9BF907CB973}"/>
    <pc:docChg chg="modSld">
      <pc:chgData name="Ayanna Smith" userId="5siZjcP8FZvRM6m5m7t/UlGs2tLLnfJHGFVOmFRcdzE=" providerId="None" clId="Web-{9E908ABC-5B10-45CA-8973-D9BF907CB973}" dt="2022-05-10T23:13:16.041" v="4" actId="20577"/>
      <pc:docMkLst>
        <pc:docMk/>
      </pc:docMkLst>
      <pc:sldChg chg="modSp">
        <pc:chgData name="Ayanna Smith" userId="5siZjcP8FZvRM6m5m7t/UlGs2tLLnfJHGFVOmFRcdzE=" providerId="None" clId="Web-{9E908ABC-5B10-45CA-8973-D9BF907CB973}" dt="2022-05-10T23:13:16.041" v="4" actId="20577"/>
        <pc:sldMkLst>
          <pc:docMk/>
          <pc:sldMk cId="1592473531" sldId="1738"/>
        </pc:sldMkLst>
        <pc:spChg chg="mod">
          <ac:chgData name="Ayanna Smith" userId="5siZjcP8FZvRM6m5m7t/UlGs2tLLnfJHGFVOmFRcdzE=" providerId="None" clId="Web-{9E908ABC-5B10-45CA-8973-D9BF907CB973}" dt="2022-05-10T23:13:16.041" v="4" actId="20577"/>
          <ac:spMkLst>
            <pc:docMk/>
            <pc:sldMk cId="1592473531" sldId="1738"/>
            <ac:spMk id="14" creationId="{26EB7901-D004-004A-9FC5-1C9F6E4C87C3}"/>
          </ac:spMkLst>
        </pc:spChg>
      </pc:sldChg>
    </pc:docChg>
  </pc:docChgLst>
  <pc:docChgLst>
    <pc:chgData name="Blaire Toso" userId="TJLY2w5som5akLvZr9RRrY55hM5IhDvPW9/aa1Nte+U=" providerId="None" clId="Web-{ED78E514-6402-4A51-BD16-2309380DB9B2}"/>
    <pc:docChg chg="modSld">
      <pc:chgData name="Blaire Toso" userId="TJLY2w5som5akLvZr9RRrY55hM5IhDvPW9/aa1Nte+U=" providerId="None" clId="Web-{ED78E514-6402-4A51-BD16-2309380DB9B2}" dt="2022-04-01T17:38:36.482" v="8" actId="20577"/>
      <pc:docMkLst>
        <pc:docMk/>
      </pc:docMkLst>
      <pc:sldChg chg="modSp">
        <pc:chgData name="Blaire Toso" userId="TJLY2w5som5akLvZr9RRrY55hM5IhDvPW9/aa1Nte+U=" providerId="None" clId="Web-{ED78E514-6402-4A51-BD16-2309380DB9B2}" dt="2022-04-01T17:38:36.482" v="8" actId="20577"/>
        <pc:sldMkLst>
          <pc:docMk/>
          <pc:sldMk cId="0" sldId="317"/>
        </pc:sldMkLst>
        <pc:spChg chg="mod">
          <ac:chgData name="Blaire Toso" userId="TJLY2w5som5akLvZr9RRrY55hM5IhDvPW9/aa1Nte+U=" providerId="None" clId="Web-{ED78E514-6402-4A51-BD16-2309380DB9B2}" dt="2022-04-01T17:38:36.482" v="8" actId="20577"/>
          <ac:spMkLst>
            <pc:docMk/>
            <pc:sldMk cId="0" sldId="317"/>
            <ac:spMk id="658" creationId="{00000000-0000-0000-0000-000000000000}"/>
          </ac:spMkLst>
        </pc:spChg>
      </pc:sldChg>
    </pc:docChg>
  </pc:docChgLst>
  <pc:docChgLst>
    <pc:chgData name="Blaire Toso" userId="TJLY2w5som5akLvZr9RRrY55hM5IhDvPW9/aa1Nte+U=" providerId="None" clId="Web-{C2439A5D-F1AC-4DB5-B5F5-4FA1D699F64F}"/>
    <pc:docChg chg="modSld">
      <pc:chgData name="Blaire Toso" userId="TJLY2w5som5akLvZr9RRrY55hM5IhDvPW9/aa1Nte+U=" providerId="None" clId="Web-{C2439A5D-F1AC-4DB5-B5F5-4FA1D699F64F}" dt="2022-04-04T15:44:41.240" v="8" actId="20577"/>
      <pc:docMkLst>
        <pc:docMk/>
      </pc:docMkLst>
      <pc:sldChg chg="modSp">
        <pc:chgData name="Blaire Toso" userId="TJLY2w5som5akLvZr9RRrY55hM5IhDvPW9/aa1Nte+U=" providerId="None" clId="Web-{C2439A5D-F1AC-4DB5-B5F5-4FA1D699F64F}" dt="2022-04-04T15:44:41.240" v="8" actId="20577"/>
        <pc:sldMkLst>
          <pc:docMk/>
          <pc:sldMk cId="0" sldId="270"/>
        </pc:sldMkLst>
        <pc:spChg chg="mod">
          <ac:chgData name="Blaire Toso" userId="TJLY2w5som5akLvZr9RRrY55hM5IhDvPW9/aa1Nte+U=" providerId="None" clId="Web-{C2439A5D-F1AC-4DB5-B5F5-4FA1D699F64F}" dt="2022-04-04T15:44:41.240" v="8" actId="20577"/>
          <ac:spMkLst>
            <pc:docMk/>
            <pc:sldMk cId="0" sldId="270"/>
            <ac:spMk id="232" creationId="{00000000-0000-0000-0000-000000000000}"/>
          </ac:spMkLst>
        </pc:spChg>
      </pc:sldChg>
    </pc:docChg>
  </pc:docChgLst>
  <pc:docChgLst>
    <pc:chgData name="Ayanna Smith" userId="5siZjcP8FZvRM6m5m7t/UlGs2tLLnfJHGFVOmFRcdzE=" providerId="None" clId="Web-{83E173F7-1111-443B-947C-053466DFA155}"/>
    <pc:docChg chg="modSld">
      <pc:chgData name="Ayanna Smith" userId="5siZjcP8FZvRM6m5m7t/UlGs2tLLnfJHGFVOmFRcdzE=" providerId="None" clId="Web-{83E173F7-1111-443B-947C-053466DFA155}" dt="2022-05-18T22:40:35.211" v="28" actId="1076"/>
      <pc:docMkLst>
        <pc:docMk/>
      </pc:docMkLst>
      <pc:sldChg chg="modSp">
        <pc:chgData name="Ayanna Smith" userId="5siZjcP8FZvRM6m5m7t/UlGs2tLLnfJHGFVOmFRcdzE=" providerId="None" clId="Web-{83E173F7-1111-443B-947C-053466DFA155}" dt="2022-05-18T22:37:09.604" v="0"/>
        <pc:sldMkLst>
          <pc:docMk/>
          <pc:sldMk cId="0" sldId="257"/>
        </pc:sldMkLst>
        <pc:picChg chg="mod">
          <ac:chgData name="Ayanna Smith" userId="5siZjcP8FZvRM6m5m7t/UlGs2tLLnfJHGFVOmFRcdzE=" providerId="None" clId="Web-{83E173F7-1111-443B-947C-053466DFA155}" dt="2022-05-18T22:37:09.604" v="0"/>
          <ac:picMkLst>
            <pc:docMk/>
            <pc:sldMk cId="0" sldId="257"/>
            <ac:picMk id="2" creationId="{E21F9A26-C4DE-8E33-F366-837C6E49383C}"/>
          </ac:picMkLst>
        </pc:picChg>
      </pc:sldChg>
      <pc:sldChg chg="addSp delSp modSp">
        <pc:chgData name="Ayanna Smith" userId="5siZjcP8FZvRM6m5m7t/UlGs2tLLnfJHGFVOmFRcdzE=" providerId="None" clId="Web-{83E173F7-1111-443B-947C-053466DFA155}" dt="2022-05-18T22:37:14.479" v="1"/>
        <pc:sldMkLst>
          <pc:docMk/>
          <pc:sldMk cId="0" sldId="259"/>
        </pc:sldMkLst>
        <pc:spChg chg="add mod">
          <ac:chgData name="Ayanna Smith" userId="5siZjcP8FZvRM6m5m7t/UlGs2tLLnfJHGFVOmFRcdzE=" providerId="None" clId="Web-{83E173F7-1111-443B-947C-053466DFA155}" dt="2022-05-18T22:37:14.479" v="1"/>
          <ac:spMkLst>
            <pc:docMk/>
            <pc:sldMk cId="0" sldId="259"/>
            <ac:spMk id="3" creationId="{0F79B4DB-3206-094B-1648-6094B30E2862}"/>
          </ac:spMkLst>
        </pc:spChg>
        <pc:spChg chg="del">
          <ac:chgData name="Ayanna Smith" userId="5siZjcP8FZvRM6m5m7t/UlGs2tLLnfJHGFVOmFRcdzE=" providerId="None" clId="Web-{83E173F7-1111-443B-947C-053466DFA155}" dt="2022-05-18T22:37:14.479" v="1"/>
          <ac:spMkLst>
            <pc:docMk/>
            <pc:sldMk cId="0" sldId="259"/>
            <ac:spMk id="151" creationId="{00000000-0000-0000-0000-000000000000}"/>
          </ac:spMkLst>
        </pc:spChg>
      </pc:sldChg>
      <pc:sldChg chg="modSp">
        <pc:chgData name="Ayanna Smith" userId="5siZjcP8FZvRM6m5m7t/UlGs2tLLnfJHGFVOmFRcdzE=" providerId="None" clId="Web-{83E173F7-1111-443B-947C-053466DFA155}" dt="2022-05-18T22:39:13.956" v="11"/>
        <pc:sldMkLst>
          <pc:docMk/>
          <pc:sldMk cId="1592473531" sldId="1738"/>
        </pc:sldMkLst>
        <pc:spChg chg="mod">
          <ac:chgData name="Ayanna Smith" userId="5siZjcP8FZvRM6m5m7t/UlGs2tLLnfJHGFVOmFRcdzE=" providerId="None" clId="Web-{83E173F7-1111-443B-947C-053466DFA155}" dt="2022-05-18T22:39:13.956" v="11"/>
          <ac:spMkLst>
            <pc:docMk/>
            <pc:sldMk cId="1592473531" sldId="1738"/>
            <ac:spMk id="7" creationId="{B4B5DC6A-B3A1-8A4A-B33E-CCAF9FE8EF3C}"/>
          </ac:spMkLst>
        </pc:spChg>
      </pc:sldChg>
      <pc:sldChg chg="modSp">
        <pc:chgData name="Ayanna Smith" userId="5siZjcP8FZvRM6m5m7t/UlGs2tLLnfJHGFVOmFRcdzE=" providerId="None" clId="Web-{83E173F7-1111-443B-947C-053466DFA155}" dt="2022-05-18T22:37:57.373" v="4"/>
        <pc:sldMkLst>
          <pc:docMk/>
          <pc:sldMk cId="3440159508" sldId="1739"/>
        </pc:sldMkLst>
        <pc:graphicFrameChg chg="mod">
          <ac:chgData name="Ayanna Smith" userId="5siZjcP8FZvRM6m5m7t/UlGs2tLLnfJHGFVOmFRcdzE=" providerId="None" clId="Web-{83E173F7-1111-443B-947C-053466DFA155}" dt="2022-05-18T22:37:57.373" v="4"/>
          <ac:graphicFrameMkLst>
            <pc:docMk/>
            <pc:sldMk cId="3440159508" sldId="1739"/>
            <ac:graphicFrameMk id="5" creationId="{D6F8A792-7D8D-A140-A964-C63759F0349C}"/>
          </ac:graphicFrameMkLst>
        </pc:graphicFrameChg>
      </pc:sldChg>
      <pc:sldChg chg="modSp">
        <pc:chgData name="Ayanna Smith" userId="5siZjcP8FZvRM6m5m7t/UlGs2tLLnfJHGFVOmFRcdzE=" providerId="None" clId="Web-{83E173F7-1111-443B-947C-053466DFA155}" dt="2022-05-18T22:38:02.045" v="5"/>
        <pc:sldMkLst>
          <pc:docMk/>
          <pc:sldMk cId="3444378649" sldId="1741"/>
        </pc:sldMkLst>
        <pc:graphicFrameChg chg="mod">
          <ac:chgData name="Ayanna Smith" userId="5siZjcP8FZvRM6m5m7t/UlGs2tLLnfJHGFVOmFRcdzE=" providerId="None" clId="Web-{83E173F7-1111-443B-947C-053466DFA155}" dt="2022-05-18T22:38:02.045" v="5"/>
          <ac:graphicFrameMkLst>
            <pc:docMk/>
            <pc:sldMk cId="3444378649" sldId="1741"/>
            <ac:graphicFrameMk id="7" creationId="{7C7F8F16-29F8-0947-83DF-D3A8A937EA50}"/>
          </ac:graphicFrameMkLst>
        </pc:graphicFrameChg>
      </pc:sldChg>
      <pc:sldChg chg="modSp">
        <pc:chgData name="Ayanna Smith" userId="5siZjcP8FZvRM6m5m7t/UlGs2tLLnfJHGFVOmFRcdzE=" providerId="None" clId="Web-{83E173F7-1111-443B-947C-053466DFA155}" dt="2022-05-18T22:39:17.722" v="13"/>
        <pc:sldMkLst>
          <pc:docMk/>
          <pc:sldMk cId="1891192200" sldId="1742"/>
        </pc:sldMkLst>
        <pc:spChg chg="mod">
          <ac:chgData name="Ayanna Smith" userId="5siZjcP8FZvRM6m5m7t/UlGs2tLLnfJHGFVOmFRcdzE=" providerId="None" clId="Web-{83E173F7-1111-443B-947C-053466DFA155}" dt="2022-05-18T22:39:17.722" v="13"/>
          <ac:spMkLst>
            <pc:docMk/>
            <pc:sldMk cId="1891192200" sldId="1742"/>
            <ac:spMk id="7" creationId="{B4B5DC6A-B3A1-8A4A-B33E-CCAF9FE8EF3C}"/>
          </ac:spMkLst>
        </pc:spChg>
      </pc:sldChg>
      <pc:sldChg chg="modSp">
        <pc:chgData name="Ayanna Smith" userId="5siZjcP8FZvRM6m5m7t/UlGs2tLLnfJHGFVOmFRcdzE=" providerId="None" clId="Web-{83E173F7-1111-443B-947C-053466DFA155}" dt="2022-05-18T22:39:15.159" v="12"/>
        <pc:sldMkLst>
          <pc:docMk/>
          <pc:sldMk cId="499854954" sldId="1744"/>
        </pc:sldMkLst>
        <pc:spChg chg="mod">
          <ac:chgData name="Ayanna Smith" userId="5siZjcP8FZvRM6m5m7t/UlGs2tLLnfJHGFVOmFRcdzE=" providerId="None" clId="Web-{83E173F7-1111-443B-947C-053466DFA155}" dt="2022-05-18T22:39:15.159" v="12"/>
          <ac:spMkLst>
            <pc:docMk/>
            <pc:sldMk cId="499854954" sldId="1744"/>
            <ac:spMk id="6" creationId="{44B43DAB-54C3-284F-8C23-E8BC408A7EC4}"/>
          </ac:spMkLst>
        </pc:spChg>
        <pc:graphicFrameChg chg="mod">
          <ac:chgData name="Ayanna Smith" userId="5siZjcP8FZvRM6m5m7t/UlGs2tLLnfJHGFVOmFRcdzE=" providerId="None" clId="Web-{83E173F7-1111-443B-947C-053466DFA155}" dt="2022-05-18T22:37:44.809" v="2"/>
          <ac:graphicFrameMkLst>
            <pc:docMk/>
            <pc:sldMk cId="499854954" sldId="1744"/>
            <ac:graphicFrameMk id="5" creationId="{6D0DCAC1-DF84-6342-8396-CDAB293D3B9E}"/>
          </ac:graphicFrameMkLst>
        </pc:graphicFrameChg>
      </pc:sldChg>
      <pc:sldChg chg="modSp">
        <pc:chgData name="Ayanna Smith" userId="5siZjcP8FZvRM6m5m7t/UlGs2tLLnfJHGFVOmFRcdzE=" providerId="None" clId="Web-{83E173F7-1111-443B-947C-053466DFA155}" dt="2022-05-18T22:37:50.575" v="3"/>
        <pc:sldMkLst>
          <pc:docMk/>
          <pc:sldMk cId="508428427" sldId="1745"/>
        </pc:sldMkLst>
        <pc:graphicFrameChg chg="mod">
          <ac:chgData name="Ayanna Smith" userId="5siZjcP8FZvRM6m5m7t/UlGs2tLLnfJHGFVOmFRcdzE=" providerId="None" clId="Web-{83E173F7-1111-443B-947C-053466DFA155}" dt="2022-05-18T22:37:50.575" v="3"/>
          <ac:graphicFrameMkLst>
            <pc:docMk/>
            <pc:sldMk cId="508428427" sldId="1745"/>
            <ac:graphicFrameMk id="4" creationId="{0CC552D8-B199-3541-9B9F-D6F38AB4DD57}"/>
          </ac:graphicFrameMkLst>
        </pc:graphicFrameChg>
      </pc:sldChg>
      <pc:sldChg chg="modSp">
        <pc:chgData name="Ayanna Smith" userId="5siZjcP8FZvRM6m5m7t/UlGs2tLLnfJHGFVOmFRcdzE=" providerId="None" clId="Web-{83E173F7-1111-443B-947C-053466DFA155}" dt="2022-05-18T22:39:20.519" v="14"/>
        <pc:sldMkLst>
          <pc:docMk/>
          <pc:sldMk cId="1095429036" sldId="1746"/>
        </pc:sldMkLst>
        <pc:spChg chg="mod">
          <ac:chgData name="Ayanna Smith" userId="5siZjcP8FZvRM6m5m7t/UlGs2tLLnfJHGFVOmFRcdzE=" providerId="None" clId="Web-{83E173F7-1111-443B-947C-053466DFA155}" dt="2022-05-18T22:39:20.519" v="14"/>
          <ac:spMkLst>
            <pc:docMk/>
            <pc:sldMk cId="1095429036" sldId="1746"/>
            <ac:spMk id="6" creationId="{8EE0556D-A447-5233-9EBA-86FAB4A53DAD}"/>
          </ac:spMkLst>
        </pc:spChg>
      </pc:sldChg>
      <pc:sldChg chg="modSp">
        <pc:chgData name="Ayanna Smith" userId="5siZjcP8FZvRM6m5m7t/UlGs2tLLnfJHGFVOmFRcdzE=" providerId="None" clId="Web-{83E173F7-1111-443B-947C-053466DFA155}" dt="2022-05-18T22:39:32.270" v="16"/>
        <pc:sldMkLst>
          <pc:docMk/>
          <pc:sldMk cId="1500836567" sldId="1749"/>
        </pc:sldMkLst>
        <pc:spChg chg="mod">
          <ac:chgData name="Ayanna Smith" userId="5siZjcP8FZvRM6m5m7t/UlGs2tLLnfJHGFVOmFRcdzE=" providerId="None" clId="Web-{83E173F7-1111-443B-947C-053466DFA155}" dt="2022-05-18T22:39:32.270" v="16"/>
          <ac:spMkLst>
            <pc:docMk/>
            <pc:sldMk cId="1500836567" sldId="1749"/>
            <ac:spMk id="4" creationId="{EBC934F3-73BC-CBD0-4A71-1BD522E7EFB9}"/>
          </ac:spMkLst>
        </pc:spChg>
        <pc:picChg chg="mod">
          <ac:chgData name="Ayanna Smith" userId="5siZjcP8FZvRM6m5m7t/UlGs2tLLnfJHGFVOmFRcdzE=" providerId="None" clId="Web-{83E173F7-1111-443B-947C-053466DFA155}" dt="2022-05-18T22:38:15.186" v="6"/>
          <ac:picMkLst>
            <pc:docMk/>
            <pc:sldMk cId="1500836567" sldId="1749"/>
            <ac:picMk id="3" creationId="{9C14ADFF-A7D6-4912-3948-0086FDDC987F}"/>
          </ac:picMkLst>
        </pc:picChg>
      </pc:sldChg>
      <pc:sldChg chg="addSp modSp">
        <pc:chgData name="Ayanna Smith" userId="5siZjcP8FZvRM6m5m7t/UlGs2tLLnfJHGFVOmFRcdzE=" providerId="None" clId="Web-{83E173F7-1111-443B-947C-053466DFA155}" dt="2022-05-18T22:40:35.211" v="28" actId="1076"/>
        <pc:sldMkLst>
          <pc:docMk/>
          <pc:sldMk cId="547595274" sldId="1750"/>
        </pc:sldMkLst>
        <pc:spChg chg="mod">
          <ac:chgData name="Ayanna Smith" userId="5siZjcP8FZvRM6m5m7t/UlGs2tLLnfJHGFVOmFRcdzE=" providerId="None" clId="Web-{83E173F7-1111-443B-947C-053466DFA155}" dt="2022-05-18T22:40:32.149" v="27"/>
          <ac:spMkLst>
            <pc:docMk/>
            <pc:sldMk cId="547595274" sldId="1750"/>
            <ac:spMk id="2" creationId="{3D1921A3-A3A1-CBE6-5C9B-10340260A328}"/>
          </ac:spMkLst>
        </pc:spChg>
        <pc:spChg chg="add mod">
          <ac:chgData name="Ayanna Smith" userId="5siZjcP8FZvRM6m5m7t/UlGs2tLLnfJHGFVOmFRcdzE=" providerId="None" clId="Web-{83E173F7-1111-443B-947C-053466DFA155}" dt="2022-05-18T22:40:35.211" v="28" actId="1076"/>
          <ac:spMkLst>
            <pc:docMk/>
            <pc:sldMk cId="547595274" sldId="1750"/>
            <ac:spMk id="3" creationId="{4742BEC7-0614-1566-77EE-21F0F9F33676}"/>
          </ac:spMkLst>
        </pc:spChg>
      </pc:sldChg>
      <pc:sldChg chg="modSp">
        <pc:chgData name="Ayanna Smith" userId="5siZjcP8FZvRM6m5m7t/UlGs2tLLnfJHGFVOmFRcdzE=" providerId="None" clId="Web-{83E173F7-1111-443B-947C-053466DFA155}" dt="2022-05-18T22:39:24.316" v="15"/>
        <pc:sldMkLst>
          <pc:docMk/>
          <pc:sldMk cId="1780145921" sldId="1751"/>
        </pc:sldMkLst>
        <pc:spChg chg="mod">
          <ac:chgData name="Ayanna Smith" userId="5siZjcP8FZvRM6m5m7t/UlGs2tLLnfJHGFVOmFRcdzE=" providerId="None" clId="Web-{83E173F7-1111-443B-947C-053466DFA155}" dt="2022-05-18T22:39:24.316" v="15"/>
          <ac:spMkLst>
            <pc:docMk/>
            <pc:sldMk cId="1780145921" sldId="1751"/>
            <ac:spMk id="5" creationId="{87CD721E-B575-6E75-3C29-8E18F7B26B97}"/>
          </ac:spMkLst>
        </pc:spChg>
      </pc:sldChg>
      <pc:sldChg chg="modSp">
        <pc:chgData name="Ayanna Smith" userId="5siZjcP8FZvRM6m5m7t/UlGs2tLLnfJHGFVOmFRcdzE=" providerId="None" clId="Web-{83E173F7-1111-443B-947C-053466DFA155}" dt="2022-05-18T22:39:35.020" v="17"/>
        <pc:sldMkLst>
          <pc:docMk/>
          <pc:sldMk cId="3280995619" sldId="1752"/>
        </pc:sldMkLst>
        <pc:spChg chg="mod">
          <ac:chgData name="Ayanna Smith" userId="5siZjcP8FZvRM6m5m7t/UlGs2tLLnfJHGFVOmFRcdzE=" providerId="None" clId="Web-{83E173F7-1111-443B-947C-053466DFA155}" dt="2022-05-18T22:39:35.020" v="17"/>
          <ac:spMkLst>
            <pc:docMk/>
            <pc:sldMk cId="3280995619" sldId="1752"/>
            <ac:spMk id="4" creationId="{EBC934F3-73BC-CBD0-4A71-1BD522E7EFB9}"/>
          </ac:spMkLst>
        </pc:spChg>
      </pc:sldChg>
      <pc:sldChg chg="modSp">
        <pc:chgData name="Ayanna Smith" userId="5siZjcP8FZvRM6m5m7t/UlGs2tLLnfJHGFVOmFRcdzE=" providerId="None" clId="Web-{83E173F7-1111-443B-947C-053466DFA155}" dt="2022-05-18T22:38:40.797" v="7"/>
        <pc:sldMkLst>
          <pc:docMk/>
          <pc:sldMk cId="1257046800" sldId="1753"/>
        </pc:sldMkLst>
        <pc:graphicFrameChg chg="mod">
          <ac:chgData name="Ayanna Smith" userId="5siZjcP8FZvRM6m5m7t/UlGs2tLLnfJHGFVOmFRcdzE=" providerId="None" clId="Web-{83E173F7-1111-443B-947C-053466DFA155}" dt="2022-05-18T22:38:40.797" v="7"/>
          <ac:graphicFrameMkLst>
            <pc:docMk/>
            <pc:sldMk cId="1257046800" sldId="1753"/>
            <ac:graphicFrameMk id="6" creationId="{EC230FA0-B3AD-4293-92E8-44C09A2BBE62}"/>
          </ac:graphicFrameMkLst>
        </pc:graphicFrameChg>
      </pc:sldChg>
      <pc:sldChg chg="modSp">
        <pc:chgData name="Ayanna Smith" userId="5siZjcP8FZvRM6m5m7t/UlGs2tLLnfJHGFVOmFRcdzE=" providerId="None" clId="Web-{83E173F7-1111-443B-947C-053466DFA155}" dt="2022-05-18T22:38:59.971" v="9"/>
        <pc:sldMkLst>
          <pc:docMk/>
          <pc:sldMk cId="50315998" sldId="1754"/>
        </pc:sldMkLst>
        <pc:picChg chg="mod">
          <ac:chgData name="Ayanna Smith" userId="5siZjcP8FZvRM6m5m7t/UlGs2tLLnfJHGFVOmFRcdzE=" providerId="None" clId="Web-{83E173F7-1111-443B-947C-053466DFA155}" dt="2022-05-18T22:38:59.971" v="9"/>
          <ac:picMkLst>
            <pc:docMk/>
            <pc:sldMk cId="50315998" sldId="1754"/>
            <ac:picMk id="6" creationId="{AFCA49F4-A61D-4085-8FB2-810D5791326F}"/>
          </ac:picMkLst>
        </pc:picChg>
      </pc:sldChg>
      <pc:sldChg chg="modSp">
        <pc:chgData name="Ayanna Smith" userId="5siZjcP8FZvRM6m5m7t/UlGs2tLLnfJHGFVOmFRcdzE=" providerId="None" clId="Web-{83E173F7-1111-443B-947C-053466DFA155}" dt="2022-05-18T22:39:06.049" v="10"/>
        <pc:sldMkLst>
          <pc:docMk/>
          <pc:sldMk cId="1015769767" sldId="1756"/>
        </pc:sldMkLst>
        <pc:picChg chg="mod">
          <ac:chgData name="Ayanna Smith" userId="5siZjcP8FZvRM6m5m7t/UlGs2tLLnfJHGFVOmFRcdzE=" providerId="None" clId="Web-{83E173F7-1111-443B-947C-053466DFA155}" dt="2022-05-18T22:39:06.049" v="10"/>
          <ac:picMkLst>
            <pc:docMk/>
            <pc:sldMk cId="1015769767" sldId="1756"/>
            <ac:picMk id="2" creationId="{E21F9A26-C4DE-8E33-F366-837C6E49383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jkeach\Library\CloudStorage\Box-Box\Fireflies%20Post-Secondary%20Team\Adult%20Education\CAEP\CAEP%2021-22\21-22%20CAEP%20Professional%20Development\3.3.2%20Exploring%20Equity%20Using%20AEP%20Data\Equity%20Webinar%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keach\Library\CloudStorage\Box-Box\Fireflies%20Post-Secondary%20Team\Adult%20Education\CAEP\CAEP%2021-22\21-22%20CAEP%20Professional%20Development\3.3.2%20Exploring%20Equity%20Using%20AEP%20Data\Equity%20Webinar%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keach\Library\CloudStorage\Box-Box\Fireflies%20Post-Secondary%20Team\Adult%20Education\CAEP\CAEP%2021-22\21-22%20CAEP%20Professional%20Development\3.3.2%20Exploring%20Equity%20Using%20AEP%20Data\Equity%20Webinar%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keach\Library\CloudStorage\Box-Box\Fireflies%20Post-Secondary%20Team\Adult%20Education\CAEP\CAEP%2021-22\21-22%20CAEP%20Professional%20Development\3.3.2%20Exploring%20Equity%20Using%20AEP%20Data\Equity%20Webinar%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CTE!$T$144</c:f>
              <c:strCache>
                <c:ptCount val="1"/>
                <c:pt idx="0">
                  <c:v>All CAEP Participants</c:v>
                </c:pt>
              </c:strCache>
            </c:strRef>
          </c:tx>
          <c:spPr>
            <a:solidFill>
              <a:schemeClr val="accent1"/>
            </a:solidFill>
            <a:ln>
              <a:noFill/>
            </a:ln>
            <a:effectLst/>
          </c:spPr>
          <c:invertIfNegative val="0"/>
          <c:dLbls>
            <c:dLbl>
              <c:idx val="1"/>
              <c:layout>
                <c:manualLayout>
                  <c:x val="9.3696426755386378E-2"/>
                  <c:y val="-6.1142160479055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2B-DB47-84C7-25D6DA36042B}"/>
                </c:ext>
              </c:extLst>
            </c:dLbl>
            <c:dLbl>
              <c:idx val="2"/>
              <c:layout>
                <c:manualLayout>
                  <c:x val="-2.9469548133595286E-2"/>
                  <c:y val="-1.068986679157363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2B-DB47-84C7-25D6DA36042B}"/>
                </c:ext>
              </c:extLst>
            </c:dLbl>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CTE!$S$145:$S$147</c:f>
              <c:strCache>
                <c:ptCount val="3"/>
                <c:pt idx="0">
                  <c:v>Female</c:v>
                </c:pt>
                <c:pt idx="1">
                  <c:v>Male</c:v>
                </c:pt>
                <c:pt idx="2">
                  <c:v>Non-Binary</c:v>
                </c:pt>
              </c:strCache>
            </c:strRef>
          </c:cat>
          <c:val>
            <c:numRef>
              <c:f>CTE!$T$145:$T$147</c:f>
              <c:numCache>
                <c:formatCode>0%</c:formatCode>
                <c:ptCount val="3"/>
                <c:pt idx="0">
                  <c:v>0.6461726372409986</c:v>
                </c:pt>
                <c:pt idx="1">
                  <c:v>0.34274355744640872</c:v>
                </c:pt>
                <c:pt idx="2">
                  <c:v>2.8773852202227328E-4</c:v>
                </c:pt>
              </c:numCache>
            </c:numRef>
          </c:val>
          <c:extLst>
            <c:ext xmlns:c16="http://schemas.microsoft.com/office/drawing/2014/chart" uri="{C3380CC4-5D6E-409C-BE32-E72D297353CC}">
              <c16:uniqueId val="{00000001-D62B-DB47-84C7-25D6DA36042B}"/>
            </c:ext>
          </c:extLst>
        </c:ser>
        <c:dLbls>
          <c:showLegendKey val="0"/>
          <c:showVal val="1"/>
          <c:showCatName val="0"/>
          <c:showSerName val="0"/>
          <c:showPercent val="0"/>
          <c:showBubbleSize val="0"/>
        </c:dLbls>
        <c:gapWidth val="38"/>
        <c:overlap val="44"/>
        <c:axId val="1317653679"/>
        <c:axId val="1317324415"/>
      </c:barChart>
      <c:barChart>
        <c:barDir val="col"/>
        <c:grouping val="clustered"/>
        <c:varyColors val="0"/>
        <c:ser>
          <c:idx val="1"/>
          <c:order val="1"/>
          <c:tx>
            <c:strRef>
              <c:f>CTE!$U$144</c:f>
              <c:strCache>
                <c:ptCount val="1"/>
                <c:pt idx="0">
                  <c:v>Participants in CTE</c:v>
                </c:pt>
              </c:strCache>
            </c:strRef>
          </c:tx>
          <c:spPr>
            <a:solidFill>
              <a:schemeClr val="accent6"/>
            </a:solidFill>
            <a:ln>
              <a:noFill/>
            </a:ln>
            <a:effectLst/>
          </c:spPr>
          <c:invertIfNegative val="0"/>
          <c:dLbls>
            <c:dLbl>
              <c:idx val="2"/>
              <c:layout>
                <c:manualLayout>
                  <c:x val="4.1257367387033402E-2"/>
                  <c:y val="3.6431670530979549E-4"/>
                </c:manualLayout>
              </c:layout>
              <c:spPr>
                <a:noFill/>
                <a:ln>
                  <a:noFill/>
                </a:ln>
                <a:effectLst/>
              </c:spPr>
              <c:txPr>
                <a:bodyPr rot="0" spcFirstLastPara="1" vertOverflow="ellipsis" vert="horz" wrap="square" anchor="ctr" anchorCtr="1"/>
                <a:lstStyle/>
                <a:p>
                  <a:pPr>
                    <a:defRPr sz="1600" b="1" i="0" u="none" strike="noStrike" kern="1200" baseline="0">
                      <a:solidFill>
                        <a:schemeClr val="accent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2B-DB47-84C7-25D6DA36042B}"/>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CTE!$S$145:$S$147</c:f>
              <c:strCache>
                <c:ptCount val="3"/>
                <c:pt idx="0">
                  <c:v>Female</c:v>
                </c:pt>
                <c:pt idx="1">
                  <c:v>Male</c:v>
                </c:pt>
                <c:pt idx="2">
                  <c:v>Non-Binary</c:v>
                </c:pt>
              </c:strCache>
            </c:strRef>
          </c:cat>
          <c:val>
            <c:numRef>
              <c:f>CTE!$U$145:$U$147</c:f>
              <c:numCache>
                <c:formatCode>0%</c:formatCode>
                <c:ptCount val="3"/>
                <c:pt idx="0">
                  <c:v>0.60818527630754704</c:v>
                </c:pt>
                <c:pt idx="1">
                  <c:v>0.37885954479840944</c:v>
                </c:pt>
                <c:pt idx="2">
                  <c:v>3.6314446794796139E-4</c:v>
                </c:pt>
              </c:numCache>
            </c:numRef>
          </c:val>
          <c:extLst>
            <c:ext xmlns:c16="http://schemas.microsoft.com/office/drawing/2014/chart" uri="{C3380CC4-5D6E-409C-BE32-E72D297353CC}">
              <c16:uniqueId val="{00000003-D62B-DB47-84C7-25D6DA36042B}"/>
            </c:ext>
          </c:extLst>
        </c:ser>
        <c:dLbls>
          <c:showLegendKey val="0"/>
          <c:showVal val="0"/>
          <c:showCatName val="0"/>
          <c:showSerName val="0"/>
          <c:showPercent val="0"/>
          <c:showBubbleSize val="0"/>
        </c:dLbls>
        <c:gapWidth val="89"/>
        <c:overlap val="100"/>
        <c:axId val="873045823"/>
        <c:axId val="869356479"/>
      </c:barChart>
      <c:catAx>
        <c:axId val="131765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17324415"/>
        <c:crosses val="autoZero"/>
        <c:auto val="1"/>
        <c:lblAlgn val="ctr"/>
        <c:lblOffset val="100"/>
        <c:noMultiLvlLbl val="0"/>
      </c:catAx>
      <c:valAx>
        <c:axId val="1317324415"/>
        <c:scaling>
          <c:orientation val="minMax"/>
        </c:scaling>
        <c:delete val="1"/>
        <c:axPos val="l"/>
        <c:numFmt formatCode="0%" sourceLinked="1"/>
        <c:majorTickMark val="none"/>
        <c:minorTickMark val="none"/>
        <c:tickLblPos val="nextTo"/>
        <c:crossAx val="1317653679"/>
        <c:crosses val="autoZero"/>
        <c:crossBetween val="between"/>
      </c:valAx>
      <c:valAx>
        <c:axId val="869356479"/>
        <c:scaling>
          <c:orientation val="minMax"/>
        </c:scaling>
        <c:delete val="1"/>
        <c:axPos val="r"/>
        <c:numFmt formatCode="0%" sourceLinked="1"/>
        <c:majorTickMark val="out"/>
        <c:minorTickMark val="none"/>
        <c:tickLblPos val="nextTo"/>
        <c:crossAx val="873045823"/>
        <c:crosses val="max"/>
        <c:crossBetween val="between"/>
      </c:valAx>
      <c:catAx>
        <c:axId val="873045823"/>
        <c:scaling>
          <c:orientation val="minMax"/>
        </c:scaling>
        <c:delete val="1"/>
        <c:axPos val="b"/>
        <c:numFmt formatCode="General" sourceLinked="1"/>
        <c:majorTickMark val="out"/>
        <c:minorTickMark val="none"/>
        <c:tickLblPos val="nextTo"/>
        <c:crossAx val="869356479"/>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CTE!$J$144</c:f>
              <c:strCache>
                <c:ptCount val="1"/>
                <c:pt idx="0">
                  <c:v>All CAEP Participants</c:v>
                </c:pt>
              </c:strCache>
            </c:strRef>
          </c:tx>
          <c:spPr>
            <a:solidFill>
              <a:schemeClr val="accent1">
                <a:alpha val="90000"/>
              </a:schemeClr>
            </a:solidFill>
            <a:ln w="19050">
              <a:noFill/>
            </a:ln>
            <a:effectLst/>
          </c:spPr>
          <c:invertIfNegative val="0"/>
          <c:dLbls>
            <c:dLbl>
              <c:idx val="5"/>
              <c:layout>
                <c:manualLayout>
                  <c:x val="7.8585461689587285E-2"/>
                  <c:y val="1.0416666666666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90-D342-BE85-41EE44F4E18F}"/>
                </c:ext>
              </c:extLst>
            </c:dLbl>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CTE!$I$145:$I$150</c:f>
              <c:strCache>
                <c:ptCount val="6"/>
                <c:pt idx="0">
                  <c:v>16 to 18</c:v>
                </c:pt>
                <c:pt idx="1">
                  <c:v>18 to 24</c:v>
                </c:pt>
                <c:pt idx="2">
                  <c:v>25 to 44</c:v>
                </c:pt>
                <c:pt idx="3">
                  <c:v>45 to 54</c:v>
                </c:pt>
                <c:pt idx="4">
                  <c:v>55 to 59</c:v>
                </c:pt>
                <c:pt idx="5">
                  <c:v>60 and older</c:v>
                </c:pt>
              </c:strCache>
            </c:strRef>
          </c:cat>
          <c:val>
            <c:numRef>
              <c:f>CTE!$J$145:$J$150</c:f>
              <c:numCache>
                <c:formatCode>0%</c:formatCode>
                <c:ptCount val="6"/>
                <c:pt idx="0">
                  <c:v>9.5367703406178159E-2</c:v>
                </c:pt>
                <c:pt idx="1">
                  <c:v>0.1697598557784061</c:v>
                </c:pt>
                <c:pt idx="2">
                  <c:v>0.47207908698805295</c:v>
                </c:pt>
                <c:pt idx="3">
                  <c:v>0.13533106078623083</c:v>
                </c:pt>
                <c:pt idx="4">
                  <c:v>4.1883571598446211E-2</c:v>
                </c:pt>
                <c:pt idx="5">
                  <c:v>8.5578721442685718E-2</c:v>
                </c:pt>
              </c:numCache>
            </c:numRef>
          </c:val>
          <c:extLst>
            <c:ext xmlns:c16="http://schemas.microsoft.com/office/drawing/2014/chart" uri="{C3380CC4-5D6E-409C-BE32-E72D297353CC}">
              <c16:uniqueId val="{00000001-AA90-D342-BE85-41EE44F4E18F}"/>
            </c:ext>
          </c:extLst>
        </c:ser>
        <c:dLbls>
          <c:showLegendKey val="0"/>
          <c:showVal val="1"/>
          <c:showCatName val="0"/>
          <c:showSerName val="0"/>
          <c:showPercent val="0"/>
          <c:showBubbleSize val="0"/>
        </c:dLbls>
        <c:gapWidth val="38"/>
        <c:overlap val="44"/>
        <c:axId val="1317653679"/>
        <c:axId val="1317324415"/>
      </c:barChart>
      <c:barChart>
        <c:barDir val="col"/>
        <c:grouping val="clustered"/>
        <c:varyColors val="0"/>
        <c:ser>
          <c:idx val="1"/>
          <c:order val="1"/>
          <c:tx>
            <c:strRef>
              <c:f>CTE!$K$144</c:f>
              <c:strCache>
                <c:ptCount val="1"/>
                <c:pt idx="0">
                  <c:v>Participants in CTE</c:v>
                </c:pt>
              </c:strCache>
            </c:strRef>
          </c:tx>
          <c:spPr>
            <a:solidFill>
              <a:schemeClr val="accent6"/>
            </a:solidFill>
            <a:ln w="19050">
              <a:noFill/>
            </a:ln>
            <a:effectLst/>
          </c:spPr>
          <c:invertIfNegative val="0"/>
          <c:dLbls>
            <c:dLbl>
              <c:idx val="0"/>
              <c:layout>
                <c:manualLayout>
                  <c:x val="-1.9645591943443217E-3"/>
                  <c:y val="4.610385436514324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2711198428290758E-2"/>
                      <c:h val="3.721723560065196E-2"/>
                    </c:manualLayout>
                  </c15:layout>
                </c:ext>
                <c:ext xmlns:c16="http://schemas.microsoft.com/office/drawing/2014/chart" uri="{C3380CC4-5D6E-409C-BE32-E72D297353CC}">
                  <c16:uniqueId val="{00000002-AA90-D342-BE85-41EE44F4E18F}"/>
                </c:ext>
              </c:extLst>
            </c:dLbl>
            <c:dLbl>
              <c:idx val="1"/>
              <c:layout>
                <c:manualLayout>
                  <c:x val="-1.9646365422397215E-3"/>
                  <c:y val="8.91563554555680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0-D342-BE85-41EE44F4E18F}"/>
                </c:ext>
              </c:extLst>
            </c:dLbl>
            <c:dLbl>
              <c:idx val="2"/>
              <c:layout>
                <c:manualLayout>
                  <c:x val="1.9646365422396855E-3"/>
                  <c:y val="7.8117123114712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90-D342-BE85-41EE44F4E18F}"/>
                </c:ext>
              </c:extLst>
            </c:dLbl>
            <c:dLbl>
              <c:idx val="3"/>
              <c:layout>
                <c:manualLayout>
                  <c:x val="1.9646365422396135E-3"/>
                  <c:y val="7.84284107343724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90-D342-BE85-41EE44F4E18F}"/>
                </c:ext>
              </c:extLst>
            </c:dLbl>
            <c:dLbl>
              <c:idx val="4"/>
              <c:layout>
                <c:manualLayout>
                  <c:x val="2.1963975410743673E-3"/>
                  <c:y val="7.12216887799953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90-D342-BE85-41EE44F4E18F}"/>
                </c:ext>
              </c:extLst>
            </c:dLbl>
            <c:dLbl>
              <c:idx val="5"/>
              <c:layout>
                <c:manualLayout>
                  <c:x val="0"/>
                  <c:y val="7.52016712196687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90-D342-BE85-41EE44F4E18F}"/>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CTE!$I$145:$I$150</c:f>
              <c:strCache>
                <c:ptCount val="6"/>
                <c:pt idx="0">
                  <c:v>16 to 18</c:v>
                </c:pt>
                <c:pt idx="1">
                  <c:v>18 to 24</c:v>
                </c:pt>
                <c:pt idx="2">
                  <c:v>25 to 44</c:v>
                </c:pt>
                <c:pt idx="3">
                  <c:v>45 to 54</c:v>
                </c:pt>
                <c:pt idx="4">
                  <c:v>55 to 59</c:v>
                </c:pt>
                <c:pt idx="5">
                  <c:v>60 and older</c:v>
                </c:pt>
              </c:strCache>
            </c:strRef>
          </c:cat>
          <c:val>
            <c:numRef>
              <c:f>CTE!$K$145:$K$150</c:f>
              <c:numCache>
                <c:formatCode>0%</c:formatCode>
                <c:ptCount val="6"/>
                <c:pt idx="0">
                  <c:v>3.507975560377307E-2</c:v>
                </c:pt>
                <c:pt idx="1">
                  <c:v>0.16922532206375002</c:v>
                </c:pt>
                <c:pt idx="2">
                  <c:v>0.47783456953762632</c:v>
                </c:pt>
                <c:pt idx="3">
                  <c:v>0.13502619179475076</c:v>
                </c:pt>
                <c:pt idx="4">
                  <c:v>4.7662711418169933E-2</c:v>
                </c:pt>
                <c:pt idx="5">
                  <c:v>0.13517144958192992</c:v>
                </c:pt>
              </c:numCache>
            </c:numRef>
          </c:val>
          <c:extLst>
            <c:ext xmlns:c16="http://schemas.microsoft.com/office/drawing/2014/chart" uri="{C3380CC4-5D6E-409C-BE32-E72D297353CC}">
              <c16:uniqueId val="{00000008-AA90-D342-BE85-41EE44F4E18F}"/>
            </c:ext>
          </c:extLst>
        </c:ser>
        <c:dLbls>
          <c:showLegendKey val="0"/>
          <c:showVal val="0"/>
          <c:showCatName val="0"/>
          <c:showSerName val="0"/>
          <c:showPercent val="0"/>
          <c:showBubbleSize val="0"/>
        </c:dLbls>
        <c:gapWidth val="89"/>
        <c:overlap val="100"/>
        <c:axId val="873045823"/>
        <c:axId val="869356479"/>
      </c:barChart>
      <c:catAx>
        <c:axId val="131765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17324415"/>
        <c:crosses val="autoZero"/>
        <c:auto val="1"/>
        <c:lblAlgn val="ctr"/>
        <c:lblOffset val="100"/>
        <c:noMultiLvlLbl val="0"/>
      </c:catAx>
      <c:valAx>
        <c:axId val="1317324415"/>
        <c:scaling>
          <c:orientation val="minMax"/>
        </c:scaling>
        <c:delete val="1"/>
        <c:axPos val="l"/>
        <c:numFmt formatCode="0%" sourceLinked="1"/>
        <c:majorTickMark val="none"/>
        <c:minorTickMark val="none"/>
        <c:tickLblPos val="nextTo"/>
        <c:crossAx val="1317653679"/>
        <c:crosses val="autoZero"/>
        <c:crossBetween val="between"/>
      </c:valAx>
      <c:valAx>
        <c:axId val="869356479"/>
        <c:scaling>
          <c:orientation val="minMax"/>
        </c:scaling>
        <c:delete val="1"/>
        <c:axPos val="r"/>
        <c:numFmt formatCode="0%" sourceLinked="1"/>
        <c:majorTickMark val="out"/>
        <c:minorTickMark val="none"/>
        <c:tickLblPos val="nextTo"/>
        <c:crossAx val="873045823"/>
        <c:crosses val="max"/>
        <c:crossBetween val="between"/>
      </c:valAx>
      <c:catAx>
        <c:axId val="873045823"/>
        <c:scaling>
          <c:orientation val="minMax"/>
        </c:scaling>
        <c:delete val="1"/>
        <c:axPos val="b"/>
        <c:numFmt formatCode="General" sourceLinked="1"/>
        <c:majorTickMark val="out"/>
        <c:minorTickMark val="none"/>
        <c:tickLblPos val="nextTo"/>
        <c:crossAx val="869356479"/>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CTE!$B$144</c:f>
              <c:strCache>
                <c:ptCount val="1"/>
                <c:pt idx="0">
                  <c:v>All CAEP Participants</c:v>
                </c:pt>
              </c:strCache>
            </c:strRef>
          </c:tx>
          <c:spPr>
            <a:solidFill>
              <a:schemeClr val="accent1"/>
            </a:solidFill>
            <a:ln>
              <a:noFill/>
            </a:ln>
            <a:effectLst/>
          </c:spPr>
          <c:invertIfNegative val="0"/>
          <c:dLbls>
            <c:dLbl>
              <c:idx val="0"/>
              <c:layout>
                <c:manualLayout>
                  <c:x val="-1.8309859154929577E-2"/>
                  <c:y val="-2.5380710659898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91-2044-8C82-3BC3E44AE788}"/>
                </c:ext>
              </c:extLst>
            </c:dLbl>
            <c:dLbl>
              <c:idx val="2"/>
              <c:layout>
                <c:manualLayout>
                  <c:x val="-1.1267605633802818E-2"/>
                  <c:y val="-2.5380710659898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91-2044-8C82-3BC3E44AE788}"/>
                </c:ext>
              </c:extLst>
            </c:dLbl>
            <c:dLbl>
              <c:idx val="3"/>
              <c:layout>
                <c:manualLayout>
                  <c:x val="-1.2676056338028222E-2"/>
                  <c:y val="-7.61421319796954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91-2044-8C82-3BC3E44AE788}"/>
                </c:ext>
              </c:extLst>
            </c:dLbl>
            <c:dLbl>
              <c:idx val="5"/>
              <c:layout>
                <c:manualLayout>
                  <c:x val="-1.56087758191228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91-2044-8C82-3BC3E44AE788}"/>
                </c:ext>
              </c:extLst>
            </c:dLbl>
            <c:dLbl>
              <c:idx val="6"/>
              <c:layout>
                <c:manualLayout>
                  <c:x val="-9.8591549295775679E-3"/>
                  <c:y val="2.53807106598975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91-2044-8C82-3BC3E44AE788}"/>
                </c:ext>
              </c:extLst>
            </c:dLbl>
            <c:dLbl>
              <c:idx val="7"/>
              <c:layout>
                <c:manualLayout>
                  <c:x val="5.2829702772415443E-2"/>
                  <c:y val="2.83995183100462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D8-4342-9A77-2506BBF47203}"/>
                </c:ext>
              </c:extLst>
            </c:dLbl>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CTE!$A$145:$A$152</c:f>
              <c:strCache>
                <c:ptCount val="8"/>
                <c:pt idx="0">
                  <c:v>American Indian / Alaska Native</c:v>
                </c:pt>
                <c:pt idx="1">
                  <c:v>Asian</c:v>
                </c:pt>
                <c:pt idx="2">
                  <c:v>Black or African American</c:v>
                </c:pt>
                <c:pt idx="3">
                  <c:v>Filipino</c:v>
                </c:pt>
                <c:pt idx="4">
                  <c:v>Hispanic</c:v>
                </c:pt>
                <c:pt idx="5">
                  <c:v>Pacific Islander or Hawaiian Native</c:v>
                </c:pt>
                <c:pt idx="6">
                  <c:v>Two or More Races</c:v>
                </c:pt>
                <c:pt idx="7">
                  <c:v>White</c:v>
                </c:pt>
              </c:strCache>
            </c:strRef>
          </c:cat>
          <c:val>
            <c:numRef>
              <c:f>CTE!$B$145:$B$152</c:f>
              <c:numCache>
                <c:formatCode>0%</c:formatCode>
                <c:ptCount val="8"/>
                <c:pt idx="0">
                  <c:v>3.3031207885209947E-3</c:v>
                </c:pt>
                <c:pt idx="1">
                  <c:v>0.11867158758261472</c:v>
                </c:pt>
                <c:pt idx="2">
                  <c:v>3.8187012422670273E-2</c:v>
                </c:pt>
                <c:pt idx="3">
                  <c:v>1.1841321013426819E-2</c:v>
                </c:pt>
                <c:pt idx="4">
                  <c:v>0.57667497585051686</c:v>
                </c:pt>
                <c:pt idx="5">
                  <c:v>1.2683983827920619E-3</c:v>
                </c:pt>
                <c:pt idx="6">
                  <c:v>2.0197482581543042E-2</c:v>
                </c:pt>
                <c:pt idx="7">
                  <c:v>0.15793321530181717</c:v>
                </c:pt>
              </c:numCache>
            </c:numRef>
          </c:val>
          <c:extLst>
            <c:ext xmlns:c16="http://schemas.microsoft.com/office/drawing/2014/chart" uri="{C3380CC4-5D6E-409C-BE32-E72D297353CC}">
              <c16:uniqueId val="{00000004-A291-2044-8C82-3BC3E44AE788}"/>
            </c:ext>
          </c:extLst>
        </c:ser>
        <c:dLbls>
          <c:showLegendKey val="0"/>
          <c:showVal val="1"/>
          <c:showCatName val="0"/>
          <c:showSerName val="0"/>
          <c:showPercent val="0"/>
          <c:showBubbleSize val="0"/>
        </c:dLbls>
        <c:gapWidth val="38"/>
        <c:overlap val="44"/>
        <c:axId val="1317653679"/>
        <c:axId val="1317324415"/>
      </c:barChart>
      <c:barChart>
        <c:barDir val="col"/>
        <c:grouping val="clustered"/>
        <c:varyColors val="0"/>
        <c:ser>
          <c:idx val="1"/>
          <c:order val="1"/>
          <c:tx>
            <c:strRef>
              <c:f>CTE!$C$144</c:f>
              <c:strCache>
                <c:ptCount val="1"/>
                <c:pt idx="0">
                  <c:v>Participants in CTE</c:v>
                </c:pt>
              </c:strCache>
            </c:strRef>
          </c:tx>
          <c:spPr>
            <a:solidFill>
              <a:schemeClr val="accent6"/>
            </a:solidFill>
            <a:ln>
              <a:noFill/>
            </a:ln>
            <a:effectLst/>
          </c:spPr>
          <c:invertIfNegative val="0"/>
          <c:dLbls>
            <c:dLbl>
              <c:idx val="0"/>
              <c:layout>
                <c:manualLayout>
                  <c:x val="1.4084507042253495E-2"/>
                  <c:y val="-2.5110915704064912E-3"/>
                </c:manualLayout>
              </c:layout>
              <c:spPr>
                <a:noFill/>
                <a:ln>
                  <a:noFill/>
                </a:ln>
                <a:effectLst/>
              </c:spPr>
              <c:txPr>
                <a:bodyPr rot="0" spcFirstLastPara="1" vertOverflow="ellipsis" vert="horz" wrap="square" anchor="ctr" anchorCtr="1"/>
                <a:lstStyle/>
                <a:p>
                  <a:pPr>
                    <a:defRPr sz="1600" b="1" i="0" u="none" strike="noStrike" kern="1200" baseline="0">
                      <a:solidFill>
                        <a:schemeClr val="accent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91-2044-8C82-3BC3E44AE788}"/>
                </c:ext>
              </c:extLst>
            </c:dLbl>
            <c:dLbl>
              <c:idx val="2"/>
              <c:layout>
                <c:manualLayout>
                  <c:x val="3.3802816901408447E-2"/>
                  <c:y val="3.3264718813701588E-3"/>
                </c:manualLayout>
              </c:layout>
              <c:spPr>
                <a:noFill/>
                <a:ln>
                  <a:noFill/>
                </a:ln>
                <a:effectLst/>
              </c:spPr>
              <c:txPr>
                <a:bodyPr rot="0" spcFirstLastPara="1" vertOverflow="ellipsis" vert="horz" wrap="square" anchor="ctr" anchorCtr="1"/>
                <a:lstStyle/>
                <a:p>
                  <a:pPr>
                    <a:defRPr sz="1600" b="1" i="0" u="none" strike="noStrike" kern="1200" baseline="0">
                      <a:solidFill>
                        <a:schemeClr val="accent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91-2044-8C82-3BC3E44AE788}"/>
                </c:ext>
              </c:extLst>
            </c:dLbl>
            <c:dLbl>
              <c:idx val="3"/>
              <c:layout>
                <c:manualLayout>
                  <c:x val="1.9718309859154879E-2"/>
                  <c:y val="6.6511451297014265E-3"/>
                </c:manualLayout>
              </c:layout>
              <c:spPr>
                <a:noFill/>
                <a:ln>
                  <a:noFill/>
                </a:ln>
                <a:effectLst/>
              </c:spPr>
              <c:txPr>
                <a:bodyPr rot="0" spcFirstLastPara="1" vertOverflow="ellipsis" vert="horz" wrap="square" anchor="ctr" anchorCtr="1"/>
                <a:lstStyle/>
                <a:p>
                  <a:pPr>
                    <a:defRPr sz="1600" b="1" i="0" u="none" strike="noStrike" kern="1200" baseline="0">
                      <a:solidFill>
                        <a:schemeClr val="accent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91-2044-8C82-3BC3E44AE788}"/>
                </c:ext>
              </c:extLst>
            </c:dLbl>
            <c:dLbl>
              <c:idx val="5"/>
              <c:layout>
                <c:manualLayout>
                  <c:x val="2.2535211267605635E-2"/>
                  <c:y val="1.1659139054318718E-3"/>
                </c:manualLayout>
              </c:layout>
              <c:spPr>
                <a:noFill/>
                <a:ln>
                  <a:noFill/>
                </a:ln>
                <a:effectLst/>
              </c:spPr>
              <c:txPr>
                <a:bodyPr rot="0" spcFirstLastPara="1" vertOverflow="ellipsis" vert="horz" wrap="square" anchor="ctr" anchorCtr="1"/>
                <a:lstStyle/>
                <a:p>
                  <a:pPr>
                    <a:defRPr sz="1600" b="1" i="0" u="none" strike="noStrike" kern="1200" baseline="0">
                      <a:solidFill>
                        <a:schemeClr val="accent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91-2044-8C82-3BC3E44AE788}"/>
                </c:ext>
              </c:extLst>
            </c:dLbl>
            <c:dLbl>
              <c:idx val="6"/>
              <c:layout>
                <c:manualLayout>
                  <c:x val="2.3943661971830985E-2"/>
                  <c:y val="7.6072185139294136E-3"/>
                </c:manualLayout>
              </c:layout>
              <c:spPr>
                <a:noFill/>
                <a:ln>
                  <a:noFill/>
                </a:ln>
                <a:effectLst/>
              </c:spPr>
              <c:txPr>
                <a:bodyPr rot="0" spcFirstLastPara="1" vertOverflow="ellipsis" vert="horz" wrap="square" anchor="ctr" anchorCtr="1"/>
                <a:lstStyle/>
                <a:p>
                  <a:pPr>
                    <a:defRPr sz="1600" b="1" i="0" u="none" strike="noStrike" kern="1200" baseline="0">
                      <a:solidFill>
                        <a:schemeClr val="accent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91-2044-8C82-3BC3E44AE788}"/>
                </c:ext>
              </c:extLst>
            </c:dLbl>
            <c:spPr>
              <a:solidFill>
                <a:schemeClr val="accent6"/>
              </a:solid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CTE!$A$145:$A$152</c:f>
              <c:strCache>
                <c:ptCount val="8"/>
                <c:pt idx="0">
                  <c:v>American Indian / Alaska Native</c:v>
                </c:pt>
                <c:pt idx="1">
                  <c:v>Asian</c:v>
                </c:pt>
                <c:pt idx="2">
                  <c:v>Black or African American</c:v>
                </c:pt>
                <c:pt idx="3">
                  <c:v>Filipino</c:v>
                </c:pt>
                <c:pt idx="4">
                  <c:v>Hispanic</c:v>
                </c:pt>
                <c:pt idx="5">
                  <c:v>Pacific Islander or Hawaiian Native</c:v>
                </c:pt>
                <c:pt idx="6">
                  <c:v>Two or More Races</c:v>
                </c:pt>
                <c:pt idx="7">
                  <c:v>White</c:v>
                </c:pt>
              </c:strCache>
            </c:strRef>
          </c:cat>
          <c:val>
            <c:numRef>
              <c:f>CTE!$C$145:$C$152</c:f>
              <c:numCache>
                <c:formatCode>0%</c:formatCode>
                <c:ptCount val="8"/>
                <c:pt idx="0">
                  <c:v>3.9945891474275751E-3</c:v>
                </c:pt>
                <c:pt idx="1">
                  <c:v>9.6605507085856426E-2</c:v>
                </c:pt>
                <c:pt idx="2">
                  <c:v>5.2610554793960908E-2</c:v>
                </c:pt>
                <c:pt idx="3">
                  <c:v>2.2215362826716538E-2</c:v>
                </c:pt>
                <c:pt idx="4">
                  <c:v>0.48132075642992672</c:v>
                </c:pt>
                <c:pt idx="5">
                  <c:v>1.8157223397398069E-3</c:v>
                </c:pt>
                <c:pt idx="6">
                  <c:v>2.370425514530318E-2</c:v>
                </c:pt>
                <c:pt idx="7">
                  <c:v>0.24060136723892184</c:v>
                </c:pt>
              </c:numCache>
            </c:numRef>
          </c:val>
          <c:extLst>
            <c:ext xmlns:c16="http://schemas.microsoft.com/office/drawing/2014/chart" uri="{C3380CC4-5D6E-409C-BE32-E72D297353CC}">
              <c16:uniqueId val="{0000000A-A291-2044-8C82-3BC3E44AE788}"/>
            </c:ext>
          </c:extLst>
        </c:ser>
        <c:dLbls>
          <c:showLegendKey val="0"/>
          <c:showVal val="0"/>
          <c:showCatName val="0"/>
          <c:showSerName val="0"/>
          <c:showPercent val="0"/>
          <c:showBubbleSize val="0"/>
        </c:dLbls>
        <c:gapWidth val="89"/>
        <c:overlap val="100"/>
        <c:axId val="873045823"/>
        <c:axId val="869356479"/>
      </c:barChart>
      <c:catAx>
        <c:axId val="131765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17324415"/>
        <c:crosses val="autoZero"/>
        <c:auto val="1"/>
        <c:lblAlgn val="ctr"/>
        <c:lblOffset val="100"/>
        <c:noMultiLvlLbl val="0"/>
      </c:catAx>
      <c:valAx>
        <c:axId val="1317324415"/>
        <c:scaling>
          <c:orientation val="minMax"/>
        </c:scaling>
        <c:delete val="1"/>
        <c:axPos val="l"/>
        <c:numFmt formatCode="0%" sourceLinked="1"/>
        <c:majorTickMark val="none"/>
        <c:minorTickMark val="none"/>
        <c:tickLblPos val="nextTo"/>
        <c:crossAx val="1317653679"/>
        <c:crosses val="autoZero"/>
        <c:crossBetween val="between"/>
      </c:valAx>
      <c:valAx>
        <c:axId val="869356479"/>
        <c:scaling>
          <c:orientation val="minMax"/>
        </c:scaling>
        <c:delete val="1"/>
        <c:axPos val="r"/>
        <c:numFmt formatCode="0%" sourceLinked="1"/>
        <c:majorTickMark val="out"/>
        <c:minorTickMark val="none"/>
        <c:tickLblPos val="nextTo"/>
        <c:crossAx val="873045823"/>
        <c:crosses val="max"/>
        <c:crossBetween val="between"/>
      </c:valAx>
      <c:catAx>
        <c:axId val="873045823"/>
        <c:scaling>
          <c:orientation val="minMax"/>
        </c:scaling>
        <c:delete val="1"/>
        <c:axPos val="b"/>
        <c:numFmt formatCode="General" sourceLinked="1"/>
        <c:majorTickMark val="out"/>
        <c:minorTickMark val="none"/>
        <c:tickLblPos val="nextTo"/>
        <c:crossAx val="869356479"/>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Ethn. In Programs'!$A$99:$A$106</c:f>
              <c:strCache>
                <c:ptCount val="8"/>
                <c:pt idx="0">
                  <c:v>Asian</c:v>
                </c:pt>
                <c:pt idx="1">
                  <c:v>American Indian / Alaska Native</c:v>
                </c:pt>
                <c:pt idx="2">
                  <c:v>Black or African American</c:v>
                </c:pt>
                <c:pt idx="3">
                  <c:v>Hispanic</c:v>
                </c:pt>
                <c:pt idx="4">
                  <c:v>White</c:v>
                </c:pt>
                <c:pt idx="5">
                  <c:v>Two or More Races</c:v>
                </c:pt>
                <c:pt idx="6">
                  <c:v>Filipino</c:v>
                </c:pt>
                <c:pt idx="7">
                  <c:v>Pacific Islander or Hawaiian Native</c:v>
                </c:pt>
              </c:strCache>
            </c:strRef>
          </c:cat>
          <c:val>
            <c:numRef>
              <c:f>'Race Ethn. In Programs'!$F$99:$F$106</c:f>
              <c:numCache>
                <c:formatCode>0%</c:formatCode>
                <c:ptCount val="8"/>
                <c:pt idx="0">
                  <c:v>-0.27375102375102373</c:v>
                </c:pt>
                <c:pt idx="1">
                  <c:v>-0.27152317880794702</c:v>
                </c:pt>
                <c:pt idx="2">
                  <c:v>-0.26895420714015389</c:v>
                </c:pt>
                <c:pt idx="3">
                  <c:v>-0.26275169651796643</c:v>
                </c:pt>
                <c:pt idx="4">
                  <c:v>-0.20088047280183333</c:v>
                </c:pt>
                <c:pt idx="5">
                  <c:v>-0.18099121706398996</c:v>
                </c:pt>
                <c:pt idx="6">
                  <c:v>-0.12731811697574894</c:v>
                </c:pt>
                <c:pt idx="7">
                  <c:v>-4.7619047619047616E-2</c:v>
                </c:pt>
              </c:numCache>
            </c:numRef>
          </c:val>
          <c:extLst>
            <c:ext xmlns:c16="http://schemas.microsoft.com/office/drawing/2014/chart" uri="{C3380CC4-5D6E-409C-BE32-E72D297353CC}">
              <c16:uniqueId val="{00000000-CE62-C549-836D-8A5DAF41F6BB}"/>
            </c:ext>
          </c:extLst>
        </c:ser>
        <c:dLbls>
          <c:showLegendKey val="0"/>
          <c:showVal val="0"/>
          <c:showCatName val="0"/>
          <c:showSerName val="0"/>
          <c:showPercent val="0"/>
          <c:showBubbleSize val="0"/>
        </c:dLbls>
        <c:gapWidth val="219"/>
        <c:axId val="1873892752"/>
        <c:axId val="1874108256"/>
      </c:barChart>
      <c:lineChart>
        <c:grouping val="standard"/>
        <c:varyColors val="0"/>
        <c:ser>
          <c:idx val="1"/>
          <c:order val="1"/>
          <c:tx>
            <c:v>Statewide</c:v>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CE62-C549-836D-8A5DAF41F6BB}"/>
                </c:ext>
              </c:extLst>
            </c:dLbl>
            <c:dLbl>
              <c:idx val="1"/>
              <c:delete val="1"/>
              <c:extLst>
                <c:ext xmlns:c15="http://schemas.microsoft.com/office/drawing/2012/chart" uri="{CE6537A1-D6FC-4f65-9D91-7224C49458BB}"/>
                <c:ext xmlns:c16="http://schemas.microsoft.com/office/drawing/2014/chart" uri="{C3380CC4-5D6E-409C-BE32-E72D297353CC}">
                  <c16:uniqueId val="{00000002-CE62-C549-836D-8A5DAF41F6BB}"/>
                </c:ext>
              </c:extLst>
            </c:dLbl>
            <c:dLbl>
              <c:idx val="2"/>
              <c:delete val="1"/>
              <c:extLst>
                <c:ext xmlns:c15="http://schemas.microsoft.com/office/drawing/2012/chart" uri="{CE6537A1-D6FC-4f65-9D91-7224C49458BB}"/>
                <c:ext xmlns:c16="http://schemas.microsoft.com/office/drawing/2014/chart" uri="{C3380CC4-5D6E-409C-BE32-E72D297353CC}">
                  <c16:uniqueId val="{00000003-CE62-C549-836D-8A5DAF41F6BB}"/>
                </c:ext>
              </c:extLst>
            </c:dLbl>
            <c:dLbl>
              <c:idx val="3"/>
              <c:delete val="1"/>
              <c:extLst>
                <c:ext xmlns:c15="http://schemas.microsoft.com/office/drawing/2012/chart" uri="{CE6537A1-D6FC-4f65-9D91-7224C49458BB}"/>
                <c:ext xmlns:c16="http://schemas.microsoft.com/office/drawing/2014/chart" uri="{C3380CC4-5D6E-409C-BE32-E72D297353CC}">
                  <c16:uniqueId val="{00000004-CE62-C549-836D-8A5DAF41F6BB}"/>
                </c:ext>
              </c:extLst>
            </c:dLbl>
            <c:dLbl>
              <c:idx val="4"/>
              <c:delete val="1"/>
              <c:extLst>
                <c:ext xmlns:c15="http://schemas.microsoft.com/office/drawing/2012/chart" uri="{CE6537A1-D6FC-4f65-9D91-7224C49458BB}"/>
                <c:ext xmlns:c16="http://schemas.microsoft.com/office/drawing/2014/chart" uri="{C3380CC4-5D6E-409C-BE32-E72D297353CC}">
                  <c16:uniqueId val="{00000005-CE62-C549-836D-8A5DAF41F6BB}"/>
                </c:ext>
              </c:extLst>
            </c:dLbl>
            <c:dLbl>
              <c:idx val="5"/>
              <c:delete val="1"/>
              <c:extLst>
                <c:ext xmlns:c15="http://schemas.microsoft.com/office/drawing/2012/chart" uri="{CE6537A1-D6FC-4f65-9D91-7224C49458BB}"/>
                <c:ext xmlns:c16="http://schemas.microsoft.com/office/drawing/2014/chart" uri="{C3380CC4-5D6E-409C-BE32-E72D297353CC}">
                  <c16:uniqueId val="{00000006-CE62-C549-836D-8A5DAF41F6BB}"/>
                </c:ext>
              </c:extLst>
            </c:dLbl>
            <c:dLbl>
              <c:idx val="6"/>
              <c:delete val="1"/>
              <c:extLst>
                <c:ext xmlns:c15="http://schemas.microsoft.com/office/drawing/2012/chart" uri="{CE6537A1-D6FC-4f65-9D91-7224C49458BB}"/>
                <c:ext xmlns:c16="http://schemas.microsoft.com/office/drawing/2014/chart" uri="{C3380CC4-5D6E-409C-BE32-E72D297353CC}">
                  <c16:uniqueId val="{00000007-CE62-C549-836D-8A5DAF41F6BB}"/>
                </c:ext>
              </c:extLst>
            </c:dLbl>
            <c:dLbl>
              <c:idx val="7"/>
              <c:layout>
                <c:manualLayout>
                  <c:x val="-3.9506687582048838E-2"/>
                  <c:y val="3.59712230215826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E62-C549-836D-8A5DAF41F6BB}"/>
                </c:ext>
              </c:extLst>
            </c:dLbl>
            <c:spPr>
              <a:solidFill>
                <a:schemeClr val="accent4"/>
              </a:solid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'Race Ethn. In Programs'!$A$99:$A$106</c:f>
              <c:strCache>
                <c:ptCount val="8"/>
                <c:pt idx="0">
                  <c:v>Asian</c:v>
                </c:pt>
                <c:pt idx="1">
                  <c:v>American Indian / Alaska Native</c:v>
                </c:pt>
                <c:pt idx="2">
                  <c:v>Black or African American</c:v>
                </c:pt>
                <c:pt idx="3">
                  <c:v>Hispanic</c:v>
                </c:pt>
                <c:pt idx="4">
                  <c:v>White</c:v>
                </c:pt>
                <c:pt idx="5">
                  <c:v>Two or More Races</c:v>
                </c:pt>
                <c:pt idx="6">
                  <c:v>Filipino</c:v>
                </c:pt>
                <c:pt idx="7">
                  <c:v>Pacific Islander or Hawaiian Native</c:v>
                </c:pt>
              </c:strCache>
            </c:strRef>
          </c:cat>
          <c:val>
            <c:numRef>
              <c:f>'Race Ethn. In Programs'!$H$99:$H$106</c:f>
              <c:numCache>
                <c:formatCode>0%</c:formatCode>
                <c:ptCount val="8"/>
                <c:pt idx="0">
                  <c:v>-0.23</c:v>
                </c:pt>
                <c:pt idx="1">
                  <c:v>-0.23</c:v>
                </c:pt>
                <c:pt idx="2">
                  <c:v>-0.23</c:v>
                </c:pt>
                <c:pt idx="3">
                  <c:v>-0.23</c:v>
                </c:pt>
                <c:pt idx="4">
                  <c:v>-0.23</c:v>
                </c:pt>
                <c:pt idx="5">
                  <c:v>-0.23</c:v>
                </c:pt>
                <c:pt idx="6">
                  <c:v>-0.23</c:v>
                </c:pt>
                <c:pt idx="7">
                  <c:v>-0.23</c:v>
                </c:pt>
              </c:numCache>
            </c:numRef>
          </c:val>
          <c:smooth val="0"/>
          <c:extLst>
            <c:ext xmlns:c16="http://schemas.microsoft.com/office/drawing/2014/chart" uri="{C3380CC4-5D6E-409C-BE32-E72D297353CC}">
              <c16:uniqueId val="{00000009-CE62-C549-836D-8A5DAF41F6BB}"/>
            </c:ext>
          </c:extLst>
        </c:ser>
        <c:dLbls>
          <c:showLegendKey val="0"/>
          <c:showVal val="0"/>
          <c:showCatName val="0"/>
          <c:showSerName val="0"/>
          <c:showPercent val="0"/>
          <c:showBubbleSize val="0"/>
        </c:dLbls>
        <c:marker val="1"/>
        <c:smooth val="0"/>
        <c:axId val="1873892752"/>
        <c:axId val="1874108256"/>
      </c:lineChart>
      <c:catAx>
        <c:axId val="187389275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74108256"/>
        <c:crosses val="autoZero"/>
        <c:auto val="1"/>
        <c:lblAlgn val="ctr"/>
        <c:lblOffset val="100"/>
        <c:noMultiLvlLbl val="0"/>
      </c:catAx>
      <c:valAx>
        <c:axId val="1874108256"/>
        <c:scaling>
          <c:orientation val="minMax"/>
          <c:min val="-0.60000000000000009"/>
        </c:scaling>
        <c:delete val="1"/>
        <c:axPos val="l"/>
        <c:numFmt formatCode="0%" sourceLinked="1"/>
        <c:majorTickMark val="none"/>
        <c:minorTickMark val="none"/>
        <c:tickLblPos val="nextTo"/>
        <c:crossAx val="187389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Transitioned to 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Asian</c:v>
                </c:pt>
                <c:pt idx="2">
                  <c:v>Black and African American</c:v>
                </c:pt>
                <c:pt idx="3">
                  <c:v>Latinx</c:v>
                </c:pt>
                <c:pt idx="4">
                  <c:v>White</c:v>
                </c:pt>
                <c:pt idx="5">
                  <c:v>Two or More Races</c:v>
                </c:pt>
              </c:strCache>
            </c:strRef>
          </c:cat>
          <c:val>
            <c:numRef>
              <c:f>Sheet1!$B$2:$B$7</c:f>
              <c:numCache>
                <c:formatCode>0%</c:formatCode>
                <c:ptCount val="6"/>
                <c:pt idx="0">
                  <c:v>0.16</c:v>
                </c:pt>
                <c:pt idx="1">
                  <c:v>0.14000000000000001</c:v>
                </c:pt>
                <c:pt idx="2">
                  <c:v>0.17</c:v>
                </c:pt>
                <c:pt idx="3">
                  <c:v>0.14000000000000001</c:v>
                </c:pt>
                <c:pt idx="4">
                  <c:v>0.23</c:v>
                </c:pt>
                <c:pt idx="5">
                  <c:v>0.23</c:v>
                </c:pt>
              </c:numCache>
            </c:numRef>
          </c:val>
          <c:extLst>
            <c:ext xmlns:c16="http://schemas.microsoft.com/office/drawing/2014/chart" uri="{C3380CC4-5D6E-409C-BE32-E72D297353CC}">
              <c16:uniqueId val="{00000000-7A29-4072-BE99-AE1D72EF64D7}"/>
            </c:ext>
          </c:extLst>
        </c:ser>
        <c:ser>
          <c:idx val="1"/>
          <c:order val="1"/>
          <c:tx>
            <c:strRef>
              <c:f>Sheet1!$C$1</c:f>
              <c:strCache>
                <c:ptCount val="1"/>
                <c:pt idx="0">
                  <c:v>Transitioned to Credit, Non-Developmental Courses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Asian</c:v>
                </c:pt>
                <c:pt idx="2">
                  <c:v>Black and African American</c:v>
                </c:pt>
                <c:pt idx="3">
                  <c:v>Latinx</c:v>
                </c:pt>
                <c:pt idx="4">
                  <c:v>White</c:v>
                </c:pt>
                <c:pt idx="5">
                  <c:v>Two or More Races</c:v>
                </c:pt>
              </c:strCache>
            </c:strRef>
          </c:cat>
          <c:val>
            <c:numRef>
              <c:f>Sheet1!$C$2:$C$7</c:f>
              <c:numCache>
                <c:formatCode>0%</c:formatCode>
                <c:ptCount val="6"/>
                <c:pt idx="0">
                  <c:v>0.04</c:v>
                </c:pt>
                <c:pt idx="1">
                  <c:v>0.04</c:v>
                </c:pt>
                <c:pt idx="2">
                  <c:v>0.04</c:v>
                </c:pt>
                <c:pt idx="3">
                  <c:v>0.04</c:v>
                </c:pt>
                <c:pt idx="4">
                  <c:v>0.06</c:v>
                </c:pt>
                <c:pt idx="5">
                  <c:v>7.0000000000000007E-2</c:v>
                </c:pt>
              </c:numCache>
            </c:numRef>
          </c:val>
          <c:extLst>
            <c:ext xmlns:c16="http://schemas.microsoft.com/office/drawing/2014/chart" uri="{C3380CC4-5D6E-409C-BE32-E72D297353CC}">
              <c16:uniqueId val="{00000001-7A29-4072-BE99-AE1D72EF64D7}"/>
            </c:ext>
          </c:extLst>
        </c:ser>
        <c:ser>
          <c:idx val="2"/>
          <c:order val="2"/>
          <c:tx>
            <c:strRef>
              <c:f>Sheet1!$D$1</c:f>
              <c:strCache>
                <c:ptCount val="1"/>
                <c:pt idx="0">
                  <c:v>Transitioned to Postsecondary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Asian</c:v>
                </c:pt>
                <c:pt idx="2">
                  <c:v>Black and African American</c:v>
                </c:pt>
                <c:pt idx="3">
                  <c:v>Latinx</c:v>
                </c:pt>
                <c:pt idx="4">
                  <c:v>White</c:v>
                </c:pt>
                <c:pt idx="5">
                  <c:v>Two or More Races</c:v>
                </c:pt>
              </c:strCache>
            </c:strRef>
          </c:cat>
          <c:val>
            <c:numRef>
              <c:f>Sheet1!$D$2:$D$7</c:f>
              <c:numCache>
                <c:formatCode>0%</c:formatCode>
                <c:ptCount val="6"/>
                <c:pt idx="0">
                  <c:v>0.24</c:v>
                </c:pt>
                <c:pt idx="1">
                  <c:v>0.18</c:v>
                </c:pt>
                <c:pt idx="2">
                  <c:v>0.28000000000000003</c:v>
                </c:pt>
                <c:pt idx="3">
                  <c:v>0.24</c:v>
                </c:pt>
                <c:pt idx="4">
                  <c:v>0.34</c:v>
                </c:pt>
                <c:pt idx="5">
                  <c:v>0.34</c:v>
                </c:pt>
              </c:numCache>
            </c:numRef>
          </c:val>
          <c:extLst>
            <c:ext xmlns:c16="http://schemas.microsoft.com/office/drawing/2014/chart" uri="{C3380CC4-5D6E-409C-BE32-E72D297353CC}">
              <c16:uniqueId val="{00000002-7A29-4072-BE99-AE1D72EF64D7}"/>
            </c:ext>
          </c:extLst>
        </c:ser>
        <c:dLbls>
          <c:dLblPos val="outEnd"/>
          <c:showLegendKey val="0"/>
          <c:showVal val="1"/>
          <c:showCatName val="0"/>
          <c:showSerName val="0"/>
          <c:showPercent val="0"/>
          <c:showBubbleSize val="0"/>
        </c:dLbls>
        <c:gapWidth val="219"/>
        <c:overlap val="-27"/>
        <c:axId val="1807989984"/>
        <c:axId val="1807994144"/>
      </c:barChart>
      <c:catAx>
        <c:axId val="180798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7994144"/>
        <c:crosses val="autoZero"/>
        <c:auto val="1"/>
        <c:lblAlgn val="ctr"/>
        <c:lblOffset val="100"/>
        <c:noMultiLvlLbl val="0"/>
      </c:catAx>
      <c:valAx>
        <c:axId val="180799414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0798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0.95877</cdr:y>
    </cdr:from>
    <cdr:to>
      <cdr:x>0.44509</cdr:x>
      <cdr:y>1</cdr:y>
    </cdr:to>
    <cdr:sp macro="" textlink="">
      <cdr:nvSpPr>
        <cdr:cNvPr id="2" name="TextBox 1">
          <a:extLst xmlns:a="http://schemas.openxmlformats.org/drawingml/2006/main">
            <a:ext uri="{FF2B5EF4-FFF2-40B4-BE49-F238E27FC236}">
              <a16:creationId xmlns:a16="http://schemas.microsoft.com/office/drawing/2014/main" id="{BEC3C91F-128E-4875-8985-9026621A43BA}"/>
            </a:ext>
          </a:extLst>
        </cdr:cNvPr>
        <cdr:cNvSpPr txBox="1"/>
      </cdr:nvSpPr>
      <cdr:spPr>
        <a:xfrm xmlns:a="http://schemas.openxmlformats.org/drawingml/2006/main">
          <a:off x="0" y="4250530"/>
          <a:ext cx="3617686" cy="1718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84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60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2268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451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55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7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49" name="Google Shape;649;p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2E4C0-D57E-BB48-B993-69347E848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114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2E4C0-D57E-BB48-B993-69347E848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79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085DC6-3276-7043-866B-AAE2820669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89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8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721" name="Google Shape;721;p8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122" name="Google Shape;122;p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8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82: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dirty="0"/>
          </a:p>
        </p:txBody>
      </p:sp>
      <p:sp>
        <p:nvSpPr>
          <p:cNvPr id="727" name="Google Shape;727;p82: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122" name="Google Shape;122;p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extLst>
      <p:ext uri="{BB962C8B-B14F-4D97-AF65-F5344CB8AC3E}">
        <p14:creationId xmlns:p14="http://schemas.microsoft.com/office/powerpoint/2010/main" val="421584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38" name="Google Shape;138;p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endParaRPr lang="en-US" sz="1800" dirty="0"/>
          </a:p>
        </p:txBody>
      </p:sp>
      <p:sp>
        <p:nvSpPr>
          <p:cNvPr id="155" name="Google Shape;155;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6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631" name="Google Shape;631;p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6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631" name="Google Shape;631;p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604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2356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8055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pic>
        <p:nvPicPr>
          <p:cNvPr id="14" name="Google Shape;14;p50" descr="AEBG_PowerPoint2018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 name="Google Shape;15;p50"/>
          <p:cNvSpPr txBox="1">
            <a:spLocks noGrp="1"/>
          </p:cNvSpPr>
          <p:nvPr>
            <p:ph type="title"/>
          </p:nvPr>
        </p:nvSpPr>
        <p:spPr>
          <a:xfrm>
            <a:off x="838200" y="365127"/>
            <a:ext cx="10515600" cy="13257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50"/>
          <p:cNvSpPr txBox="1">
            <a:spLocks noGrp="1"/>
          </p:cNvSpPr>
          <p:nvPr>
            <p:ph type="body" idx="1"/>
          </p:nvPr>
        </p:nvSpPr>
        <p:spPr>
          <a:xfrm>
            <a:off x="838200" y="1825625"/>
            <a:ext cx="10515600" cy="43512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2213"/>
              </a:spcBef>
              <a:spcAft>
                <a:spcPts val="0"/>
              </a:spcAft>
              <a:buClr>
                <a:srgbClr val="000000"/>
              </a:buClr>
              <a:buSzPts val="2250"/>
              <a:buChar char="•"/>
              <a:defRPr/>
            </a:lvl1pPr>
            <a:lvl2pPr marL="914400" lvl="1" indent="-371475" algn="l">
              <a:lnSpc>
                <a:spcPct val="100000"/>
              </a:lnSpc>
              <a:spcBef>
                <a:spcPts val="2213"/>
              </a:spcBef>
              <a:spcAft>
                <a:spcPts val="0"/>
              </a:spcAft>
              <a:buClr>
                <a:srgbClr val="000000"/>
              </a:buClr>
              <a:buSzPts val="2250"/>
              <a:buChar char="•"/>
              <a:defRPr/>
            </a:lvl2pPr>
            <a:lvl3pPr marL="1371600" lvl="2" indent="-371475" algn="l">
              <a:lnSpc>
                <a:spcPct val="100000"/>
              </a:lnSpc>
              <a:spcBef>
                <a:spcPts val="2213"/>
              </a:spcBef>
              <a:spcAft>
                <a:spcPts val="0"/>
              </a:spcAft>
              <a:buClr>
                <a:srgbClr val="000000"/>
              </a:buClr>
              <a:buSzPts val="2250"/>
              <a:buChar char="•"/>
              <a:defRPr/>
            </a:lvl3pPr>
            <a:lvl4pPr marL="1828800" lvl="3" indent="-371475" algn="l">
              <a:lnSpc>
                <a:spcPct val="100000"/>
              </a:lnSpc>
              <a:spcBef>
                <a:spcPts val="2213"/>
              </a:spcBef>
              <a:spcAft>
                <a:spcPts val="0"/>
              </a:spcAft>
              <a:buClr>
                <a:srgbClr val="000000"/>
              </a:buClr>
              <a:buSzPts val="2250"/>
              <a:buChar char="•"/>
              <a:defRPr/>
            </a:lvl4pPr>
            <a:lvl5pPr marL="2286000" lvl="4" indent="-371475" algn="l">
              <a:lnSpc>
                <a:spcPct val="100000"/>
              </a:lnSpc>
              <a:spcBef>
                <a:spcPts val="2213"/>
              </a:spcBef>
              <a:spcAft>
                <a:spcPts val="0"/>
              </a:spcAft>
              <a:buClr>
                <a:srgbClr val="000000"/>
              </a:buClr>
              <a:buSzPts val="2250"/>
              <a:buChar char="•"/>
              <a:defRPr/>
            </a:lvl5pPr>
            <a:lvl6pPr marL="2743200" lvl="5" indent="-371475" algn="l">
              <a:lnSpc>
                <a:spcPct val="100000"/>
              </a:lnSpc>
              <a:spcBef>
                <a:spcPts val="2213"/>
              </a:spcBef>
              <a:spcAft>
                <a:spcPts val="0"/>
              </a:spcAft>
              <a:buClr>
                <a:srgbClr val="000000"/>
              </a:buClr>
              <a:buSzPts val="2250"/>
              <a:buChar char="•"/>
              <a:defRPr/>
            </a:lvl6pPr>
            <a:lvl7pPr marL="3200400" lvl="6" indent="-371475" algn="l">
              <a:lnSpc>
                <a:spcPct val="100000"/>
              </a:lnSpc>
              <a:spcBef>
                <a:spcPts val="2213"/>
              </a:spcBef>
              <a:spcAft>
                <a:spcPts val="0"/>
              </a:spcAft>
              <a:buClr>
                <a:srgbClr val="000000"/>
              </a:buClr>
              <a:buSzPts val="2250"/>
              <a:buChar char="•"/>
              <a:defRPr/>
            </a:lvl7pPr>
            <a:lvl8pPr marL="3657600" lvl="7" indent="-371475" algn="l">
              <a:lnSpc>
                <a:spcPct val="100000"/>
              </a:lnSpc>
              <a:spcBef>
                <a:spcPts val="2213"/>
              </a:spcBef>
              <a:spcAft>
                <a:spcPts val="0"/>
              </a:spcAft>
              <a:buClr>
                <a:srgbClr val="000000"/>
              </a:buClr>
              <a:buSzPts val="2250"/>
              <a:buChar char="•"/>
              <a:defRPr/>
            </a:lvl8pPr>
            <a:lvl9pPr marL="4114800" lvl="8" indent="-371475" algn="l">
              <a:lnSpc>
                <a:spcPct val="100000"/>
              </a:lnSpc>
              <a:spcBef>
                <a:spcPts val="2213"/>
              </a:spcBef>
              <a:spcAft>
                <a:spcPts val="0"/>
              </a:spcAft>
              <a:buClr>
                <a:srgbClr val="000000"/>
              </a:buClr>
              <a:buSzPts val="2250"/>
              <a:buChar char="•"/>
              <a:defRPr/>
            </a:lvl9pPr>
          </a:lstStyle>
          <a:p>
            <a:endParaRPr/>
          </a:p>
        </p:txBody>
      </p:sp>
      <p:sp>
        <p:nvSpPr>
          <p:cNvPr id="17" name="Google Shape;17;p5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8" name="Google Shape;18;p5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9" name="Google Shape;19;p50"/>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0"/>
        <p:cNvGrpSpPr/>
        <p:nvPr/>
      </p:nvGrpSpPr>
      <p:grpSpPr>
        <a:xfrm>
          <a:off x="0" y="0"/>
          <a:ext cx="0" cy="0"/>
          <a:chOff x="0" y="0"/>
          <a:chExt cx="0" cy="0"/>
        </a:xfrm>
      </p:grpSpPr>
      <p:sp>
        <p:nvSpPr>
          <p:cNvPr id="21" name="Google Shape;21;p51"/>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pic>
        <p:nvPicPr>
          <p:cNvPr id="22" name="Google Shape;22;p51" descr="AEBG_PowerPoint20182.png"/>
          <p:cNvPicPr preferRelativeResize="0"/>
          <p:nvPr/>
        </p:nvPicPr>
        <p:blipFill rotWithShape="1">
          <a:blip r:embed="rId2">
            <a:alphaModFix/>
          </a:blip>
          <a:srcRect/>
          <a:stretch/>
        </p:blipFill>
        <p:spPr>
          <a:xfrm>
            <a:off x="0" y="0"/>
            <a:ext cx="12192000" cy="6858000"/>
          </a:xfrm>
          <a:prstGeom prst="rect">
            <a:avLst/>
          </a:prstGeom>
          <a:noFill/>
          <a:ln>
            <a:noFill/>
          </a:ln>
        </p:spPr>
      </p:pic>
      <p:grpSp>
        <p:nvGrpSpPr>
          <p:cNvPr id="23" name="Google Shape;23;p51"/>
          <p:cNvGrpSpPr/>
          <p:nvPr/>
        </p:nvGrpSpPr>
        <p:grpSpPr>
          <a:xfrm>
            <a:off x="-212394" y="1373617"/>
            <a:ext cx="13473799" cy="3119634"/>
            <a:chOff x="-132184" y="2159680"/>
            <a:chExt cx="13473799" cy="3119634"/>
          </a:xfrm>
        </p:grpSpPr>
        <p:pic>
          <p:nvPicPr>
            <p:cNvPr id="24" name="Google Shape;24;p51" descr="Smiling young man in focus seated with three other people out of focus"/>
            <p:cNvPicPr preferRelativeResize="0"/>
            <p:nvPr/>
          </p:nvPicPr>
          <p:blipFill rotWithShape="1">
            <a:blip r:embed="rId3">
              <a:alphaModFix/>
            </a:blip>
            <a:srcRect/>
            <a:stretch/>
          </p:blipFill>
          <p:spPr>
            <a:xfrm>
              <a:off x="-132184" y="2159680"/>
              <a:ext cx="4677169" cy="3117507"/>
            </a:xfrm>
            <a:prstGeom prst="rect">
              <a:avLst/>
            </a:prstGeom>
            <a:noFill/>
            <a:ln>
              <a:noFill/>
            </a:ln>
          </p:spPr>
        </p:pic>
        <p:pic>
          <p:nvPicPr>
            <p:cNvPr id="25" name="Google Shape;25;p51" descr="Close-up of using a drill with protective gloves"/>
            <p:cNvPicPr preferRelativeResize="0"/>
            <p:nvPr/>
          </p:nvPicPr>
          <p:blipFill rotWithShape="1">
            <a:blip r:embed="rId4">
              <a:alphaModFix/>
            </a:blip>
            <a:srcRect/>
            <a:stretch/>
          </p:blipFill>
          <p:spPr>
            <a:xfrm>
              <a:off x="4351572" y="2159680"/>
              <a:ext cx="4677166" cy="3119634"/>
            </a:xfrm>
            <a:prstGeom prst="rect">
              <a:avLst/>
            </a:prstGeom>
            <a:noFill/>
            <a:ln>
              <a:noFill/>
            </a:ln>
          </p:spPr>
        </p:pic>
        <p:pic>
          <p:nvPicPr>
            <p:cNvPr id="26" name="Google Shape;26;p51" descr="Woman working on laptop"/>
            <p:cNvPicPr preferRelativeResize="0"/>
            <p:nvPr/>
          </p:nvPicPr>
          <p:blipFill rotWithShape="1">
            <a:blip r:embed="rId5">
              <a:alphaModFix/>
            </a:blip>
            <a:srcRect/>
            <a:stretch/>
          </p:blipFill>
          <p:spPr>
            <a:xfrm>
              <a:off x="8664446" y="2159681"/>
              <a:ext cx="4677169" cy="3118111"/>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27"/>
        <p:cNvGrpSpPr/>
        <p:nvPr/>
      </p:nvGrpSpPr>
      <p:grpSpPr>
        <a:xfrm>
          <a:off x="0" y="0"/>
          <a:ext cx="0" cy="0"/>
          <a:chOff x="0" y="0"/>
          <a:chExt cx="0" cy="0"/>
        </a:xfrm>
      </p:grpSpPr>
      <p:sp>
        <p:nvSpPr>
          <p:cNvPr id="28" name="Google Shape;28;p9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9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92"/>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Google Shape;32;p85"/>
          <p:cNvSpPr txBox="1">
            <a:spLocks noGrp="1"/>
          </p:cNvSpPr>
          <p:nvPr>
            <p:ph type="title"/>
          </p:nvPr>
        </p:nvSpPr>
        <p:spPr>
          <a:xfrm>
            <a:off x="839788" y="457200"/>
            <a:ext cx="3932237" cy="1600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SzPts val="4200"/>
              <a:buNone/>
              <a:defRPr sz="3200"/>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33" name="Google Shape;33;p85"/>
          <p:cNvSpPr txBox="1">
            <a:spLocks noGrp="1"/>
          </p:cNvSpPr>
          <p:nvPr>
            <p:ph type="body" idx="1"/>
          </p:nvPr>
        </p:nvSpPr>
        <p:spPr>
          <a:xfrm>
            <a:off x="5183188" y="987425"/>
            <a:ext cx="6172200" cy="4873625"/>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2213"/>
              </a:spcBef>
              <a:spcAft>
                <a:spcPts val="0"/>
              </a:spcAft>
              <a:buSzPts val="2250"/>
              <a:buChar char="•"/>
              <a:defRPr sz="3200"/>
            </a:lvl1pPr>
            <a:lvl2pPr marL="914400" lvl="1" indent="-371475" algn="l">
              <a:lnSpc>
                <a:spcPct val="100000"/>
              </a:lnSpc>
              <a:spcBef>
                <a:spcPts val="2213"/>
              </a:spcBef>
              <a:spcAft>
                <a:spcPts val="0"/>
              </a:spcAft>
              <a:buSzPts val="2250"/>
              <a:buChar char="•"/>
              <a:defRPr sz="2800"/>
            </a:lvl2pPr>
            <a:lvl3pPr marL="1371600" lvl="2" indent="-371475" algn="l">
              <a:lnSpc>
                <a:spcPct val="100000"/>
              </a:lnSpc>
              <a:spcBef>
                <a:spcPts val="2213"/>
              </a:spcBef>
              <a:spcAft>
                <a:spcPts val="0"/>
              </a:spcAft>
              <a:buSzPts val="2250"/>
              <a:buChar char="•"/>
              <a:defRPr sz="2400"/>
            </a:lvl3pPr>
            <a:lvl4pPr marL="1828800" lvl="3" indent="-371475" algn="l">
              <a:lnSpc>
                <a:spcPct val="100000"/>
              </a:lnSpc>
              <a:spcBef>
                <a:spcPts val="2213"/>
              </a:spcBef>
              <a:spcAft>
                <a:spcPts val="0"/>
              </a:spcAft>
              <a:buSzPts val="2250"/>
              <a:buChar char="•"/>
              <a:defRPr sz="2000"/>
            </a:lvl4pPr>
            <a:lvl5pPr marL="2286000" lvl="4" indent="-371475" algn="l">
              <a:lnSpc>
                <a:spcPct val="100000"/>
              </a:lnSpc>
              <a:spcBef>
                <a:spcPts val="2213"/>
              </a:spcBef>
              <a:spcAft>
                <a:spcPts val="0"/>
              </a:spcAft>
              <a:buSzPts val="2250"/>
              <a:buChar char="•"/>
              <a:defRPr sz="2000"/>
            </a:lvl5pPr>
            <a:lvl6pPr marL="2743200" lvl="5" indent="-371475" algn="l">
              <a:lnSpc>
                <a:spcPct val="100000"/>
              </a:lnSpc>
              <a:spcBef>
                <a:spcPts val="2213"/>
              </a:spcBef>
              <a:spcAft>
                <a:spcPts val="0"/>
              </a:spcAft>
              <a:buSzPts val="2250"/>
              <a:buChar char="•"/>
              <a:defRPr sz="2000"/>
            </a:lvl6pPr>
            <a:lvl7pPr marL="3200400" lvl="6" indent="-371475" algn="l">
              <a:lnSpc>
                <a:spcPct val="100000"/>
              </a:lnSpc>
              <a:spcBef>
                <a:spcPts val="2213"/>
              </a:spcBef>
              <a:spcAft>
                <a:spcPts val="0"/>
              </a:spcAft>
              <a:buSzPts val="2250"/>
              <a:buChar char="•"/>
              <a:defRPr sz="2000"/>
            </a:lvl7pPr>
            <a:lvl8pPr marL="3657600" lvl="7" indent="-371475" algn="l">
              <a:lnSpc>
                <a:spcPct val="100000"/>
              </a:lnSpc>
              <a:spcBef>
                <a:spcPts val="2213"/>
              </a:spcBef>
              <a:spcAft>
                <a:spcPts val="0"/>
              </a:spcAft>
              <a:buSzPts val="2250"/>
              <a:buChar char="•"/>
              <a:defRPr sz="2000"/>
            </a:lvl8pPr>
            <a:lvl9pPr marL="4114800" lvl="8" indent="-371475" algn="l">
              <a:lnSpc>
                <a:spcPct val="100000"/>
              </a:lnSpc>
              <a:spcBef>
                <a:spcPts val="2213"/>
              </a:spcBef>
              <a:spcAft>
                <a:spcPts val="0"/>
              </a:spcAft>
              <a:buSzPts val="2250"/>
              <a:buChar char="•"/>
              <a:defRPr sz="2000"/>
            </a:lvl9pPr>
          </a:lstStyle>
          <a:p>
            <a:endParaRPr/>
          </a:p>
        </p:txBody>
      </p:sp>
      <p:sp>
        <p:nvSpPr>
          <p:cNvPr id="34" name="Google Shape;34;p85"/>
          <p:cNvSpPr txBox="1">
            <a:spLocks noGrp="1"/>
          </p:cNvSpPr>
          <p:nvPr>
            <p:ph type="body" idx="2"/>
          </p:nvPr>
        </p:nvSpPr>
        <p:spPr>
          <a:xfrm>
            <a:off x="839788" y="2057400"/>
            <a:ext cx="3932237" cy="3811588"/>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2213"/>
              </a:spcBef>
              <a:spcAft>
                <a:spcPts val="0"/>
              </a:spcAft>
              <a:buSzPts val="2250"/>
              <a:buNone/>
              <a:defRPr sz="1600"/>
            </a:lvl1pPr>
            <a:lvl2pPr marL="914400" lvl="1" indent="-228600" algn="l">
              <a:lnSpc>
                <a:spcPct val="100000"/>
              </a:lnSpc>
              <a:spcBef>
                <a:spcPts val="2213"/>
              </a:spcBef>
              <a:spcAft>
                <a:spcPts val="0"/>
              </a:spcAft>
              <a:buSzPts val="2250"/>
              <a:buNone/>
              <a:defRPr sz="1400"/>
            </a:lvl2pPr>
            <a:lvl3pPr marL="1371600" lvl="2" indent="-228600" algn="l">
              <a:lnSpc>
                <a:spcPct val="100000"/>
              </a:lnSpc>
              <a:spcBef>
                <a:spcPts val="2213"/>
              </a:spcBef>
              <a:spcAft>
                <a:spcPts val="0"/>
              </a:spcAft>
              <a:buSzPts val="2250"/>
              <a:buNone/>
              <a:defRPr sz="1200"/>
            </a:lvl3pPr>
            <a:lvl4pPr marL="1828800" lvl="3" indent="-228600" algn="l">
              <a:lnSpc>
                <a:spcPct val="100000"/>
              </a:lnSpc>
              <a:spcBef>
                <a:spcPts val="2213"/>
              </a:spcBef>
              <a:spcAft>
                <a:spcPts val="0"/>
              </a:spcAft>
              <a:buSzPts val="2250"/>
              <a:buNone/>
              <a:defRPr sz="1000"/>
            </a:lvl4pPr>
            <a:lvl5pPr marL="2286000" lvl="4" indent="-228600" algn="l">
              <a:lnSpc>
                <a:spcPct val="100000"/>
              </a:lnSpc>
              <a:spcBef>
                <a:spcPts val="2213"/>
              </a:spcBef>
              <a:spcAft>
                <a:spcPts val="0"/>
              </a:spcAft>
              <a:buSzPts val="2250"/>
              <a:buNone/>
              <a:defRPr sz="1000"/>
            </a:lvl5pPr>
            <a:lvl6pPr marL="2743200" lvl="5" indent="-228600" algn="l">
              <a:lnSpc>
                <a:spcPct val="100000"/>
              </a:lnSpc>
              <a:spcBef>
                <a:spcPts val="2213"/>
              </a:spcBef>
              <a:spcAft>
                <a:spcPts val="0"/>
              </a:spcAft>
              <a:buSzPts val="2250"/>
              <a:buNone/>
              <a:defRPr sz="1000"/>
            </a:lvl6pPr>
            <a:lvl7pPr marL="3200400" lvl="6" indent="-228600" algn="l">
              <a:lnSpc>
                <a:spcPct val="100000"/>
              </a:lnSpc>
              <a:spcBef>
                <a:spcPts val="2213"/>
              </a:spcBef>
              <a:spcAft>
                <a:spcPts val="0"/>
              </a:spcAft>
              <a:buSzPts val="2250"/>
              <a:buNone/>
              <a:defRPr sz="1000"/>
            </a:lvl7pPr>
            <a:lvl8pPr marL="3657600" lvl="7" indent="-228600" algn="l">
              <a:lnSpc>
                <a:spcPct val="100000"/>
              </a:lnSpc>
              <a:spcBef>
                <a:spcPts val="2213"/>
              </a:spcBef>
              <a:spcAft>
                <a:spcPts val="0"/>
              </a:spcAft>
              <a:buSzPts val="2250"/>
              <a:buNone/>
              <a:defRPr sz="1000"/>
            </a:lvl8pPr>
            <a:lvl9pPr marL="4114800" lvl="8" indent="-228600" algn="l">
              <a:lnSpc>
                <a:spcPct val="100000"/>
              </a:lnSpc>
              <a:spcBef>
                <a:spcPts val="2213"/>
              </a:spcBef>
              <a:spcAft>
                <a:spcPts val="0"/>
              </a:spcAft>
              <a:buSzPts val="2250"/>
              <a:buNone/>
              <a:defRPr sz="1000"/>
            </a:lvl9pPr>
          </a:lstStyle>
          <a:p>
            <a:endParaRPr/>
          </a:p>
        </p:txBody>
      </p:sp>
      <p:sp>
        <p:nvSpPr>
          <p:cNvPr id="35" name="Google Shape;35;p8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8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85"/>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5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40" name="Google Shape;40;p5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53"/>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44"/>
        <p:cNvGrpSpPr/>
        <p:nvPr/>
      </p:nvGrpSpPr>
      <p:grpSpPr>
        <a:xfrm>
          <a:off x="0" y="0"/>
          <a:ext cx="0" cy="0"/>
          <a:chOff x="0" y="0"/>
          <a:chExt cx="0" cy="0"/>
        </a:xfrm>
      </p:grpSpPr>
      <p:sp>
        <p:nvSpPr>
          <p:cNvPr id="45" name="Google Shape;45;p55"/>
          <p:cNvSpPr txBox="1">
            <a:spLocks noGrp="1"/>
          </p:cNvSpPr>
          <p:nvPr>
            <p:ph type="body" idx="1"/>
          </p:nvPr>
        </p:nvSpPr>
        <p:spPr>
          <a:xfrm>
            <a:off x="1524000" y="1694673"/>
            <a:ext cx="9414600" cy="509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F6D"/>
              </a:buClr>
              <a:buSzPts val="2800"/>
              <a:buNone/>
              <a:defRPr>
                <a:solidFill>
                  <a:srgbClr val="002F6D"/>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chemeClr val="dk1"/>
              </a:buClr>
              <a:buSzPts val="2400"/>
              <a:buNone/>
              <a:defRPr>
                <a:latin typeface="Source Sans Pro"/>
                <a:ea typeface="Source Sans Pro"/>
                <a:cs typeface="Source Sans Pro"/>
                <a:sym typeface="Source Sans Pro"/>
              </a:defRPr>
            </a:lvl2pPr>
            <a:lvl3pPr marL="1371600" lvl="2" indent="-228600" algn="l">
              <a:lnSpc>
                <a:spcPct val="90000"/>
              </a:lnSpc>
              <a:spcBef>
                <a:spcPts val="500"/>
              </a:spcBef>
              <a:spcAft>
                <a:spcPts val="0"/>
              </a:spcAft>
              <a:buClr>
                <a:schemeClr val="dk1"/>
              </a:buClr>
              <a:buSzPts val="2000"/>
              <a:buNone/>
              <a:defRPr>
                <a:latin typeface="Source Sans Pro"/>
                <a:ea typeface="Source Sans Pro"/>
                <a:cs typeface="Source Sans Pro"/>
                <a:sym typeface="Source Sans Pro"/>
              </a:defRPr>
            </a:lvl3pPr>
            <a:lvl4pPr marL="1828800" lvl="3" indent="-228600" algn="l">
              <a:lnSpc>
                <a:spcPct val="90000"/>
              </a:lnSpc>
              <a:spcBef>
                <a:spcPts val="500"/>
              </a:spcBef>
              <a:spcAft>
                <a:spcPts val="0"/>
              </a:spcAft>
              <a:buClr>
                <a:schemeClr val="dk1"/>
              </a:buClr>
              <a:buSzPts val="1800"/>
              <a:buNone/>
              <a:defRPr>
                <a:latin typeface="Source Sans Pro"/>
                <a:ea typeface="Source Sans Pro"/>
                <a:cs typeface="Source Sans Pro"/>
                <a:sym typeface="Source Sans Pro"/>
              </a:defRPr>
            </a:lvl4pPr>
            <a:lvl5pPr marL="2286000" lvl="4" indent="-228600" algn="l">
              <a:lnSpc>
                <a:spcPct val="90000"/>
              </a:lnSpc>
              <a:spcBef>
                <a:spcPts val="500"/>
              </a:spcBef>
              <a:spcAft>
                <a:spcPts val="0"/>
              </a:spcAft>
              <a:buClr>
                <a:schemeClr val="dk1"/>
              </a:buClr>
              <a:buSzPts val="1800"/>
              <a:buNone/>
              <a:defRPr>
                <a:latin typeface="Source Sans Pro"/>
                <a:ea typeface="Source Sans Pro"/>
                <a:cs typeface="Source Sans Pro"/>
                <a:sym typeface="Source Sans P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5"/>
          <p:cNvSpPr txBox="1">
            <a:spLocks noGrp="1"/>
          </p:cNvSpPr>
          <p:nvPr>
            <p:ph type="body" idx="2"/>
          </p:nvPr>
        </p:nvSpPr>
        <p:spPr>
          <a:xfrm>
            <a:off x="1524000" y="2367887"/>
            <a:ext cx="9415500" cy="3043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3575A"/>
              </a:buClr>
              <a:buSzPts val="2800"/>
              <a:buFont typeface="Arial"/>
              <a:buChar char="•"/>
              <a:defRPr>
                <a:solidFill>
                  <a:srgbClr val="53575A"/>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5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49" name="Google Shape;49;p5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56"/>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87"/>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9" name="Google Shape;59;p87"/>
          <p:cNvSpPr/>
          <p:nvPr/>
        </p:nvSpPr>
        <p:spPr>
          <a:xfrm flipH="1">
            <a:off x="10995200" y="5661167"/>
            <a:ext cx="1196800" cy="1196800"/>
          </a:xfrm>
          <a:prstGeom prst="round1Rect">
            <a:avLst>
              <a:gd name="adj" fmla="val 16667"/>
            </a:avLst>
          </a:prstGeom>
          <a:solidFill>
            <a:schemeClr val="lt1">
              <a:alpha val="67058"/>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0" name="Google Shape;60;p87"/>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61" name="Google Shape;61;p87"/>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62" name="Google Shape;62;p8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8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5" name="Google Shape;65;p8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6" name="Google Shape;66;p8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67" name="Google Shape;67;p8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8"/>
        <p:cNvGrpSpPr/>
        <p:nvPr/>
      </p:nvGrpSpPr>
      <p:grpSpPr>
        <a:xfrm>
          <a:off x="0" y="0"/>
          <a:ext cx="0" cy="0"/>
          <a:chOff x="0" y="0"/>
          <a:chExt cx="0" cy="0"/>
        </a:xfrm>
      </p:grpSpPr>
      <p:sp>
        <p:nvSpPr>
          <p:cNvPr id="69" name="Google Shape;69;p89"/>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 name="Google Shape;70;p89"/>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 name="Google Shape;71;p89"/>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72" name="Google Shape;72;p89"/>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chemeClr val="lt1"/>
              </a:buClr>
              <a:buSzPts val="1200"/>
              <a:buChar char="●"/>
              <a:defRPr sz="1600">
                <a:solidFill>
                  <a:schemeClr val="lt1"/>
                </a:solidFill>
              </a:defRPr>
            </a:lvl1pPr>
            <a:lvl2pPr marL="914400" lvl="1" indent="-304800" algn="l">
              <a:lnSpc>
                <a:spcPct val="115000"/>
              </a:lnSpc>
              <a:spcBef>
                <a:spcPts val="0"/>
              </a:spcBef>
              <a:spcAft>
                <a:spcPts val="0"/>
              </a:spcAft>
              <a:buClr>
                <a:schemeClr val="lt1"/>
              </a:buClr>
              <a:buSzPts val="1200"/>
              <a:buChar char="○"/>
              <a:defRPr sz="1600">
                <a:solidFill>
                  <a:schemeClr val="lt1"/>
                </a:solidFill>
              </a:defRPr>
            </a:lvl2pPr>
            <a:lvl3pPr marL="1371600" lvl="2" indent="-304800" algn="l">
              <a:lnSpc>
                <a:spcPct val="115000"/>
              </a:lnSpc>
              <a:spcBef>
                <a:spcPts val="0"/>
              </a:spcBef>
              <a:spcAft>
                <a:spcPts val="0"/>
              </a:spcAft>
              <a:buClr>
                <a:schemeClr val="lt1"/>
              </a:buClr>
              <a:buSzPts val="1200"/>
              <a:buChar char="■"/>
              <a:defRPr sz="1600">
                <a:solidFill>
                  <a:schemeClr val="lt1"/>
                </a:solidFill>
              </a:defRPr>
            </a:lvl3pPr>
            <a:lvl4pPr marL="1828800" lvl="3" indent="-304800" algn="l">
              <a:lnSpc>
                <a:spcPct val="115000"/>
              </a:lnSpc>
              <a:spcBef>
                <a:spcPts val="0"/>
              </a:spcBef>
              <a:spcAft>
                <a:spcPts val="0"/>
              </a:spcAft>
              <a:buClr>
                <a:schemeClr val="lt1"/>
              </a:buClr>
              <a:buSzPts val="1200"/>
              <a:buChar char="●"/>
              <a:defRPr sz="1600">
                <a:solidFill>
                  <a:schemeClr val="lt1"/>
                </a:solidFill>
              </a:defRPr>
            </a:lvl4pPr>
            <a:lvl5pPr marL="2286000" lvl="4" indent="-304800" algn="l">
              <a:lnSpc>
                <a:spcPct val="115000"/>
              </a:lnSpc>
              <a:spcBef>
                <a:spcPts val="0"/>
              </a:spcBef>
              <a:spcAft>
                <a:spcPts val="0"/>
              </a:spcAft>
              <a:buClr>
                <a:schemeClr val="lt1"/>
              </a:buClr>
              <a:buSzPts val="1200"/>
              <a:buChar char="○"/>
              <a:defRPr sz="1600">
                <a:solidFill>
                  <a:schemeClr val="lt1"/>
                </a:solidFill>
              </a:defRPr>
            </a:lvl5pPr>
            <a:lvl6pPr marL="2743200" lvl="5" indent="-304800" algn="l">
              <a:lnSpc>
                <a:spcPct val="115000"/>
              </a:lnSpc>
              <a:spcBef>
                <a:spcPts val="0"/>
              </a:spcBef>
              <a:spcAft>
                <a:spcPts val="0"/>
              </a:spcAft>
              <a:buClr>
                <a:schemeClr val="lt1"/>
              </a:buClr>
              <a:buSzPts val="1200"/>
              <a:buChar char="■"/>
              <a:defRPr sz="1600">
                <a:solidFill>
                  <a:schemeClr val="lt1"/>
                </a:solidFill>
              </a:defRPr>
            </a:lvl6pPr>
            <a:lvl7pPr marL="3200400" lvl="6" indent="-304800" algn="l">
              <a:lnSpc>
                <a:spcPct val="115000"/>
              </a:lnSpc>
              <a:spcBef>
                <a:spcPts val="0"/>
              </a:spcBef>
              <a:spcAft>
                <a:spcPts val="0"/>
              </a:spcAft>
              <a:buClr>
                <a:schemeClr val="lt1"/>
              </a:buClr>
              <a:buSzPts val="1200"/>
              <a:buChar char="●"/>
              <a:defRPr sz="1600">
                <a:solidFill>
                  <a:schemeClr val="lt1"/>
                </a:solidFill>
              </a:defRPr>
            </a:lvl7pPr>
            <a:lvl8pPr marL="3657600" lvl="7" indent="-304800" algn="l">
              <a:lnSpc>
                <a:spcPct val="115000"/>
              </a:lnSpc>
              <a:spcBef>
                <a:spcPts val="0"/>
              </a:spcBef>
              <a:spcAft>
                <a:spcPts val="0"/>
              </a:spcAft>
              <a:buClr>
                <a:schemeClr val="lt1"/>
              </a:buClr>
              <a:buSzPts val="1200"/>
              <a:buChar char="○"/>
              <a:defRPr sz="1600">
                <a:solidFill>
                  <a:schemeClr val="lt1"/>
                </a:solidFill>
              </a:defRPr>
            </a:lvl8pPr>
            <a:lvl9pPr marL="4114800" lvl="8" indent="-304800" algn="l">
              <a:lnSpc>
                <a:spcPct val="115000"/>
              </a:lnSpc>
              <a:spcBef>
                <a:spcPts val="0"/>
              </a:spcBef>
              <a:spcAft>
                <a:spcPts val="0"/>
              </a:spcAft>
              <a:buClr>
                <a:schemeClr val="lt1"/>
              </a:buClr>
              <a:buSzPts val="1200"/>
              <a:buChar char="■"/>
              <a:defRPr sz="1600">
                <a:solidFill>
                  <a:schemeClr val="lt1"/>
                </a:solidFill>
              </a:defRPr>
            </a:lvl9pPr>
          </a:lstStyle>
          <a:p>
            <a:endParaRPr/>
          </a:p>
        </p:txBody>
      </p:sp>
      <p:sp>
        <p:nvSpPr>
          <p:cNvPr id="73" name="Google Shape;73;p8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90"/>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6" name="Google Shape;76;p90"/>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7" name="Google Shape;77;p90"/>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78" name="Google Shape;78;p90"/>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79" name="Google Shape;79;p90"/>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80" name="Google Shape;80;p9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0"/>
        <p:cNvGrpSpPr/>
        <p:nvPr/>
      </p:nvGrpSpPr>
      <p:grpSpPr>
        <a:xfrm>
          <a:off x="0" y="0"/>
          <a:ext cx="0" cy="0"/>
          <a:chOff x="0" y="0"/>
          <a:chExt cx="0" cy="0"/>
        </a:xfrm>
      </p:grpSpPr>
      <p:sp>
        <p:nvSpPr>
          <p:cNvPr id="21" name="Google Shape;21;p51"/>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pic>
        <p:nvPicPr>
          <p:cNvPr id="22" name="Google Shape;22;p51" descr="AEBG_PowerPoint20182.png"/>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1"/>
        <p:cNvGrpSpPr/>
        <p:nvPr/>
      </p:nvGrpSpPr>
      <p:grpSpPr>
        <a:xfrm>
          <a:off x="0" y="0"/>
          <a:ext cx="0" cy="0"/>
          <a:chOff x="0" y="0"/>
          <a:chExt cx="0" cy="0"/>
        </a:xfrm>
      </p:grpSpPr>
      <p:sp>
        <p:nvSpPr>
          <p:cNvPr id="82" name="Google Shape;82;p91"/>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83" name="Google Shape;83;p9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93"/>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86" name="Google Shape;86;p9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p9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9" name="Google Shape;89;p9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0" name="Google Shape;90;p9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91" name="Google Shape;91;p94"/>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2" name="Google Shape;92;p9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3"/>
        <p:cNvGrpSpPr/>
        <p:nvPr/>
      </p:nvGrpSpPr>
      <p:grpSpPr>
        <a:xfrm>
          <a:off x="0" y="0"/>
          <a:ext cx="0" cy="0"/>
          <a:chOff x="0" y="0"/>
          <a:chExt cx="0" cy="0"/>
        </a:xfrm>
      </p:grpSpPr>
      <p:sp>
        <p:nvSpPr>
          <p:cNvPr id="94" name="Google Shape;94;p95"/>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5" name="Google Shape;95;p95"/>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6" name="Google Shape;96;p9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97" name="Google Shape;97;p95"/>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98" name="Google Shape;98;p95"/>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99" name="Google Shape;99;p9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0"/>
        <p:cNvGrpSpPr/>
        <p:nvPr/>
      </p:nvGrpSpPr>
      <p:grpSpPr>
        <a:xfrm>
          <a:off x="0" y="0"/>
          <a:ext cx="0" cy="0"/>
          <a:chOff x="0" y="0"/>
          <a:chExt cx="0" cy="0"/>
        </a:xfrm>
      </p:grpSpPr>
      <p:sp>
        <p:nvSpPr>
          <p:cNvPr id="101" name="Google Shape;101;p96"/>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2" name="Google Shape;102;p96"/>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3" name="Google Shape;103;p96"/>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200"/>
              <a:buNone/>
              <a:defRPr sz="1600">
                <a:solidFill>
                  <a:schemeClr val="lt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4" name="Google Shape;104;p9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105"/>
        <p:cNvGrpSpPr/>
        <p:nvPr/>
      </p:nvGrpSpPr>
      <p:grpSpPr>
        <a:xfrm>
          <a:off x="0" y="0"/>
          <a:ext cx="0" cy="0"/>
          <a:chOff x="0" y="0"/>
          <a:chExt cx="0" cy="0"/>
        </a:xfrm>
      </p:grpSpPr>
      <p:sp>
        <p:nvSpPr>
          <p:cNvPr id="106" name="Google Shape;106;p97"/>
          <p:cNvSpPr txBox="1">
            <a:spLocks noGrp="1"/>
          </p:cNvSpPr>
          <p:nvPr>
            <p:ph type="title"/>
          </p:nvPr>
        </p:nvSpPr>
        <p:spPr>
          <a:xfrm>
            <a:off x="634000" y="1678033"/>
            <a:ext cx="10962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endParaRPr/>
          </a:p>
        </p:txBody>
      </p:sp>
      <p:sp>
        <p:nvSpPr>
          <p:cNvPr id="107" name="Google Shape;107;p97"/>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8" name="Google Shape;108;p9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09"/>
        <p:cNvGrpSpPr/>
        <p:nvPr/>
      </p:nvGrpSpPr>
      <p:grpSpPr>
        <a:xfrm>
          <a:off x="0" y="0"/>
          <a:ext cx="0" cy="0"/>
          <a:chOff x="0" y="0"/>
          <a:chExt cx="0" cy="0"/>
        </a:xfrm>
      </p:grpSpPr>
      <p:sp>
        <p:nvSpPr>
          <p:cNvPr id="110" name="Google Shape;110;p9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
        <p:cNvGrpSpPr/>
        <p:nvPr/>
      </p:nvGrpSpPr>
      <p:grpSpPr>
        <a:xfrm>
          <a:off x="0" y="0"/>
          <a:ext cx="0" cy="0"/>
          <a:chOff x="0" y="0"/>
          <a:chExt cx="0" cy="0"/>
        </a:xfrm>
      </p:grpSpPr>
      <p:pic>
        <p:nvPicPr>
          <p:cNvPr id="24" name="Google Shape;24;p52"/>
          <p:cNvPicPr preferRelativeResize="0"/>
          <p:nvPr/>
        </p:nvPicPr>
        <p:blipFill rotWithShape="1">
          <a:blip r:embed="rId2">
            <a:alphaModFix/>
          </a:blip>
          <a:srcRect/>
          <a:stretch/>
        </p:blipFill>
        <p:spPr>
          <a:xfrm>
            <a:off x="0" y="857251"/>
            <a:ext cx="12191997" cy="5143500"/>
          </a:xfrm>
          <a:prstGeom prst="rect">
            <a:avLst/>
          </a:prstGeom>
          <a:noFill/>
          <a:ln>
            <a:noFill/>
          </a:ln>
        </p:spPr>
      </p:pic>
      <p:sp>
        <p:nvSpPr>
          <p:cNvPr id="25" name="Google Shape;25;p52"/>
          <p:cNvSpPr txBox="1">
            <a:spLocks noGrp="1"/>
          </p:cNvSpPr>
          <p:nvPr>
            <p:ph type="title"/>
          </p:nvPr>
        </p:nvSpPr>
        <p:spPr>
          <a:xfrm>
            <a:off x="1097391" y="4872943"/>
            <a:ext cx="10413900" cy="972300"/>
          </a:xfrm>
          <a:prstGeom prst="rect">
            <a:avLst/>
          </a:prstGeom>
          <a:noFill/>
          <a:ln>
            <a:noFill/>
          </a:ln>
        </p:spPr>
        <p:txBody>
          <a:bodyPr spcFirstLastPara="1" wrap="square" lIns="50800" tIns="50800" rIns="50800" bIns="50800" anchor="t" anchorCtr="0">
            <a:normAutofit/>
          </a:bodyPr>
          <a:lstStyle>
            <a:lvl1pPr lvl="0" algn="ctr">
              <a:lnSpc>
                <a:spcPct val="100000"/>
              </a:lnSpc>
              <a:spcBef>
                <a:spcPts val="0"/>
              </a:spcBef>
              <a:spcAft>
                <a:spcPts val="0"/>
              </a:spcAft>
              <a:buClr>
                <a:schemeClr val="lt1"/>
              </a:buClr>
              <a:buSzPts val="4200"/>
              <a:buFont typeface="Helvetica Neue"/>
              <a:buNone/>
              <a:defRPr>
                <a:solidFill>
                  <a:schemeClr val="lt1"/>
                </a:solidFil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6" name="Google Shape;26;p52"/>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5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29" name="Google Shape;29;p5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53"/>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35" name="Google Shape;35;p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54"/>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38"/>
        <p:cNvGrpSpPr/>
        <p:nvPr/>
      </p:nvGrpSpPr>
      <p:grpSpPr>
        <a:xfrm>
          <a:off x="0" y="0"/>
          <a:ext cx="0" cy="0"/>
          <a:chOff x="0" y="0"/>
          <a:chExt cx="0" cy="0"/>
        </a:xfrm>
      </p:grpSpPr>
      <p:sp>
        <p:nvSpPr>
          <p:cNvPr id="39" name="Google Shape;39;p55"/>
          <p:cNvSpPr txBox="1">
            <a:spLocks noGrp="1"/>
          </p:cNvSpPr>
          <p:nvPr>
            <p:ph type="body" idx="1"/>
          </p:nvPr>
        </p:nvSpPr>
        <p:spPr>
          <a:xfrm>
            <a:off x="1524000" y="1694673"/>
            <a:ext cx="9414600" cy="509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F6D"/>
              </a:buClr>
              <a:buSzPts val="2800"/>
              <a:buNone/>
              <a:defRPr>
                <a:solidFill>
                  <a:srgbClr val="002F6D"/>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chemeClr val="dk1"/>
              </a:buClr>
              <a:buSzPts val="2400"/>
              <a:buNone/>
              <a:defRPr>
                <a:latin typeface="Source Sans Pro"/>
                <a:ea typeface="Source Sans Pro"/>
                <a:cs typeface="Source Sans Pro"/>
                <a:sym typeface="Source Sans Pro"/>
              </a:defRPr>
            </a:lvl2pPr>
            <a:lvl3pPr marL="1371600" lvl="2" indent="-228600" algn="l">
              <a:lnSpc>
                <a:spcPct val="90000"/>
              </a:lnSpc>
              <a:spcBef>
                <a:spcPts val="500"/>
              </a:spcBef>
              <a:spcAft>
                <a:spcPts val="0"/>
              </a:spcAft>
              <a:buClr>
                <a:schemeClr val="dk1"/>
              </a:buClr>
              <a:buSzPts val="2000"/>
              <a:buNone/>
              <a:defRPr>
                <a:latin typeface="Source Sans Pro"/>
                <a:ea typeface="Source Sans Pro"/>
                <a:cs typeface="Source Sans Pro"/>
                <a:sym typeface="Source Sans Pro"/>
              </a:defRPr>
            </a:lvl3pPr>
            <a:lvl4pPr marL="1828800" lvl="3" indent="-228600" algn="l">
              <a:lnSpc>
                <a:spcPct val="90000"/>
              </a:lnSpc>
              <a:spcBef>
                <a:spcPts val="500"/>
              </a:spcBef>
              <a:spcAft>
                <a:spcPts val="0"/>
              </a:spcAft>
              <a:buClr>
                <a:schemeClr val="dk1"/>
              </a:buClr>
              <a:buSzPts val="1800"/>
              <a:buNone/>
              <a:defRPr>
                <a:latin typeface="Source Sans Pro"/>
                <a:ea typeface="Source Sans Pro"/>
                <a:cs typeface="Source Sans Pro"/>
                <a:sym typeface="Source Sans Pro"/>
              </a:defRPr>
            </a:lvl4pPr>
            <a:lvl5pPr marL="2286000" lvl="4" indent="-228600" algn="l">
              <a:lnSpc>
                <a:spcPct val="90000"/>
              </a:lnSpc>
              <a:spcBef>
                <a:spcPts val="500"/>
              </a:spcBef>
              <a:spcAft>
                <a:spcPts val="0"/>
              </a:spcAft>
              <a:buClr>
                <a:schemeClr val="dk1"/>
              </a:buClr>
              <a:buSzPts val="1800"/>
              <a:buNone/>
              <a:defRPr>
                <a:latin typeface="Source Sans Pro"/>
                <a:ea typeface="Source Sans Pro"/>
                <a:cs typeface="Source Sans Pro"/>
                <a:sym typeface="Source Sans P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5"/>
          <p:cNvSpPr txBox="1">
            <a:spLocks noGrp="1"/>
          </p:cNvSpPr>
          <p:nvPr>
            <p:ph type="body" idx="2"/>
          </p:nvPr>
        </p:nvSpPr>
        <p:spPr>
          <a:xfrm>
            <a:off x="1524000" y="2367887"/>
            <a:ext cx="9415500" cy="3043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3575A"/>
              </a:buClr>
              <a:buSzPts val="2800"/>
              <a:buFont typeface="Arial"/>
              <a:buChar char="•"/>
              <a:defRPr>
                <a:solidFill>
                  <a:srgbClr val="53575A"/>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5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43" name="Google Shape;43;p5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56"/>
          <p:cNvSpPr txBox="1">
            <a:spLocks noGrp="1"/>
          </p:cNvSpPr>
          <p:nvPr>
            <p:ph type="sldNum" idx="12"/>
          </p:nvPr>
        </p:nvSpPr>
        <p:spPr>
          <a:xfrm>
            <a:off x="8610600" y="6356350"/>
            <a:ext cx="2743200" cy="2307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g11de59bdaf9_0_456"/>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2"/>
              </a:buClr>
              <a:buSzPts val="1800"/>
              <a:buNone/>
              <a:defRPr/>
            </a:lvl1pPr>
            <a:lvl2pPr lvl="1" algn="l" rtl="0">
              <a:spcBef>
                <a:spcPts val="0"/>
              </a:spcBef>
              <a:spcAft>
                <a:spcPts val="0"/>
              </a:spcAft>
              <a:buSzPts val="4200"/>
              <a:buNone/>
              <a:defRPr/>
            </a:lvl2pPr>
            <a:lvl3pPr lvl="2" algn="l" rtl="0">
              <a:spcBef>
                <a:spcPts val="0"/>
              </a:spcBef>
              <a:spcAft>
                <a:spcPts val="0"/>
              </a:spcAft>
              <a:buSzPts val="4200"/>
              <a:buNone/>
              <a:defRPr/>
            </a:lvl3pPr>
            <a:lvl4pPr lvl="3" algn="l" rtl="0">
              <a:spcBef>
                <a:spcPts val="0"/>
              </a:spcBef>
              <a:spcAft>
                <a:spcPts val="0"/>
              </a:spcAft>
              <a:buSzPts val="4200"/>
              <a:buNone/>
              <a:defRPr/>
            </a:lvl4pPr>
            <a:lvl5pPr lvl="4" algn="l" rtl="0">
              <a:spcBef>
                <a:spcPts val="0"/>
              </a:spcBef>
              <a:spcAft>
                <a:spcPts val="0"/>
              </a:spcAft>
              <a:buSzPts val="4200"/>
              <a:buNone/>
              <a:defRPr/>
            </a:lvl5pPr>
            <a:lvl6pPr lvl="5" algn="l" rtl="0">
              <a:spcBef>
                <a:spcPts val="0"/>
              </a:spcBef>
              <a:spcAft>
                <a:spcPts val="0"/>
              </a:spcAft>
              <a:buSzPts val="4200"/>
              <a:buNone/>
              <a:defRPr/>
            </a:lvl6pPr>
            <a:lvl7pPr lvl="6" algn="l" rtl="0">
              <a:spcBef>
                <a:spcPts val="0"/>
              </a:spcBef>
              <a:spcAft>
                <a:spcPts val="0"/>
              </a:spcAft>
              <a:buSzPts val="4200"/>
              <a:buNone/>
              <a:defRPr/>
            </a:lvl7pPr>
            <a:lvl8pPr lvl="7" algn="l" rtl="0">
              <a:spcBef>
                <a:spcPts val="0"/>
              </a:spcBef>
              <a:spcAft>
                <a:spcPts val="0"/>
              </a:spcAft>
              <a:buSzPts val="4200"/>
              <a:buNone/>
              <a:defRPr/>
            </a:lvl8pPr>
            <a:lvl9pPr lvl="8" algn="l" rtl="0">
              <a:spcBef>
                <a:spcPts val="0"/>
              </a:spcBef>
              <a:spcAft>
                <a:spcPts val="0"/>
              </a:spcAft>
              <a:buSzPts val="4200"/>
              <a:buNone/>
              <a:defRPr/>
            </a:lvl9pPr>
          </a:lstStyle>
          <a:p>
            <a:endParaRPr/>
          </a:p>
        </p:txBody>
      </p:sp>
      <p:sp>
        <p:nvSpPr>
          <p:cNvPr id="49" name="Google Shape;49;g11de59bdaf9_0_456"/>
          <p:cNvSpPr txBox="1">
            <a:spLocks noGrp="1"/>
          </p:cNvSpPr>
          <p:nvPr>
            <p:ph type="body" idx="1"/>
          </p:nvPr>
        </p:nvSpPr>
        <p:spPr>
          <a:xfrm>
            <a:off x="1103312" y="2060575"/>
            <a:ext cx="4396200" cy="4195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50" name="Google Shape;50;g11de59bdaf9_0_456"/>
          <p:cNvSpPr txBox="1">
            <a:spLocks noGrp="1"/>
          </p:cNvSpPr>
          <p:nvPr>
            <p:ph type="body" idx="2"/>
          </p:nvPr>
        </p:nvSpPr>
        <p:spPr>
          <a:xfrm>
            <a:off x="5654493" y="2056092"/>
            <a:ext cx="4396200" cy="42003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51" name="Google Shape;51;g11de59bdaf9_0_456"/>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g11de59bdaf9_0_456"/>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g11de59bdaf9_0_456"/>
          <p:cNvSpPr txBox="1">
            <a:spLocks noGrp="1"/>
          </p:cNvSpPr>
          <p:nvPr>
            <p:ph type="sldNum" idx="12"/>
          </p:nvPr>
        </p:nvSpPr>
        <p:spPr>
          <a:xfrm>
            <a:off x="10352540" y="295729"/>
            <a:ext cx="838200" cy="230700"/>
          </a:xfrm>
          <a:prstGeom prst="rect">
            <a:avLst/>
          </a:prstGeom>
          <a:noFill/>
          <a:ln>
            <a:noFill/>
          </a:ln>
        </p:spPr>
        <p:txBody>
          <a:bodyPr spcFirstLastPara="1" wrap="square" lIns="91425" tIns="45700" rIns="91425" bIns="45700" anchor="b" anchorCtr="0">
            <a:sp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g11de59bdaf9_0_463"/>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2"/>
              </a:buClr>
              <a:buSzPts val="4200"/>
              <a:buFont typeface="Century Gothic"/>
              <a:buNone/>
              <a:defRPr/>
            </a:lvl1pPr>
            <a:lvl2pPr lvl="1" algn="l" rtl="0">
              <a:spcBef>
                <a:spcPts val="0"/>
              </a:spcBef>
              <a:spcAft>
                <a:spcPts val="0"/>
              </a:spcAft>
              <a:buSzPts val="4200"/>
              <a:buNone/>
              <a:defRPr/>
            </a:lvl2pPr>
            <a:lvl3pPr lvl="2" algn="l" rtl="0">
              <a:spcBef>
                <a:spcPts val="0"/>
              </a:spcBef>
              <a:spcAft>
                <a:spcPts val="0"/>
              </a:spcAft>
              <a:buSzPts val="4200"/>
              <a:buNone/>
              <a:defRPr/>
            </a:lvl3pPr>
            <a:lvl4pPr lvl="3" algn="l" rtl="0">
              <a:spcBef>
                <a:spcPts val="0"/>
              </a:spcBef>
              <a:spcAft>
                <a:spcPts val="0"/>
              </a:spcAft>
              <a:buSzPts val="4200"/>
              <a:buNone/>
              <a:defRPr/>
            </a:lvl4pPr>
            <a:lvl5pPr lvl="4" algn="l" rtl="0">
              <a:spcBef>
                <a:spcPts val="0"/>
              </a:spcBef>
              <a:spcAft>
                <a:spcPts val="0"/>
              </a:spcAft>
              <a:buSzPts val="4200"/>
              <a:buNone/>
              <a:defRPr/>
            </a:lvl5pPr>
            <a:lvl6pPr lvl="5" algn="l" rtl="0">
              <a:spcBef>
                <a:spcPts val="0"/>
              </a:spcBef>
              <a:spcAft>
                <a:spcPts val="0"/>
              </a:spcAft>
              <a:buSzPts val="4200"/>
              <a:buNone/>
              <a:defRPr/>
            </a:lvl6pPr>
            <a:lvl7pPr lvl="6" algn="l" rtl="0">
              <a:spcBef>
                <a:spcPts val="0"/>
              </a:spcBef>
              <a:spcAft>
                <a:spcPts val="0"/>
              </a:spcAft>
              <a:buSzPts val="4200"/>
              <a:buNone/>
              <a:defRPr/>
            </a:lvl7pPr>
            <a:lvl8pPr lvl="7" algn="l" rtl="0">
              <a:spcBef>
                <a:spcPts val="0"/>
              </a:spcBef>
              <a:spcAft>
                <a:spcPts val="0"/>
              </a:spcAft>
              <a:buSzPts val="4200"/>
              <a:buNone/>
              <a:defRPr/>
            </a:lvl8pPr>
            <a:lvl9pPr lvl="8" algn="l" rtl="0">
              <a:spcBef>
                <a:spcPts val="0"/>
              </a:spcBef>
              <a:spcAft>
                <a:spcPts val="0"/>
              </a:spcAft>
              <a:buSzPts val="4200"/>
              <a:buNone/>
              <a:defRPr/>
            </a:lvl9pPr>
          </a:lstStyle>
          <a:p>
            <a:endParaRPr/>
          </a:p>
        </p:txBody>
      </p:sp>
      <p:sp>
        <p:nvSpPr>
          <p:cNvPr id="56" name="Google Shape;56;g11de59bdaf9_0_463"/>
          <p:cNvSpPr txBox="1">
            <a:spLocks noGrp="1"/>
          </p:cNvSpPr>
          <p:nvPr>
            <p:ph type="body" idx="1"/>
          </p:nvPr>
        </p:nvSpPr>
        <p:spPr>
          <a:xfrm>
            <a:off x="1103313" y="1905000"/>
            <a:ext cx="43962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86D1D8"/>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57" name="Google Shape;57;g11de59bdaf9_0_463"/>
          <p:cNvSpPr txBox="1">
            <a:spLocks noGrp="1"/>
          </p:cNvSpPr>
          <p:nvPr>
            <p:ph type="body" idx="2"/>
          </p:nvPr>
        </p:nvSpPr>
        <p:spPr>
          <a:xfrm>
            <a:off x="1103312" y="2514600"/>
            <a:ext cx="4396200" cy="37416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58" name="Google Shape;58;g11de59bdaf9_0_463"/>
          <p:cNvSpPr txBox="1">
            <a:spLocks noGrp="1"/>
          </p:cNvSpPr>
          <p:nvPr>
            <p:ph type="body" idx="3"/>
          </p:nvPr>
        </p:nvSpPr>
        <p:spPr>
          <a:xfrm>
            <a:off x="5654495" y="1905000"/>
            <a:ext cx="43962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86D1D8"/>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59" name="Google Shape;59;g11de59bdaf9_0_463"/>
          <p:cNvSpPr txBox="1">
            <a:spLocks noGrp="1"/>
          </p:cNvSpPr>
          <p:nvPr>
            <p:ph type="body" idx="4"/>
          </p:nvPr>
        </p:nvSpPr>
        <p:spPr>
          <a:xfrm>
            <a:off x="5654495" y="2514600"/>
            <a:ext cx="4396200" cy="37416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60" name="Google Shape;60;g11de59bdaf9_0_463"/>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g11de59bdaf9_0_463"/>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g11de59bdaf9_0_463"/>
          <p:cNvSpPr txBox="1">
            <a:spLocks noGrp="1"/>
          </p:cNvSpPr>
          <p:nvPr>
            <p:ph type="sldNum" idx="12"/>
          </p:nvPr>
        </p:nvSpPr>
        <p:spPr>
          <a:xfrm>
            <a:off x="10352540" y="295729"/>
            <a:ext cx="838200" cy="230700"/>
          </a:xfrm>
          <a:prstGeom prst="rect">
            <a:avLst/>
          </a:prstGeom>
          <a:noFill/>
          <a:ln>
            <a:noFill/>
          </a:ln>
        </p:spPr>
        <p:txBody>
          <a:bodyPr spcFirstLastPara="1" wrap="square" lIns="91425" tIns="45700" rIns="91425" bIns="45700" anchor="b" anchorCtr="0">
            <a:sp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44551" y="177800"/>
            <a:ext cx="10503000" cy="1143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11" name="Google Shape;11;p49"/>
          <p:cNvSpPr txBox="1">
            <a:spLocks noGrp="1"/>
          </p:cNvSpPr>
          <p:nvPr>
            <p:ph type="body" idx="1"/>
          </p:nvPr>
        </p:nvSpPr>
        <p:spPr>
          <a:xfrm>
            <a:off x="844551" y="1574800"/>
            <a:ext cx="10503000" cy="4648200"/>
          </a:xfrm>
          <a:prstGeom prst="rect">
            <a:avLst/>
          </a:prstGeom>
          <a:noFill/>
          <a:ln>
            <a:noFill/>
          </a:ln>
        </p:spPr>
        <p:txBody>
          <a:bodyPr spcFirstLastPara="1" wrap="square" lIns="50800" tIns="50800" rIns="50800" bIns="50800" anchor="ctr" anchorCtr="0">
            <a:normAutofit/>
          </a:bodyPr>
          <a:lstStyle>
            <a:lvl1pPr marL="457200" marR="0" lvl="0"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endParaRPr/>
          </a:p>
        </p:txBody>
      </p:sp>
      <p:sp>
        <p:nvSpPr>
          <p:cNvPr id="12" name="Google Shape;12;p49"/>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50" r:id="rId10"/>
    <p:sldLayoutId id="2147483651" r:id="rId11"/>
    <p:sldLayoutId id="2147483652" r:id="rId12"/>
    <p:sldLayoutId id="2147483653" r:id="rId13"/>
    <p:sldLayoutId id="2147483654" r:id="rId14"/>
    <p:sldLayoutId id="214748365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
        <p:cNvGrpSpPr/>
        <p:nvPr/>
      </p:nvGrpSpPr>
      <p:grpSpPr>
        <a:xfrm>
          <a:off x="0" y="0"/>
          <a:ext cx="0" cy="0"/>
          <a:chOff x="0" y="0"/>
          <a:chExt cx="0" cy="0"/>
        </a:xfrm>
      </p:grpSpPr>
      <p:sp>
        <p:nvSpPr>
          <p:cNvPr id="54" name="Google Shape;54;p86"/>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55" name="Google Shape;55;p86"/>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0"/>
              </a:spcBef>
              <a:spcAft>
                <a:spcPts val="0"/>
              </a:spcAft>
              <a:buClr>
                <a:schemeClr val="lt2"/>
              </a:buClr>
              <a:buSzPts val="1400"/>
              <a:buFont typeface="Roboto"/>
              <a:buChar char="○"/>
              <a:defRPr sz="1867"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0"/>
              </a:spcBef>
              <a:spcAft>
                <a:spcPts val="0"/>
              </a:spcAft>
              <a:buClr>
                <a:schemeClr val="lt2"/>
              </a:buClr>
              <a:buSzPts val="1400"/>
              <a:buFont typeface="Roboto"/>
              <a:buChar char="■"/>
              <a:defRPr sz="1867"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0"/>
              </a:spcBef>
              <a:spcAft>
                <a:spcPts val="0"/>
              </a:spcAft>
              <a:buClr>
                <a:schemeClr val="lt2"/>
              </a:buClr>
              <a:buSzPts val="1400"/>
              <a:buFont typeface="Roboto"/>
              <a:buChar char="●"/>
              <a:defRPr sz="1867"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0"/>
              </a:spcBef>
              <a:spcAft>
                <a:spcPts val="0"/>
              </a:spcAft>
              <a:buClr>
                <a:schemeClr val="lt2"/>
              </a:buClr>
              <a:buSzPts val="1400"/>
              <a:buFont typeface="Roboto"/>
              <a:buChar char="○"/>
              <a:defRPr sz="1867"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0"/>
              </a:spcBef>
              <a:spcAft>
                <a:spcPts val="0"/>
              </a:spcAft>
              <a:buClr>
                <a:schemeClr val="lt2"/>
              </a:buClr>
              <a:buSzPts val="1400"/>
              <a:buFont typeface="Roboto"/>
              <a:buChar char="■"/>
              <a:defRPr sz="1867"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0"/>
              </a:spcBef>
              <a:spcAft>
                <a:spcPts val="0"/>
              </a:spcAft>
              <a:buClr>
                <a:schemeClr val="lt2"/>
              </a:buClr>
              <a:buSzPts val="1400"/>
              <a:buFont typeface="Roboto"/>
              <a:buChar char="●"/>
              <a:defRPr sz="1867"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0"/>
              </a:spcBef>
              <a:spcAft>
                <a:spcPts val="0"/>
              </a:spcAft>
              <a:buClr>
                <a:schemeClr val="lt2"/>
              </a:buClr>
              <a:buSzPts val="1400"/>
              <a:buFont typeface="Roboto"/>
              <a:buChar char="○"/>
              <a:defRPr sz="1867"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0"/>
              </a:spcBef>
              <a:spcAft>
                <a:spcPts val="0"/>
              </a:spcAft>
              <a:buClr>
                <a:schemeClr val="lt2"/>
              </a:buClr>
              <a:buSzPts val="1400"/>
              <a:buFont typeface="Roboto"/>
              <a:buChar char="■"/>
              <a:defRPr sz="1867" b="0" i="0" u="none" strike="noStrike" cap="none">
                <a:solidFill>
                  <a:schemeClr val="lt2"/>
                </a:solidFill>
                <a:latin typeface="Roboto"/>
                <a:ea typeface="Roboto"/>
                <a:cs typeface="Roboto"/>
                <a:sym typeface="Roboto"/>
              </a:defRPr>
            </a:lvl9pPr>
          </a:lstStyle>
          <a:p>
            <a:endParaRPr/>
          </a:p>
        </p:txBody>
      </p:sp>
      <p:sp>
        <p:nvSpPr>
          <p:cNvPr id="56" name="Google Shape;56;p8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333"/>
              <a:buFont typeface="Arial"/>
              <a:buNone/>
              <a:defRPr sz="1333"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bit.ly/38cz6S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hyperlink" Target="mailto:asmith5@wested.org" TargetMode="External"/><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jkeach@wested.org" TargetMode="External"/><Relationship Id="rId5" Type="http://schemas.openxmlformats.org/officeDocument/2006/relationships/image" Target="../media/image7.jpg"/><Relationship Id="rId10" Type="http://schemas.openxmlformats.org/officeDocument/2006/relationships/image" Target="../media/image9.jpeg"/><Relationship Id="rId4" Type="http://schemas.openxmlformats.org/officeDocument/2006/relationships/hyperlink" Target="mailto:btoso@wested.org" TargetMode="External"/><Relationship Id="rId9" Type="http://schemas.openxmlformats.org/officeDocument/2006/relationships/hyperlink" Target="mailto:Awright@wested.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nsightcced.org/family-needs-calculator/"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insightcced.org/family-needs-calculato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8" Type="http://schemas.openxmlformats.org/officeDocument/2006/relationships/hyperlink" Target="mailto:asmith5@wested.org" TargetMode="External"/><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jkeach@wested.org" TargetMode="External"/><Relationship Id="rId5" Type="http://schemas.openxmlformats.org/officeDocument/2006/relationships/image" Target="../media/image7.jpg"/><Relationship Id="rId10" Type="http://schemas.openxmlformats.org/officeDocument/2006/relationships/image" Target="../media/image9.jpeg"/><Relationship Id="rId4" Type="http://schemas.openxmlformats.org/officeDocument/2006/relationships/hyperlink" Target="mailto:btoso@wested.org" TargetMode="External"/><Relationship Id="rId9" Type="http://schemas.openxmlformats.org/officeDocument/2006/relationships/hyperlink" Target="mailto:Awright@wested.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lnSpc>
                <a:spcPct val="100000"/>
              </a:lnSpc>
              <a:spcBef>
                <a:spcPts val="0"/>
              </a:spcBef>
              <a:spcAft>
                <a:spcPts val="0"/>
              </a:spcAft>
              <a:buSzPts val="900"/>
              <a:buNone/>
            </a:pPr>
            <a:fld id="{00000000-1234-1234-1234-123412341234}" type="slidenum">
              <a:rPr lang="en-US"/>
              <a:t>1</a:t>
            </a:fld>
            <a:endParaRPr/>
          </a:p>
        </p:txBody>
      </p:sp>
      <p:sp>
        <p:nvSpPr>
          <p:cNvPr id="117" name="Google Shape;117;p1"/>
          <p:cNvSpPr txBox="1">
            <a:spLocks noGrp="1"/>
          </p:cNvSpPr>
          <p:nvPr>
            <p:ph type="title"/>
          </p:nvPr>
        </p:nvSpPr>
        <p:spPr>
          <a:xfrm>
            <a:off x="838200" y="1233152"/>
            <a:ext cx="10515600" cy="3102300"/>
          </a:xfrm>
          <a:prstGeom prst="rect">
            <a:avLst/>
          </a:prstGeom>
          <a:noFill/>
          <a:ln>
            <a:noFill/>
          </a:ln>
        </p:spPr>
        <p:txBody>
          <a:bodyPr spcFirstLastPara="1" wrap="square" lIns="50800" tIns="50800" rIns="50800" bIns="50800" anchor="b" anchorCtr="0">
            <a:noAutofit/>
          </a:bodyPr>
          <a:lstStyle/>
          <a:p>
            <a:pPr marL="0" lvl="0" indent="0" algn="l" rtl="0">
              <a:lnSpc>
                <a:spcPct val="90000"/>
              </a:lnSpc>
              <a:spcBef>
                <a:spcPts val="0"/>
              </a:spcBef>
              <a:spcAft>
                <a:spcPts val="0"/>
              </a:spcAft>
              <a:buSzPts val="1800"/>
              <a:buNone/>
            </a:pPr>
            <a:endParaRPr sz="4800">
              <a:solidFill>
                <a:srgbClr val="002F6D"/>
              </a:solidFill>
              <a:highlight>
                <a:srgbClr val="FFFFFF"/>
              </a:highlight>
              <a:latin typeface="Calibri"/>
              <a:ea typeface="Calibri"/>
              <a:cs typeface="Calibri"/>
              <a:sym typeface="Calibri"/>
            </a:endParaRPr>
          </a:p>
          <a:p>
            <a:pPr marL="0" lvl="0" indent="0" algn="l" rtl="0">
              <a:lnSpc>
                <a:spcPct val="90000"/>
              </a:lnSpc>
              <a:spcBef>
                <a:spcPts val="0"/>
              </a:spcBef>
              <a:spcAft>
                <a:spcPts val="0"/>
              </a:spcAft>
              <a:buSzPts val="1800"/>
              <a:buNone/>
            </a:pPr>
            <a:endParaRPr sz="4800">
              <a:solidFill>
                <a:srgbClr val="002F6D"/>
              </a:solidFill>
              <a:highlight>
                <a:srgbClr val="FFFFFF"/>
              </a:highlight>
              <a:latin typeface="Calibri"/>
              <a:ea typeface="Calibri"/>
              <a:cs typeface="Calibri"/>
              <a:sym typeface="Calibri"/>
            </a:endParaRPr>
          </a:p>
          <a:p>
            <a:pPr marL="0" lvl="0" indent="0" algn="l" rtl="0">
              <a:lnSpc>
                <a:spcPct val="90000"/>
              </a:lnSpc>
              <a:spcBef>
                <a:spcPts val="0"/>
              </a:spcBef>
              <a:spcAft>
                <a:spcPts val="0"/>
              </a:spcAft>
              <a:buSzPts val="1800"/>
              <a:buNone/>
            </a:pPr>
            <a:endParaRPr sz="4800">
              <a:solidFill>
                <a:srgbClr val="002F6D"/>
              </a:solidFill>
              <a:highlight>
                <a:srgbClr val="FFFFFF"/>
              </a:highlight>
              <a:latin typeface="Calibri"/>
              <a:ea typeface="Calibri"/>
              <a:cs typeface="Calibri"/>
              <a:sym typeface="Calibri"/>
            </a:endParaRPr>
          </a:p>
          <a:p>
            <a:pPr>
              <a:lnSpc>
                <a:spcPct val="90000"/>
              </a:lnSpc>
            </a:pPr>
            <a:r>
              <a:rPr lang="en-US" sz="4800" dirty="0">
                <a:solidFill>
                  <a:srgbClr val="002F6D"/>
                </a:solidFill>
                <a:highlight>
                  <a:srgbClr val="FFFFFF"/>
                </a:highlight>
                <a:latin typeface="Calibri"/>
                <a:ea typeface="Calibri"/>
                <a:cs typeface="Calibri"/>
                <a:sym typeface="Calibri"/>
              </a:rPr>
              <a:t>Exploring Equity in CAEP Programming using AEP Dashboard Data</a:t>
            </a:r>
            <a:endParaRPr sz="4800" dirty="0">
              <a:solidFill>
                <a:srgbClr val="002F6D"/>
              </a:solidFill>
              <a:highlight>
                <a:srgbClr val="FFFFFF"/>
              </a:highlight>
              <a:latin typeface="Calibri"/>
              <a:ea typeface="Calibri"/>
              <a:cs typeface="Calibri"/>
              <a:sym typeface="Calibri"/>
            </a:endParaRPr>
          </a:p>
          <a:p>
            <a:pPr marL="0" lvl="0" indent="0" algn="ctr" rtl="0">
              <a:lnSpc>
                <a:spcPct val="90000"/>
              </a:lnSpc>
              <a:spcBef>
                <a:spcPts val="0"/>
              </a:spcBef>
              <a:spcAft>
                <a:spcPts val="0"/>
              </a:spcAft>
              <a:buSzPts val="1800"/>
              <a:buNone/>
            </a:pPr>
            <a:endParaRPr sz="4800">
              <a:solidFill>
                <a:srgbClr val="002F6D"/>
              </a:solidFill>
              <a:highlight>
                <a:srgbClr val="FFFFFF"/>
              </a:highlight>
              <a:latin typeface="Calibri"/>
              <a:ea typeface="Calibri"/>
              <a:cs typeface="Calibri"/>
              <a:sym typeface="Calibri"/>
            </a:endParaRPr>
          </a:p>
          <a:p>
            <a:pPr>
              <a:lnSpc>
                <a:spcPct val="90000"/>
              </a:lnSpc>
            </a:pPr>
            <a:r>
              <a:rPr lang="en-US" sz="4100" i="1" dirty="0">
                <a:solidFill>
                  <a:srgbClr val="2F5496"/>
                </a:solidFill>
                <a:latin typeface="Calibri"/>
                <a:ea typeface="Calibri"/>
                <a:cs typeface="Calibri"/>
                <a:sym typeface="Calibri"/>
              </a:rPr>
              <a:t>Session 2 </a:t>
            </a:r>
            <a:endParaRPr sz="6500" dirty="0">
              <a:solidFill>
                <a:srgbClr val="2F5496"/>
              </a:solidFill>
              <a:latin typeface="Calibri"/>
              <a:ea typeface="Calibri"/>
              <a:cs typeface="Calibri"/>
              <a:sym typeface="Calibri"/>
            </a:endParaRPr>
          </a:p>
        </p:txBody>
      </p:sp>
      <p:sp>
        <p:nvSpPr>
          <p:cNvPr id="118" name="Google Shape;118;p1"/>
          <p:cNvSpPr txBox="1">
            <a:spLocks noGrp="1"/>
          </p:cNvSpPr>
          <p:nvPr>
            <p:ph type="body" idx="1"/>
          </p:nvPr>
        </p:nvSpPr>
        <p:spPr>
          <a:xfrm>
            <a:off x="838200" y="4510700"/>
            <a:ext cx="10515600" cy="1666200"/>
          </a:xfrm>
          <a:prstGeom prst="rect">
            <a:avLst/>
          </a:prstGeom>
          <a:noFill/>
          <a:ln>
            <a:noFill/>
          </a:ln>
        </p:spPr>
        <p:txBody>
          <a:bodyPr spcFirstLastPara="1" wrap="square" lIns="50800" tIns="50800" rIns="50800" bIns="50800" anchor="ctr" anchorCtr="0">
            <a:normAutofit/>
          </a:bodyPr>
          <a:lstStyle/>
          <a:p>
            <a:pPr marL="0" lvl="0" indent="0" algn="l" rtl="0">
              <a:lnSpc>
                <a:spcPct val="90000"/>
              </a:lnSpc>
              <a:spcBef>
                <a:spcPts val="0"/>
              </a:spcBef>
              <a:spcAft>
                <a:spcPts val="0"/>
              </a:spcAft>
              <a:buSzPts val="2250"/>
              <a:buNone/>
            </a:pPr>
            <a:endParaRPr sz="3700">
              <a:solidFill>
                <a:srgbClr val="595959"/>
              </a:solidFill>
              <a:latin typeface="Calibri"/>
              <a:ea typeface="Calibri"/>
              <a:cs typeface="Calibri"/>
              <a:sym typeface="Calibri"/>
            </a:endParaRPr>
          </a:p>
          <a:p>
            <a:pPr marL="0" indent="0" algn="ctr">
              <a:lnSpc>
                <a:spcPct val="90000"/>
              </a:lnSpc>
              <a:spcBef>
                <a:spcPts val="0"/>
              </a:spcBef>
              <a:buNone/>
            </a:pPr>
            <a:r>
              <a:rPr lang="en-US" sz="3700" dirty="0">
                <a:solidFill>
                  <a:srgbClr val="595959"/>
                </a:solidFill>
                <a:latin typeface="Calibri"/>
                <a:ea typeface="Calibri"/>
                <a:cs typeface="Calibri"/>
                <a:sym typeface="Calibri"/>
              </a:rPr>
              <a:t>May 17, 2022</a:t>
            </a:r>
            <a:endParaRPr lang="en-US" sz="3700" dirty="0">
              <a:solidFill>
                <a:srgbClr val="595959"/>
              </a:solidFill>
              <a:latin typeface="Calibri"/>
              <a:ea typeface="Calibri"/>
              <a:cs typeface="Calibri"/>
            </a:endParaRPr>
          </a:p>
          <a:p>
            <a:pPr marL="0" lvl="0" indent="0" algn="ctr" rtl="0">
              <a:lnSpc>
                <a:spcPct val="90000"/>
              </a:lnSpc>
              <a:spcBef>
                <a:spcPts val="0"/>
              </a:spcBef>
              <a:spcAft>
                <a:spcPts val="0"/>
              </a:spcAft>
              <a:buSzPts val="2250"/>
              <a:buNone/>
            </a:pPr>
            <a:endParaRPr sz="2550" i="1" dirty="0">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41A44C-16AF-4E47-BB12-A417ED8181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
        <p:nvSpPr>
          <p:cNvPr id="7" name="Google Shape;157;p5">
            <a:extLst>
              <a:ext uri="{FF2B5EF4-FFF2-40B4-BE49-F238E27FC236}">
                <a16:creationId xmlns:a16="http://schemas.microsoft.com/office/drawing/2014/main" id="{509F4CF0-912A-1749-9A89-86BEDD5A0D59}"/>
              </a:ext>
            </a:extLst>
          </p:cNvPr>
          <p:cNvSpPr txBox="1">
            <a:spLocks noGrp="1"/>
          </p:cNvSpPr>
          <p:nvPr>
            <p:ph type="title"/>
          </p:nvPr>
        </p:nvSpPr>
        <p:spPr>
          <a:xfrm>
            <a:off x="838200" y="909413"/>
            <a:ext cx="10515600" cy="1325700"/>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800"/>
              <a:buNone/>
            </a:pPr>
            <a:r>
              <a:rPr lang="en-US" sz="4800" b="1" dirty="0">
                <a:solidFill>
                  <a:srgbClr val="2F5496"/>
                </a:solidFill>
                <a:latin typeface="Calibri"/>
                <a:ea typeface="Calibri"/>
                <a:cs typeface="Calibri"/>
                <a:sym typeface="Calibri"/>
              </a:rPr>
              <a:t>Data Equity Walk Recap</a:t>
            </a:r>
            <a:endParaRPr dirty="0">
              <a:solidFill>
                <a:srgbClr val="2F5496"/>
              </a:solidFill>
            </a:endParaRPr>
          </a:p>
        </p:txBody>
      </p:sp>
      <p:pic>
        <p:nvPicPr>
          <p:cNvPr id="3" name="Picture 2" descr="Diagram&#10;&#10;Description automatically generated">
            <a:extLst>
              <a:ext uri="{FF2B5EF4-FFF2-40B4-BE49-F238E27FC236}">
                <a16:creationId xmlns:a16="http://schemas.microsoft.com/office/drawing/2014/main" id="{17D1DBE5-0361-754F-B0AF-0499181BB078}"/>
              </a:ext>
            </a:extLst>
          </p:cNvPr>
          <p:cNvPicPr>
            <a:picLocks noChangeAspect="1"/>
          </p:cNvPicPr>
          <p:nvPr/>
        </p:nvPicPr>
        <p:blipFill>
          <a:blip r:embed="rId2"/>
          <a:stretch>
            <a:fillRect/>
          </a:stretch>
        </p:blipFill>
        <p:spPr>
          <a:xfrm>
            <a:off x="439624" y="2388973"/>
            <a:ext cx="7135068" cy="274778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322AE770-3A2F-C747-885D-6A637809762E}"/>
              </a:ext>
            </a:extLst>
          </p:cNvPr>
          <p:cNvPicPr>
            <a:picLocks noChangeAspect="1"/>
          </p:cNvPicPr>
          <p:nvPr/>
        </p:nvPicPr>
        <p:blipFill>
          <a:blip r:embed="rId3"/>
          <a:stretch>
            <a:fillRect/>
          </a:stretch>
        </p:blipFill>
        <p:spPr>
          <a:xfrm>
            <a:off x="7831824" y="2419865"/>
            <a:ext cx="1320800" cy="1219200"/>
          </a:xfrm>
          <a:prstGeom prst="rect">
            <a:avLst/>
          </a:prstGeom>
        </p:spPr>
      </p:pic>
      <p:pic>
        <p:nvPicPr>
          <p:cNvPr id="9" name="Picture 8" descr="Text&#10;&#10;Description automatically generated">
            <a:extLst>
              <a:ext uri="{FF2B5EF4-FFF2-40B4-BE49-F238E27FC236}">
                <a16:creationId xmlns:a16="http://schemas.microsoft.com/office/drawing/2014/main" id="{43E978E8-9123-ED47-8B74-AE8CB7F86106}"/>
              </a:ext>
            </a:extLst>
          </p:cNvPr>
          <p:cNvPicPr>
            <a:picLocks noChangeAspect="1"/>
          </p:cNvPicPr>
          <p:nvPr/>
        </p:nvPicPr>
        <p:blipFill>
          <a:blip r:embed="rId4"/>
          <a:stretch>
            <a:fillRect/>
          </a:stretch>
        </p:blipFill>
        <p:spPr>
          <a:xfrm>
            <a:off x="9620164" y="1731322"/>
            <a:ext cx="1257300" cy="1028700"/>
          </a:xfrm>
          <a:prstGeom prst="rect">
            <a:avLst/>
          </a:prstGeom>
        </p:spPr>
      </p:pic>
      <p:pic>
        <p:nvPicPr>
          <p:cNvPr id="11" name="Picture 10" descr="Text&#10;&#10;Description automatically generated">
            <a:extLst>
              <a:ext uri="{FF2B5EF4-FFF2-40B4-BE49-F238E27FC236}">
                <a16:creationId xmlns:a16="http://schemas.microsoft.com/office/drawing/2014/main" id="{EB83812D-96E3-9144-975A-6243FE347BD8}"/>
              </a:ext>
            </a:extLst>
          </p:cNvPr>
          <p:cNvPicPr>
            <a:picLocks noChangeAspect="1"/>
          </p:cNvPicPr>
          <p:nvPr/>
        </p:nvPicPr>
        <p:blipFill>
          <a:blip r:embed="rId5"/>
          <a:stretch>
            <a:fillRect/>
          </a:stretch>
        </p:blipFill>
        <p:spPr>
          <a:xfrm>
            <a:off x="9963108" y="3309766"/>
            <a:ext cx="1530510" cy="1576425"/>
          </a:xfrm>
          <a:prstGeom prst="rect">
            <a:avLst/>
          </a:prstGeom>
        </p:spPr>
      </p:pic>
      <p:pic>
        <p:nvPicPr>
          <p:cNvPr id="13" name="Picture 12" descr="Text&#10;&#10;Description automatically generated">
            <a:extLst>
              <a:ext uri="{FF2B5EF4-FFF2-40B4-BE49-F238E27FC236}">
                <a16:creationId xmlns:a16="http://schemas.microsoft.com/office/drawing/2014/main" id="{2F3EA3CA-278B-2143-9202-D9FCE10D7B37}"/>
              </a:ext>
            </a:extLst>
          </p:cNvPr>
          <p:cNvPicPr>
            <a:picLocks noChangeAspect="1"/>
          </p:cNvPicPr>
          <p:nvPr/>
        </p:nvPicPr>
        <p:blipFill>
          <a:blip r:embed="rId6"/>
          <a:stretch>
            <a:fillRect/>
          </a:stretch>
        </p:blipFill>
        <p:spPr>
          <a:xfrm>
            <a:off x="8385176" y="4032338"/>
            <a:ext cx="1257300" cy="1181100"/>
          </a:xfrm>
          <a:prstGeom prst="rect">
            <a:avLst/>
          </a:prstGeom>
        </p:spPr>
      </p:pic>
    </p:spTree>
    <p:extLst>
      <p:ext uri="{BB962C8B-B14F-4D97-AF65-F5344CB8AC3E}">
        <p14:creationId xmlns:p14="http://schemas.microsoft.com/office/powerpoint/2010/main" val="106776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68"/>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lnSpc>
                <a:spcPct val="100000"/>
              </a:lnSpc>
              <a:spcBef>
                <a:spcPts val="0"/>
              </a:spcBef>
              <a:spcAft>
                <a:spcPts val="0"/>
              </a:spcAft>
              <a:buSzPts val="900"/>
              <a:buNone/>
            </a:pPr>
            <a:fld id="{00000000-1234-1234-1234-123412341234}" type="slidenum">
              <a:rPr lang="en-US"/>
              <a:t>11</a:t>
            </a:fld>
            <a:endParaRPr/>
          </a:p>
        </p:txBody>
      </p:sp>
      <p:grpSp>
        <p:nvGrpSpPr>
          <p:cNvPr id="634" name="Google Shape;634;p68" descr="People following along in class; person drilling into wood; person typing on her laptop outdoors."/>
          <p:cNvGrpSpPr/>
          <p:nvPr/>
        </p:nvGrpSpPr>
        <p:grpSpPr>
          <a:xfrm>
            <a:off x="-212394" y="1373617"/>
            <a:ext cx="13473798" cy="3119634"/>
            <a:chOff x="-132184" y="2159680"/>
            <a:chExt cx="13473798" cy="3119634"/>
          </a:xfrm>
        </p:grpSpPr>
        <p:pic>
          <p:nvPicPr>
            <p:cNvPr id="635" name="Google Shape;635;p68" descr="Close-up of using a drill with protective gloves"/>
            <p:cNvPicPr preferRelativeResize="0"/>
            <p:nvPr/>
          </p:nvPicPr>
          <p:blipFill rotWithShape="1">
            <a:blip r:embed="rId3">
              <a:alphaModFix/>
            </a:blip>
            <a:srcRect/>
            <a:stretch/>
          </p:blipFill>
          <p:spPr>
            <a:xfrm>
              <a:off x="4351572" y="2159680"/>
              <a:ext cx="4677167" cy="3119634"/>
            </a:xfrm>
            <a:prstGeom prst="rect">
              <a:avLst/>
            </a:prstGeom>
            <a:noFill/>
            <a:ln>
              <a:noFill/>
            </a:ln>
          </p:spPr>
        </p:pic>
        <p:pic>
          <p:nvPicPr>
            <p:cNvPr id="636" name="Google Shape;636;p68" descr="Woman working on laptop"/>
            <p:cNvPicPr preferRelativeResize="0"/>
            <p:nvPr/>
          </p:nvPicPr>
          <p:blipFill rotWithShape="1">
            <a:blip r:embed="rId4">
              <a:alphaModFix/>
            </a:blip>
            <a:srcRect/>
            <a:stretch/>
          </p:blipFill>
          <p:spPr>
            <a:xfrm>
              <a:off x="8664446" y="2159681"/>
              <a:ext cx="4677168" cy="3118112"/>
            </a:xfrm>
            <a:prstGeom prst="rect">
              <a:avLst/>
            </a:prstGeom>
            <a:noFill/>
            <a:ln>
              <a:noFill/>
            </a:ln>
          </p:spPr>
        </p:pic>
        <p:pic>
          <p:nvPicPr>
            <p:cNvPr id="637" name="Google Shape;637;p68" descr="Smiling young man in focus seated with three other people out of focus"/>
            <p:cNvPicPr preferRelativeResize="0"/>
            <p:nvPr/>
          </p:nvPicPr>
          <p:blipFill rotWithShape="1">
            <a:blip r:embed="rId5">
              <a:alphaModFix/>
            </a:blip>
            <a:srcRect/>
            <a:stretch/>
          </p:blipFill>
          <p:spPr>
            <a:xfrm>
              <a:off x="-132184" y="2159680"/>
              <a:ext cx="4677167" cy="3117506"/>
            </a:xfrm>
            <a:prstGeom prst="rect">
              <a:avLst/>
            </a:prstGeom>
            <a:noFill/>
            <a:ln>
              <a:noFill/>
            </a:ln>
          </p:spPr>
        </p:pic>
      </p:grpSp>
      <p:sp>
        <p:nvSpPr>
          <p:cNvPr id="638" name="Google Shape;638;p68"/>
          <p:cNvSpPr>
            <a:spLocks noGrp="1"/>
          </p:cNvSpPr>
          <p:nvPr>
            <p:ph type="title" idx="4294967295"/>
          </p:nvPr>
        </p:nvSpPr>
        <p:spPr>
          <a:xfrm>
            <a:off x="-212394" y="4491123"/>
            <a:ext cx="12411360" cy="1122948"/>
          </a:xfrm>
          <a:prstGeom prst="rect">
            <a:avLst/>
          </a:prstGeom>
          <a:solidFill>
            <a:srgbClr val="000000">
              <a:alpha val="10196"/>
            </a:srgbClr>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lang="en-US" sz="4400" b="1" dirty="0">
                <a:solidFill>
                  <a:srgbClr val="2F5496"/>
                </a:solidFill>
                <a:latin typeface="Calibri"/>
                <a:ea typeface="Calibri"/>
                <a:cs typeface="Calibri"/>
                <a:sym typeface="Calibri"/>
              </a:rPr>
              <a:t>Equity in Career Education for Adult Learners</a:t>
            </a:r>
            <a:endParaRPr kumimoji="0" lang="en-US" sz="4400" b="1" i="0" u="none" strike="noStrike" kern="0" cap="none" spc="0" normalizeH="0" baseline="0" noProof="0" dirty="0">
              <a:ln>
                <a:noFill/>
              </a:ln>
              <a:solidFill>
                <a:srgbClr val="2F5496"/>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322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22C34CF-1054-D947-8840-8C67EE97F8DB}"/>
              </a:ext>
            </a:extLst>
          </p:cNvPr>
          <p:cNvSpPr txBox="1">
            <a:spLocks/>
          </p:cNvSpPr>
          <p:nvPr/>
        </p:nvSpPr>
        <p:spPr>
          <a:xfrm>
            <a:off x="2297151" y="2823924"/>
            <a:ext cx="9077092" cy="1201665"/>
          </a:xfrm>
          <a:prstGeom prst="rect">
            <a:avLst/>
          </a:prstGeom>
        </p:spPr>
        <p:txBody>
          <a:bodyPr lIns="91440" tIns="45720" rIns="91440" bIns="45720" anchor="ctr"/>
          <a:lstStyle>
            <a:lvl1pPr marL="0" indent="0" algn="l" defTabSz="1828800" rtl="0" eaLnBrk="1" latinLnBrk="0" hangingPunct="1">
              <a:lnSpc>
                <a:spcPct val="112000"/>
              </a:lnSpc>
              <a:spcBef>
                <a:spcPts val="2600"/>
              </a:spcBef>
              <a:spcAft>
                <a:spcPts val="400"/>
              </a:spcAft>
              <a:buFont typeface="Arial" panose="020B0604020202020204" pitchFamily="34" charset="0"/>
              <a:buNone/>
              <a:defRPr sz="3800" b="1" kern="1200" baseline="0">
                <a:solidFill>
                  <a:schemeClr val="accent3"/>
                </a:solidFill>
                <a:latin typeface="Helvetica" pitchFamily="2" charset="0"/>
                <a:ea typeface="+mn-ea"/>
                <a:cs typeface="+mn-cs"/>
              </a:defRPr>
            </a:lvl1pPr>
            <a:lvl2pPr marL="914400" indent="-457200" algn="l" defTabSz="1828800" rtl="0" eaLnBrk="1" latinLnBrk="0" hangingPunct="1">
              <a:lnSpc>
                <a:spcPct val="110000"/>
              </a:lnSpc>
              <a:spcBef>
                <a:spcPts val="2200"/>
              </a:spcBef>
              <a:spcAft>
                <a:spcPts val="400"/>
              </a:spcAft>
              <a:buClr>
                <a:srgbClr val="51AF46"/>
              </a:buClr>
              <a:buFont typeface="System Font Regular"/>
              <a:buChar char="•"/>
              <a:tabLst/>
              <a:defRPr sz="3600" kern="1200" baseline="0">
                <a:solidFill>
                  <a:schemeClr val="accent4">
                    <a:lumMod val="50000"/>
                  </a:schemeClr>
                </a:solidFill>
                <a:latin typeface="Helvetica" pitchFamily="2" charset="0"/>
                <a:ea typeface="+mn-ea"/>
                <a:cs typeface="+mn-cs"/>
              </a:defRPr>
            </a:lvl2pPr>
            <a:lvl3pPr marL="1691640" indent="-475488" algn="l" defTabSz="1828800" rtl="0" eaLnBrk="1" latinLnBrk="0" hangingPunct="1">
              <a:lnSpc>
                <a:spcPct val="110000"/>
              </a:lnSpc>
              <a:spcBef>
                <a:spcPts val="1400"/>
              </a:spcBef>
              <a:spcAft>
                <a:spcPts val="400"/>
              </a:spcAft>
              <a:buClr>
                <a:srgbClr val="51AF46"/>
              </a:buClr>
              <a:buFont typeface="Wingdings" pitchFamily="2" charset="2"/>
              <a:buChar char="§"/>
              <a:tabLst/>
              <a:defRPr sz="3000" kern="1200" baseline="0">
                <a:solidFill>
                  <a:schemeClr val="accent4">
                    <a:lumMod val="50000"/>
                  </a:schemeClr>
                </a:solidFill>
                <a:latin typeface="Helvetica" pitchFamily="2" charset="0"/>
                <a:ea typeface="+mn-ea"/>
                <a:cs typeface="+mn-cs"/>
              </a:defRPr>
            </a:lvl3pPr>
            <a:lvl4pPr marL="2194560" indent="-320040" algn="l" defTabSz="1828800" rtl="0" eaLnBrk="1" latinLnBrk="0" hangingPunct="1">
              <a:lnSpc>
                <a:spcPct val="110000"/>
              </a:lnSpc>
              <a:spcBef>
                <a:spcPts val="1400"/>
              </a:spcBef>
              <a:spcAft>
                <a:spcPts val="800"/>
              </a:spcAft>
              <a:buClr>
                <a:srgbClr val="51AF46"/>
              </a:buClr>
              <a:buFont typeface="System Font Regular"/>
              <a:buChar char="-"/>
              <a:tabLst/>
              <a:defRPr sz="2600" b="0" kern="1200" baseline="0">
                <a:solidFill>
                  <a:schemeClr val="accent4">
                    <a:lumMod val="50000"/>
                  </a:schemeClr>
                </a:solidFill>
                <a:latin typeface="Helvetica" pitchFamily="2" charset="0"/>
                <a:ea typeface="+mn-ea"/>
                <a:cs typeface="+mn-cs"/>
              </a:defRPr>
            </a:lvl4pPr>
            <a:lvl5pPr marL="2926080" indent="-347472" algn="l" defTabSz="1828800" rtl="0" eaLnBrk="1" latinLnBrk="0" hangingPunct="1">
              <a:lnSpc>
                <a:spcPct val="110000"/>
              </a:lnSpc>
              <a:spcBef>
                <a:spcPts val="1200"/>
              </a:spcBef>
              <a:buClr>
                <a:srgbClr val="51AF46"/>
              </a:buClr>
              <a:buSzPct val="100000"/>
              <a:buFont typeface="Arial" panose="020B0604020202020204" pitchFamily="34" charset="0"/>
              <a:buChar char="•"/>
              <a:tabLst/>
              <a:defRPr sz="2400" kern="1200" baseline="0">
                <a:solidFill>
                  <a:schemeClr val="accent4">
                    <a:lumMod val="50000"/>
                  </a:schemeClr>
                </a:solidFill>
                <a:latin typeface="Helvetica"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200" i="1" dirty="0">
                <a:solidFill>
                  <a:srgbClr val="143367"/>
                </a:solidFill>
                <a:latin typeface="Calibri" panose="020F0502020204030204" pitchFamily="34" charset="0"/>
                <a:cs typeface="Calibri" panose="020F0502020204030204" pitchFamily="34" charset="0"/>
              </a:rPr>
              <a:t>As we reflect, let’s remind ourselves to frame our thoughts and inquiry around the systems and programs that exist to serve adult learners. It is important to remind ourselves not to attribute data to the intrinsic qualities of people or groups. </a:t>
            </a:r>
          </a:p>
        </p:txBody>
      </p:sp>
      <p:pic>
        <p:nvPicPr>
          <p:cNvPr id="10" name="Picture 7" descr="Icon&#10;&#10;Description automatically generated with medium confidence">
            <a:extLst>
              <a:ext uri="{FF2B5EF4-FFF2-40B4-BE49-F238E27FC236}">
                <a16:creationId xmlns:a16="http://schemas.microsoft.com/office/drawing/2014/main" id="{CDEB2799-9E14-BA4F-B1E8-DC3E5096E191}"/>
              </a:ext>
            </a:extLst>
          </p:cNvPr>
          <p:cNvPicPr>
            <a:picLocks noChangeAspect="1"/>
          </p:cNvPicPr>
          <p:nvPr/>
        </p:nvPicPr>
        <p:blipFill>
          <a:blip r:embed="rId3"/>
          <a:stretch>
            <a:fillRect/>
          </a:stretch>
        </p:blipFill>
        <p:spPr>
          <a:xfrm>
            <a:off x="721114" y="2172398"/>
            <a:ext cx="1303221" cy="1303052"/>
          </a:xfrm>
          <a:prstGeom prst="rect">
            <a:avLst/>
          </a:prstGeom>
        </p:spPr>
      </p:pic>
      <p:sp>
        <p:nvSpPr>
          <p:cNvPr id="11" name="TextBox 10">
            <a:extLst>
              <a:ext uri="{FF2B5EF4-FFF2-40B4-BE49-F238E27FC236}">
                <a16:creationId xmlns:a16="http://schemas.microsoft.com/office/drawing/2014/main" id="{D7942D89-4697-EA45-8C30-84F958C544B3}"/>
              </a:ext>
            </a:extLst>
          </p:cNvPr>
          <p:cNvSpPr txBox="1"/>
          <p:nvPr/>
        </p:nvSpPr>
        <p:spPr>
          <a:xfrm>
            <a:off x="9037855" y="5681090"/>
            <a:ext cx="2760136" cy="307777"/>
          </a:xfrm>
          <a:prstGeom prst="rect">
            <a:avLst/>
          </a:prstGeom>
        </p:spPr>
        <p:txBody>
          <a:bodyPr wrap="square" lIns="91440" tIns="45720" rIns="91440" bIns="45720" rtlCol="0" anchor="t">
            <a:spAutoFit/>
          </a:bodyPr>
          <a:lstStyle/>
          <a:p>
            <a:r>
              <a:rPr lang="en-US" dirty="0">
                <a:latin typeface="Calibri" panose="020F0502020204030204" pitchFamily="34" charset="0"/>
                <a:cs typeface="Calibri" panose="020F0502020204030204" pitchFamily="34" charset="0"/>
              </a:rPr>
              <a:t>Icon attributed to Flaticon.com</a:t>
            </a:r>
          </a:p>
        </p:txBody>
      </p:sp>
      <p:sp>
        <p:nvSpPr>
          <p:cNvPr id="12" name="Google Shape;259;p22">
            <a:extLst>
              <a:ext uri="{FF2B5EF4-FFF2-40B4-BE49-F238E27FC236}">
                <a16:creationId xmlns:a16="http://schemas.microsoft.com/office/drawing/2014/main" id="{CEAED107-6F38-6947-B35D-E167296BF343}"/>
              </a:ext>
            </a:extLst>
          </p:cNvPr>
          <p:cNvSpPr txBox="1">
            <a:spLocks noGrp="1"/>
          </p:cNvSpPr>
          <p:nvPr>
            <p:ph type="title"/>
          </p:nvPr>
        </p:nvSpPr>
        <p:spPr>
          <a:xfrm>
            <a:off x="647700" y="969380"/>
            <a:ext cx="11323942" cy="741377"/>
          </a:xfrm>
          <a:prstGeom prst="rect">
            <a:avLst/>
          </a:prstGeom>
          <a:noFill/>
          <a:ln>
            <a:noFill/>
          </a:ln>
        </p:spPr>
        <p:txBody>
          <a:bodyPr spcFirstLastPara="1" wrap="square" lIns="50800" tIns="50800" rIns="50800" bIns="50800" anchor="t" anchorCtr="0">
            <a:noAutofit/>
          </a:bodyPr>
          <a:lstStyle/>
          <a:p>
            <a:pPr marL="0" lvl="0" indent="0" algn="ctr" rtl="0">
              <a:lnSpc>
                <a:spcPct val="90000"/>
              </a:lnSpc>
              <a:spcBef>
                <a:spcPts val="0"/>
              </a:spcBef>
              <a:spcAft>
                <a:spcPts val="0"/>
              </a:spcAft>
              <a:buSzPts val="1800"/>
              <a:buNone/>
            </a:pPr>
            <a:r>
              <a:rPr lang="en-US" sz="3600" b="1" dirty="0">
                <a:solidFill>
                  <a:srgbClr val="2F5496"/>
                </a:solidFill>
                <a:latin typeface="Calibri"/>
                <a:ea typeface="Calibri"/>
                <a:cs typeface="Calibri"/>
                <a:sym typeface="Calibri"/>
              </a:rPr>
              <a:t>Our Mindset</a:t>
            </a:r>
            <a:endParaRPr sz="3600" dirty="0">
              <a:solidFill>
                <a:srgbClr val="2F5496"/>
              </a:solidFill>
            </a:endParaRPr>
          </a:p>
        </p:txBody>
      </p:sp>
    </p:spTree>
    <p:extLst>
      <p:ext uri="{BB962C8B-B14F-4D97-AF65-F5344CB8AC3E}">
        <p14:creationId xmlns:p14="http://schemas.microsoft.com/office/powerpoint/2010/main" val="141573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7" name="Title 3">
            <a:extLst>
              <a:ext uri="{FF2B5EF4-FFF2-40B4-BE49-F238E27FC236}">
                <a16:creationId xmlns:a16="http://schemas.microsoft.com/office/drawing/2014/main" id="{B4B5DC6A-B3A1-8A4A-B33E-CCAF9FE8EF3C}"/>
              </a:ext>
            </a:extLst>
          </p:cNvPr>
          <p:cNvSpPr txBox="1">
            <a:spLocks noGrp="1"/>
          </p:cNvSpPr>
          <p:nvPr>
            <p:ph type="title" idx="4294967295"/>
          </p:nvPr>
        </p:nvSpPr>
        <p:spPr>
          <a:xfrm>
            <a:off x="705133" y="1218665"/>
            <a:ext cx="11207724" cy="2471945"/>
          </a:xfrm>
          <a:prstGeom prst="rect">
            <a:avLst/>
          </a:prstGeom>
          <a:no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fontScale="97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r>
              <a:rPr kumimoji="0" lang="en-US" sz="4000" b="1" i="0" u="none" strike="noStrike" kern="0" cap="none" spc="0" normalizeH="0" baseline="0" noProof="0" dirty="0">
                <a:ln>
                  <a:noFill/>
                </a:ln>
                <a:solidFill>
                  <a:srgbClr val="2F5496"/>
                </a:solidFill>
                <a:effectLst/>
                <a:uLnTx/>
                <a:uFillTx/>
                <a:latin typeface="Calibri"/>
                <a:ea typeface="Helvetica Neue"/>
                <a:cs typeface="Calibri"/>
                <a:sym typeface="Helvetica Neue"/>
              </a:rPr>
              <a:t>What does equity in </a:t>
            </a:r>
            <a:r>
              <a:rPr kumimoji="0" lang="en-US" sz="4000" b="1" i="0" u="sng" strike="noStrike" kern="0" cap="none" spc="0" normalizeH="0" baseline="0" noProof="0" dirty="0">
                <a:ln>
                  <a:noFill/>
                </a:ln>
                <a:solidFill>
                  <a:srgbClr val="2F5496"/>
                </a:solidFill>
                <a:effectLst/>
                <a:uLnTx/>
                <a:uFillTx/>
                <a:latin typeface="Calibri"/>
                <a:ea typeface="Helvetica Neue"/>
                <a:cs typeface="Calibri"/>
                <a:sym typeface="Helvetica Neue"/>
              </a:rPr>
              <a:t>career education</a:t>
            </a:r>
            <a:r>
              <a:rPr kumimoji="0" lang="en-US" sz="4000" b="1" i="0" u="none" strike="noStrike" kern="0" cap="none" spc="0" normalizeH="0" baseline="0" noProof="0" dirty="0">
                <a:ln>
                  <a:noFill/>
                </a:ln>
                <a:solidFill>
                  <a:srgbClr val="2F5496"/>
                </a:solidFill>
                <a:effectLst/>
                <a:uLnTx/>
                <a:uFillTx/>
                <a:latin typeface="Calibri"/>
                <a:ea typeface="Helvetica Neue"/>
                <a:cs typeface="Calibri"/>
                <a:sym typeface="Helvetica Neue"/>
              </a:rPr>
              <a:t> for adult learners mean to you?</a:t>
            </a:r>
          </a:p>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br>
              <a:rPr kumimoji="0" lang="en-US" sz="4000" b="1" i="0" u="none" strike="noStrike" kern="0" cap="none" spc="0" normalizeH="0" baseline="0" noProof="0" dirty="0">
                <a:ln>
                  <a:noFill/>
                </a:ln>
                <a:solidFill>
                  <a:srgbClr val="2F5496"/>
                </a:solidFill>
                <a:effectLst/>
                <a:uLnTx/>
                <a:uFillTx/>
                <a:latin typeface="Calibri"/>
                <a:ea typeface="Helvetica Neue"/>
                <a:cs typeface="Calibri"/>
                <a:sym typeface="Helvetica Neue"/>
              </a:rPr>
            </a:br>
            <a:endParaRPr kumimoji="0" lang="en-US" sz="4000" b="1" i="0" u="none" strike="noStrike" kern="0" cap="none" spc="0" normalizeH="0" baseline="0" noProof="0" dirty="0">
              <a:ln>
                <a:noFill/>
              </a:ln>
              <a:solidFill>
                <a:srgbClr val="2F5496"/>
              </a:solidFill>
              <a:effectLst/>
              <a:uLnTx/>
              <a:uFillTx/>
              <a:latin typeface="Calibri"/>
              <a:ea typeface="Helvetica Neue"/>
              <a:cs typeface="Calibri"/>
              <a:sym typeface="Helvetica Neue"/>
            </a:endParaRPr>
          </a:p>
        </p:txBody>
      </p:sp>
      <p:sp>
        <p:nvSpPr>
          <p:cNvPr id="14" name="Rectangle 13">
            <a:extLst>
              <a:ext uri="{FF2B5EF4-FFF2-40B4-BE49-F238E27FC236}">
                <a16:creationId xmlns:a16="http://schemas.microsoft.com/office/drawing/2014/main" id="{26EB7901-D004-004A-9FC5-1C9F6E4C87C3}"/>
              </a:ext>
            </a:extLst>
          </p:cNvPr>
          <p:cNvSpPr/>
          <p:nvPr/>
        </p:nvSpPr>
        <p:spPr>
          <a:xfrm>
            <a:off x="3683916" y="3581047"/>
            <a:ext cx="5190845" cy="523220"/>
          </a:xfrm>
          <a:prstGeom prst="rect">
            <a:avLst/>
          </a:prstGeom>
        </p:spPr>
        <p:txBody>
          <a:bodyPr wrap="none" lIns="91440" tIns="45720" rIns="91440" bIns="45720" anchor="t">
            <a:spAutoFit/>
          </a:bodyPr>
          <a:lstStyle/>
          <a:p>
            <a:r>
              <a:rPr lang="en-US" sz="2800" b="1" dirty="0" err="1">
                <a:solidFill>
                  <a:srgbClr val="FFC000"/>
                </a:solidFill>
                <a:latin typeface="Calibri"/>
                <a:cs typeface="Calibri"/>
              </a:rPr>
              <a:t>Jamboard</a:t>
            </a:r>
            <a:r>
              <a:rPr lang="en-US" sz="2800" b="1" dirty="0">
                <a:solidFill>
                  <a:srgbClr val="FFC000"/>
                </a:solidFill>
                <a:latin typeface="Calibri"/>
                <a:cs typeface="Calibri"/>
              </a:rPr>
              <a:t>: </a:t>
            </a:r>
            <a:r>
              <a:rPr lang="en-US" sz="2800" dirty="0">
                <a:hlinkClick r:id="rId3"/>
              </a:rPr>
              <a:t>https://bit.ly/38cz6SV</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2473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aphicFrame>
        <p:nvGraphicFramePr>
          <p:cNvPr id="5" name="Chart 4" descr="Chart presenting CAEP data">
            <a:extLst>
              <a:ext uri="{FF2B5EF4-FFF2-40B4-BE49-F238E27FC236}">
                <a16:creationId xmlns:a16="http://schemas.microsoft.com/office/drawing/2014/main" id="{6D0DCAC1-DF84-6342-8396-CDAB293D3B9E}"/>
              </a:ext>
            </a:extLst>
          </p:cNvPr>
          <p:cNvGraphicFramePr>
            <a:graphicFrameLocks/>
          </p:cNvGraphicFramePr>
          <p:nvPr>
            <p:extLst>
              <p:ext uri="{D42A27DB-BD31-4B8C-83A1-F6EECF244321}">
                <p14:modId xmlns:p14="http://schemas.microsoft.com/office/powerpoint/2010/main" val="1684448321"/>
              </p:ext>
            </p:extLst>
          </p:nvPr>
        </p:nvGraphicFramePr>
        <p:xfrm>
          <a:off x="1611606" y="1863158"/>
          <a:ext cx="9472406" cy="3882348"/>
        </p:xfrm>
        <a:graphic>
          <a:graphicData uri="http://schemas.openxmlformats.org/drawingml/2006/chart">
            <c:chart xmlns:c="http://schemas.openxmlformats.org/drawingml/2006/chart" xmlns:r="http://schemas.openxmlformats.org/officeDocument/2006/relationships" r:id="rId3"/>
          </a:graphicData>
        </a:graphic>
      </p:graphicFrame>
      <p:sp>
        <p:nvSpPr>
          <p:cNvPr id="6" name="Google Shape;259;p22">
            <a:extLst>
              <a:ext uri="{FF2B5EF4-FFF2-40B4-BE49-F238E27FC236}">
                <a16:creationId xmlns:a16="http://schemas.microsoft.com/office/drawing/2014/main" id="{44B43DAB-54C3-284F-8C23-E8BC408A7EC4}"/>
              </a:ext>
            </a:extLst>
          </p:cNvPr>
          <p:cNvSpPr txBox="1">
            <a:spLocks noGrp="1"/>
          </p:cNvSpPr>
          <p:nvPr>
            <p:ph type="title" idx="4294967295"/>
          </p:nvPr>
        </p:nvSpPr>
        <p:spPr>
          <a:xfrm>
            <a:off x="800100" y="1121780"/>
            <a:ext cx="11323942" cy="741377"/>
          </a:xfrm>
          <a:prstGeom prst="rect">
            <a:avLst/>
          </a:prstGeom>
          <a:noFill/>
          <a:ln>
            <a:noFill/>
            <a:prstDash/>
          </a:ln>
          <a:effectLst/>
        </p:spPr>
        <p:txBody>
          <a:bodyPr rot="0" spcFirstLastPara="1" vertOverflow="overflow" horzOverflow="overflow" vert="horz" wrap="square" lIns="50800" tIns="50800" rIns="50800" bIns="508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Helvetica Neue"/>
              <a:buNone/>
              <a:tabLst/>
              <a:defRPr/>
            </a:pPr>
            <a:r>
              <a:rPr kumimoji="0" lang="en-US" sz="3600" b="1" i="0" u="none" strike="noStrike" kern="0" cap="none" spc="0" normalizeH="0" baseline="0" noProof="0" dirty="0">
                <a:ln>
                  <a:noFill/>
                </a:ln>
                <a:solidFill>
                  <a:srgbClr val="2F5496"/>
                </a:solidFill>
                <a:effectLst/>
                <a:uLnTx/>
                <a:uFillTx/>
                <a:latin typeface="Calibri"/>
                <a:ea typeface="Calibri"/>
                <a:cs typeface="Calibri"/>
                <a:sym typeface="Calibri"/>
              </a:rPr>
              <a:t>CAEP Participants by Gender (2020-21)</a:t>
            </a:r>
            <a:endParaRPr kumimoji="0" lang="en-US" sz="3600" b="0" i="0" u="none" strike="noStrike" kern="0" cap="none" spc="0" normalizeH="0" baseline="0" noProof="0" dirty="0">
              <a:ln>
                <a:noFill/>
              </a:ln>
              <a:solidFill>
                <a:srgbClr val="2F5496"/>
              </a:solidFill>
              <a:effectLst/>
              <a:uLnTx/>
              <a:uFillTx/>
              <a:latin typeface="Helvetica Neue"/>
              <a:ea typeface="Helvetica Neue"/>
              <a:cs typeface="Helvetica Neue"/>
              <a:sym typeface="Helvetica Neue"/>
            </a:endParaRPr>
          </a:p>
        </p:txBody>
      </p:sp>
      <p:sp>
        <p:nvSpPr>
          <p:cNvPr id="9" name="TextBox 8">
            <a:extLst>
              <a:ext uri="{FF2B5EF4-FFF2-40B4-BE49-F238E27FC236}">
                <a16:creationId xmlns:a16="http://schemas.microsoft.com/office/drawing/2014/main" id="{C757DC96-398D-184E-B667-336D0C317925}"/>
              </a:ext>
            </a:extLst>
          </p:cNvPr>
          <p:cNvSpPr txBox="1"/>
          <p:nvPr/>
        </p:nvSpPr>
        <p:spPr>
          <a:xfrm>
            <a:off x="185979" y="6440640"/>
            <a:ext cx="9700931" cy="307777"/>
          </a:xfrm>
          <a:prstGeom prst="rect">
            <a:avLst/>
          </a:prstGeom>
        </p:spPr>
        <p:txBody>
          <a:bodyPr wrap="square" lIns="91440" tIns="45720" rIns="91440" bIns="45720" rtlCol="0" anchor="t">
            <a:spAutoFit/>
          </a:bodyPr>
          <a:lstStyle/>
          <a:p>
            <a:r>
              <a:rPr lang="en-US" dirty="0">
                <a:solidFill>
                  <a:schemeClr val="bg1"/>
                </a:solidFill>
              </a:rPr>
              <a:t>Source: </a:t>
            </a:r>
            <a:r>
              <a:rPr lang="en-US" dirty="0" err="1">
                <a:solidFill>
                  <a:schemeClr val="bg1"/>
                </a:solidFill>
              </a:rPr>
              <a:t>LaunchBoard</a:t>
            </a:r>
            <a:r>
              <a:rPr lang="en-US" dirty="0">
                <a:solidFill>
                  <a:schemeClr val="bg1"/>
                </a:solidFill>
              </a:rPr>
              <a:t>, Adult Education Pipeline Dashboard, Accessed 5/12/22</a:t>
            </a:r>
          </a:p>
        </p:txBody>
      </p:sp>
      <p:pic>
        <p:nvPicPr>
          <p:cNvPr id="7" name="Picture 6" descr="Screenshot of AEP Dashboard">
            <a:extLst>
              <a:ext uri="{FF2B5EF4-FFF2-40B4-BE49-F238E27FC236}">
                <a16:creationId xmlns:a16="http://schemas.microsoft.com/office/drawing/2014/main" id="{74581010-6A57-A84C-B401-AFABC21DAD96}"/>
              </a:ext>
            </a:extLst>
          </p:cNvPr>
          <p:cNvPicPr>
            <a:picLocks noChangeAspect="1"/>
          </p:cNvPicPr>
          <p:nvPr/>
        </p:nvPicPr>
        <p:blipFill rotWithShape="1">
          <a:blip r:embed="rId4"/>
          <a:srcRect t="50512"/>
          <a:stretch/>
        </p:blipFill>
        <p:spPr>
          <a:xfrm>
            <a:off x="7224996" y="5815462"/>
            <a:ext cx="4967004" cy="1069042"/>
          </a:xfrm>
          <a:prstGeom prst="rect">
            <a:avLst/>
          </a:prstGeom>
          <a:ln>
            <a:noFill/>
          </a:ln>
        </p:spPr>
      </p:pic>
    </p:spTree>
    <p:extLst>
      <p:ext uri="{BB962C8B-B14F-4D97-AF65-F5344CB8AC3E}">
        <p14:creationId xmlns:p14="http://schemas.microsoft.com/office/powerpoint/2010/main" val="49985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12" name="Google Shape;259;p22">
            <a:extLst>
              <a:ext uri="{FF2B5EF4-FFF2-40B4-BE49-F238E27FC236}">
                <a16:creationId xmlns:a16="http://schemas.microsoft.com/office/drawing/2014/main" id="{CEAED107-6F38-6947-B35D-E167296BF343}"/>
              </a:ext>
            </a:extLst>
          </p:cNvPr>
          <p:cNvSpPr txBox="1">
            <a:spLocks noGrp="1"/>
          </p:cNvSpPr>
          <p:nvPr>
            <p:ph type="title"/>
          </p:nvPr>
        </p:nvSpPr>
        <p:spPr>
          <a:xfrm>
            <a:off x="647700" y="969380"/>
            <a:ext cx="11323942" cy="741377"/>
          </a:xfrm>
          <a:prstGeom prst="rect">
            <a:avLst/>
          </a:prstGeom>
          <a:noFill/>
          <a:ln>
            <a:noFill/>
          </a:ln>
        </p:spPr>
        <p:txBody>
          <a:bodyPr spcFirstLastPara="1" wrap="square" lIns="50800" tIns="50800" rIns="50800" bIns="50800" anchor="t" anchorCtr="0">
            <a:noAutofit/>
          </a:bodyPr>
          <a:lstStyle/>
          <a:p>
            <a:pPr marL="0" lvl="0" indent="0" algn="ctr" rtl="0">
              <a:lnSpc>
                <a:spcPct val="90000"/>
              </a:lnSpc>
              <a:spcBef>
                <a:spcPts val="0"/>
              </a:spcBef>
              <a:spcAft>
                <a:spcPts val="0"/>
              </a:spcAft>
              <a:buSzPts val="1800"/>
              <a:buNone/>
            </a:pPr>
            <a:r>
              <a:rPr lang="en-US" sz="3600" b="1" dirty="0">
                <a:solidFill>
                  <a:srgbClr val="2F5496"/>
                </a:solidFill>
                <a:latin typeface="Calibri"/>
                <a:ea typeface="Calibri"/>
                <a:cs typeface="Calibri"/>
                <a:sym typeface="Calibri"/>
              </a:rPr>
              <a:t>CAEP Participants by Age Group (2020-21)</a:t>
            </a:r>
            <a:endParaRPr sz="3600" dirty="0">
              <a:solidFill>
                <a:srgbClr val="2F5496"/>
              </a:solidFill>
            </a:endParaRPr>
          </a:p>
        </p:txBody>
      </p:sp>
      <p:graphicFrame>
        <p:nvGraphicFramePr>
          <p:cNvPr id="4" name="Chart 3" descr="Chart presenting CAEP data">
            <a:extLst>
              <a:ext uri="{FF2B5EF4-FFF2-40B4-BE49-F238E27FC236}">
                <a16:creationId xmlns:a16="http://schemas.microsoft.com/office/drawing/2014/main" id="{0CC552D8-B199-3541-9B9F-D6F38AB4DD57}"/>
              </a:ext>
            </a:extLst>
          </p:cNvPr>
          <p:cNvGraphicFramePr>
            <a:graphicFrameLocks/>
          </p:cNvGraphicFramePr>
          <p:nvPr>
            <p:extLst>
              <p:ext uri="{D42A27DB-BD31-4B8C-83A1-F6EECF244321}">
                <p14:modId xmlns:p14="http://schemas.microsoft.com/office/powerpoint/2010/main" val="886108487"/>
              </p:ext>
            </p:extLst>
          </p:nvPr>
        </p:nvGraphicFramePr>
        <p:xfrm>
          <a:off x="1359242" y="1890585"/>
          <a:ext cx="9156357" cy="372882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C27DB0E-B5EA-1140-BA5D-A3CA54E030AA}"/>
              </a:ext>
            </a:extLst>
          </p:cNvPr>
          <p:cNvSpPr txBox="1"/>
          <p:nvPr/>
        </p:nvSpPr>
        <p:spPr>
          <a:xfrm>
            <a:off x="185979" y="6440640"/>
            <a:ext cx="9700931" cy="307777"/>
          </a:xfrm>
          <a:prstGeom prst="rect">
            <a:avLst/>
          </a:prstGeom>
        </p:spPr>
        <p:txBody>
          <a:bodyPr wrap="square" lIns="91440" tIns="45720" rIns="91440" bIns="45720" rtlCol="0" anchor="t">
            <a:spAutoFit/>
          </a:bodyPr>
          <a:lstStyle/>
          <a:p>
            <a:r>
              <a:rPr lang="en-US" dirty="0">
                <a:solidFill>
                  <a:schemeClr val="bg1"/>
                </a:solidFill>
              </a:rPr>
              <a:t>Source: </a:t>
            </a:r>
            <a:r>
              <a:rPr lang="en-US" dirty="0" err="1">
                <a:solidFill>
                  <a:schemeClr val="bg1"/>
                </a:solidFill>
              </a:rPr>
              <a:t>LaunchBoard</a:t>
            </a:r>
            <a:r>
              <a:rPr lang="en-US" dirty="0">
                <a:solidFill>
                  <a:schemeClr val="bg1"/>
                </a:solidFill>
              </a:rPr>
              <a:t>, Adult Education Pipeline Dashboard, Accessed 5/12/22</a:t>
            </a:r>
          </a:p>
        </p:txBody>
      </p:sp>
      <p:pic>
        <p:nvPicPr>
          <p:cNvPr id="6" name="Picture 5" descr="Screenshot of AEP Dashboard">
            <a:extLst>
              <a:ext uri="{FF2B5EF4-FFF2-40B4-BE49-F238E27FC236}">
                <a16:creationId xmlns:a16="http://schemas.microsoft.com/office/drawing/2014/main" id="{0E8BEFEF-D8AB-A44D-9403-47B675397DB3}"/>
              </a:ext>
            </a:extLst>
          </p:cNvPr>
          <p:cNvPicPr>
            <a:picLocks noChangeAspect="1"/>
          </p:cNvPicPr>
          <p:nvPr/>
        </p:nvPicPr>
        <p:blipFill rotWithShape="1">
          <a:blip r:embed="rId4"/>
          <a:srcRect t="50512"/>
          <a:stretch/>
        </p:blipFill>
        <p:spPr>
          <a:xfrm>
            <a:off x="7224996" y="5815462"/>
            <a:ext cx="4967004" cy="1069042"/>
          </a:xfrm>
          <a:prstGeom prst="rect">
            <a:avLst/>
          </a:prstGeom>
          <a:ln>
            <a:noFill/>
          </a:ln>
        </p:spPr>
      </p:pic>
    </p:spTree>
    <p:extLst>
      <p:ext uri="{BB962C8B-B14F-4D97-AF65-F5344CB8AC3E}">
        <p14:creationId xmlns:p14="http://schemas.microsoft.com/office/powerpoint/2010/main" val="50842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12" name="Google Shape;259;p22">
            <a:extLst>
              <a:ext uri="{FF2B5EF4-FFF2-40B4-BE49-F238E27FC236}">
                <a16:creationId xmlns:a16="http://schemas.microsoft.com/office/drawing/2014/main" id="{CEAED107-6F38-6947-B35D-E167296BF343}"/>
              </a:ext>
            </a:extLst>
          </p:cNvPr>
          <p:cNvSpPr txBox="1">
            <a:spLocks noGrp="1"/>
          </p:cNvSpPr>
          <p:nvPr>
            <p:ph type="title"/>
          </p:nvPr>
        </p:nvSpPr>
        <p:spPr>
          <a:xfrm>
            <a:off x="647700" y="969380"/>
            <a:ext cx="11323942" cy="741377"/>
          </a:xfrm>
          <a:prstGeom prst="rect">
            <a:avLst/>
          </a:prstGeom>
          <a:noFill/>
          <a:ln>
            <a:noFill/>
          </a:ln>
        </p:spPr>
        <p:txBody>
          <a:bodyPr spcFirstLastPara="1" wrap="square" lIns="50800" tIns="50800" rIns="50800" bIns="50800" anchor="t" anchorCtr="0">
            <a:noAutofit/>
          </a:bodyPr>
          <a:lstStyle/>
          <a:p>
            <a:pPr lvl="0">
              <a:lnSpc>
                <a:spcPct val="90000"/>
              </a:lnSpc>
            </a:pPr>
            <a:r>
              <a:rPr lang="en-US" sz="3600" b="1" dirty="0">
                <a:solidFill>
                  <a:srgbClr val="2F5496"/>
                </a:solidFill>
                <a:latin typeface="Calibri"/>
                <a:ea typeface="Calibri"/>
                <a:cs typeface="Calibri"/>
                <a:sym typeface="Calibri"/>
              </a:rPr>
              <a:t>CAEP Participants by Race / Ethnicity (2020-21)</a:t>
            </a:r>
            <a:endParaRPr sz="3600" dirty="0">
              <a:solidFill>
                <a:srgbClr val="2F5496"/>
              </a:solidFill>
            </a:endParaRPr>
          </a:p>
        </p:txBody>
      </p:sp>
      <p:sp>
        <p:nvSpPr>
          <p:cNvPr id="4" name="TextBox 3">
            <a:extLst>
              <a:ext uri="{FF2B5EF4-FFF2-40B4-BE49-F238E27FC236}">
                <a16:creationId xmlns:a16="http://schemas.microsoft.com/office/drawing/2014/main" id="{1E07517E-FD39-6047-AD0E-C6381984C22E}"/>
              </a:ext>
            </a:extLst>
          </p:cNvPr>
          <p:cNvSpPr txBox="1"/>
          <p:nvPr/>
        </p:nvSpPr>
        <p:spPr>
          <a:xfrm>
            <a:off x="185979" y="6440640"/>
            <a:ext cx="9700931" cy="307777"/>
          </a:xfrm>
          <a:prstGeom prst="rect">
            <a:avLst/>
          </a:prstGeom>
        </p:spPr>
        <p:txBody>
          <a:bodyPr wrap="square" lIns="91440" tIns="45720" rIns="91440" bIns="45720" rtlCol="0" anchor="t">
            <a:spAutoFit/>
          </a:bodyPr>
          <a:lstStyle/>
          <a:p>
            <a:r>
              <a:rPr lang="en-US" dirty="0">
                <a:solidFill>
                  <a:schemeClr val="bg1"/>
                </a:solidFill>
              </a:rPr>
              <a:t>Source: </a:t>
            </a:r>
            <a:r>
              <a:rPr lang="en-US" dirty="0" err="1">
                <a:solidFill>
                  <a:schemeClr val="bg1"/>
                </a:solidFill>
              </a:rPr>
              <a:t>LaunchBoard</a:t>
            </a:r>
            <a:r>
              <a:rPr lang="en-US" dirty="0">
                <a:solidFill>
                  <a:schemeClr val="bg1"/>
                </a:solidFill>
              </a:rPr>
              <a:t>, Adult Education Pipeline Dashboard, Accessed 5/12/22</a:t>
            </a:r>
          </a:p>
        </p:txBody>
      </p:sp>
      <p:graphicFrame>
        <p:nvGraphicFramePr>
          <p:cNvPr id="5" name="Chart 4" descr="Chart presenting CAEP data">
            <a:extLst>
              <a:ext uri="{FF2B5EF4-FFF2-40B4-BE49-F238E27FC236}">
                <a16:creationId xmlns:a16="http://schemas.microsoft.com/office/drawing/2014/main" id="{D6F8A792-7D8D-A140-A964-C63759F0349C}"/>
              </a:ext>
            </a:extLst>
          </p:cNvPr>
          <p:cNvGraphicFramePr>
            <a:graphicFrameLocks/>
          </p:cNvGraphicFramePr>
          <p:nvPr>
            <p:extLst>
              <p:ext uri="{D42A27DB-BD31-4B8C-83A1-F6EECF244321}">
                <p14:modId xmlns:p14="http://schemas.microsoft.com/office/powerpoint/2010/main" val="1325026980"/>
              </p:ext>
            </p:extLst>
          </p:nvPr>
        </p:nvGraphicFramePr>
        <p:xfrm>
          <a:off x="778475" y="1710757"/>
          <a:ext cx="10577383" cy="422014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Screenshot of AEP Dashboard">
            <a:extLst>
              <a:ext uri="{FF2B5EF4-FFF2-40B4-BE49-F238E27FC236}">
                <a16:creationId xmlns:a16="http://schemas.microsoft.com/office/drawing/2014/main" id="{A014AF83-442C-5E40-8274-0905670BB479}"/>
              </a:ext>
            </a:extLst>
          </p:cNvPr>
          <p:cNvPicPr>
            <a:picLocks noChangeAspect="1"/>
          </p:cNvPicPr>
          <p:nvPr/>
        </p:nvPicPr>
        <p:blipFill rotWithShape="1">
          <a:blip r:embed="rId4"/>
          <a:srcRect t="50512"/>
          <a:stretch/>
        </p:blipFill>
        <p:spPr>
          <a:xfrm>
            <a:off x="7224996" y="5815462"/>
            <a:ext cx="4967004" cy="1069042"/>
          </a:xfrm>
          <a:prstGeom prst="rect">
            <a:avLst/>
          </a:prstGeom>
          <a:ln>
            <a:noFill/>
          </a:ln>
        </p:spPr>
      </p:pic>
    </p:spTree>
    <p:extLst>
      <p:ext uri="{BB962C8B-B14F-4D97-AF65-F5344CB8AC3E}">
        <p14:creationId xmlns:p14="http://schemas.microsoft.com/office/powerpoint/2010/main" val="344015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12" name="Google Shape;259;p22">
            <a:extLst>
              <a:ext uri="{FF2B5EF4-FFF2-40B4-BE49-F238E27FC236}">
                <a16:creationId xmlns:a16="http://schemas.microsoft.com/office/drawing/2014/main" id="{CEAED107-6F38-6947-B35D-E167296BF343}"/>
              </a:ext>
            </a:extLst>
          </p:cNvPr>
          <p:cNvSpPr txBox="1">
            <a:spLocks noGrp="1"/>
          </p:cNvSpPr>
          <p:nvPr>
            <p:ph type="title"/>
          </p:nvPr>
        </p:nvSpPr>
        <p:spPr>
          <a:xfrm>
            <a:off x="647700" y="969380"/>
            <a:ext cx="11323942" cy="741377"/>
          </a:xfrm>
          <a:prstGeom prst="rect">
            <a:avLst/>
          </a:prstGeom>
          <a:noFill/>
          <a:ln>
            <a:noFill/>
          </a:ln>
        </p:spPr>
        <p:txBody>
          <a:bodyPr spcFirstLastPara="1" wrap="square" lIns="50800" tIns="50800" rIns="50800" bIns="50800" anchor="t" anchorCtr="0">
            <a:noAutofit/>
          </a:bodyPr>
          <a:lstStyle/>
          <a:p>
            <a:pPr marL="0" lvl="0" indent="0" algn="ctr" rtl="0">
              <a:lnSpc>
                <a:spcPct val="90000"/>
              </a:lnSpc>
              <a:spcBef>
                <a:spcPts val="0"/>
              </a:spcBef>
              <a:spcAft>
                <a:spcPts val="0"/>
              </a:spcAft>
              <a:buSzPts val="1800"/>
              <a:buNone/>
            </a:pPr>
            <a:r>
              <a:rPr lang="en-US" sz="3600" b="1" dirty="0">
                <a:solidFill>
                  <a:srgbClr val="2F5496"/>
                </a:solidFill>
                <a:latin typeface="Calibri"/>
                <a:ea typeface="Calibri"/>
                <a:cs typeface="Calibri"/>
                <a:sym typeface="Calibri"/>
              </a:rPr>
              <a:t>Decline in CAEP Participants in CTE by Race / Ethnicity between 2018-19 and 2020-21</a:t>
            </a:r>
            <a:endParaRPr sz="3600" dirty="0">
              <a:solidFill>
                <a:srgbClr val="2F5496"/>
              </a:solidFill>
            </a:endParaRPr>
          </a:p>
        </p:txBody>
      </p:sp>
      <p:sp>
        <p:nvSpPr>
          <p:cNvPr id="4" name="TextBox 3">
            <a:extLst>
              <a:ext uri="{FF2B5EF4-FFF2-40B4-BE49-F238E27FC236}">
                <a16:creationId xmlns:a16="http://schemas.microsoft.com/office/drawing/2014/main" id="{14CF2C55-B3C8-154D-A1DF-2C25A3B45DDB}"/>
              </a:ext>
            </a:extLst>
          </p:cNvPr>
          <p:cNvSpPr txBox="1"/>
          <p:nvPr/>
        </p:nvSpPr>
        <p:spPr>
          <a:xfrm>
            <a:off x="185979" y="6440640"/>
            <a:ext cx="9700931" cy="307777"/>
          </a:xfrm>
          <a:prstGeom prst="rect">
            <a:avLst/>
          </a:prstGeom>
        </p:spPr>
        <p:txBody>
          <a:bodyPr wrap="square" lIns="91440" tIns="45720" rIns="91440" bIns="45720" rtlCol="0" anchor="t">
            <a:spAutoFit/>
          </a:bodyPr>
          <a:lstStyle/>
          <a:p>
            <a:r>
              <a:rPr lang="en-US" dirty="0">
                <a:solidFill>
                  <a:schemeClr val="bg1"/>
                </a:solidFill>
              </a:rPr>
              <a:t>Source: </a:t>
            </a:r>
            <a:r>
              <a:rPr lang="en-US" dirty="0" err="1">
                <a:solidFill>
                  <a:schemeClr val="bg1"/>
                </a:solidFill>
              </a:rPr>
              <a:t>LaunchBoard</a:t>
            </a:r>
            <a:r>
              <a:rPr lang="en-US" dirty="0">
                <a:solidFill>
                  <a:schemeClr val="bg1"/>
                </a:solidFill>
              </a:rPr>
              <a:t>, Adult Education Pipeline Dashboard, Accessed 5/2/22</a:t>
            </a:r>
          </a:p>
        </p:txBody>
      </p:sp>
      <p:pic>
        <p:nvPicPr>
          <p:cNvPr id="5" name="Picture 4" descr="Screenshot of AEP Dashboard">
            <a:extLst>
              <a:ext uri="{FF2B5EF4-FFF2-40B4-BE49-F238E27FC236}">
                <a16:creationId xmlns:a16="http://schemas.microsoft.com/office/drawing/2014/main" id="{753A5A6A-B952-C547-9EA6-D1ACA897C713}"/>
              </a:ext>
            </a:extLst>
          </p:cNvPr>
          <p:cNvPicPr>
            <a:picLocks noChangeAspect="1"/>
          </p:cNvPicPr>
          <p:nvPr/>
        </p:nvPicPr>
        <p:blipFill rotWithShape="1">
          <a:blip r:embed="rId3"/>
          <a:srcRect t="50512"/>
          <a:stretch/>
        </p:blipFill>
        <p:spPr>
          <a:xfrm>
            <a:off x="7224996" y="5815462"/>
            <a:ext cx="4967004" cy="1069042"/>
          </a:xfrm>
          <a:prstGeom prst="rect">
            <a:avLst/>
          </a:prstGeom>
          <a:ln>
            <a:noFill/>
          </a:ln>
        </p:spPr>
      </p:pic>
      <p:graphicFrame>
        <p:nvGraphicFramePr>
          <p:cNvPr id="7" name="Chart 6" descr="Chart presenting CAEP data">
            <a:extLst>
              <a:ext uri="{FF2B5EF4-FFF2-40B4-BE49-F238E27FC236}">
                <a16:creationId xmlns:a16="http://schemas.microsoft.com/office/drawing/2014/main" id="{7C7F8F16-29F8-0947-83DF-D3A8A937EA50}"/>
              </a:ext>
            </a:extLst>
          </p:cNvPr>
          <p:cNvGraphicFramePr>
            <a:graphicFrameLocks/>
          </p:cNvGraphicFramePr>
          <p:nvPr>
            <p:extLst>
              <p:ext uri="{D42A27DB-BD31-4B8C-83A1-F6EECF244321}">
                <p14:modId xmlns:p14="http://schemas.microsoft.com/office/powerpoint/2010/main" val="1360154899"/>
              </p:ext>
            </p:extLst>
          </p:nvPr>
        </p:nvGraphicFramePr>
        <p:xfrm>
          <a:off x="755373" y="2216262"/>
          <a:ext cx="10442713" cy="3530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437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7" name="Title 3">
            <a:extLst>
              <a:ext uri="{FF2B5EF4-FFF2-40B4-BE49-F238E27FC236}">
                <a16:creationId xmlns:a16="http://schemas.microsoft.com/office/drawing/2014/main" id="{B4B5DC6A-B3A1-8A4A-B33E-CCAF9FE8EF3C}"/>
              </a:ext>
            </a:extLst>
          </p:cNvPr>
          <p:cNvSpPr txBox="1">
            <a:spLocks noGrp="1"/>
          </p:cNvSpPr>
          <p:nvPr>
            <p:ph type="title" idx="4294967295"/>
          </p:nvPr>
        </p:nvSpPr>
        <p:spPr>
          <a:xfrm>
            <a:off x="705133" y="1218666"/>
            <a:ext cx="11207724" cy="1872878"/>
          </a:xfrm>
          <a:prstGeom prst="rect">
            <a:avLst/>
          </a:prstGeom>
          <a:noFill/>
          <a:ln>
            <a:noFill/>
            <a:prstDash/>
          </a:ln>
          <a:effectLst/>
        </p:spPr>
        <p:txBody>
          <a:bodyPr rot="0" spcFirstLastPara="1" vertOverflow="overflow" horzOverflow="overflow" vert="horz" wrap="square" lIns="50800" tIns="50800" rIns="50800" bIns="50800" numCol="1" spcCol="0" rtlCol="0" fromWordArt="0" anchor="ctr" anchorCtr="0" forceAA="0" compatLnSpc="1">
            <a:prstTxWarp prst="textNoShape">
              <a:avLst/>
            </a:prstTxWarp>
            <a:normAutofit fontScale="97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800"/>
              <a:buFont typeface="Helvetica Neue"/>
              <a:buNone/>
              <a:defRPr sz="4200" b="0"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r>
              <a:rPr kumimoji="0" lang="en-US" sz="4000" b="1" i="0" u="none" strike="noStrike" kern="0" cap="none" spc="0" normalizeH="0" baseline="0" noProof="0" dirty="0">
                <a:ln>
                  <a:noFill/>
                </a:ln>
                <a:solidFill>
                  <a:srgbClr val="2F5496"/>
                </a:solidFill>
                <a:effectLst/>
                <a:uLnTx/>
                <a:uFillTx/>
                <a:latin typeface="Calibri"/>
                <a:ea typeface="Helvetica Neue"/>
                <a:cs typeface="Calibri"/>
                <a:sym typeface="Helvetica Neue"/>
              </a:rPr>
              <a:t>Discussion</a:t>
            </a:r>
          </a:p>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br>
              <a:rPr kumimoji="0" lang="en-US" sz="4000" b="1" i="0" u="none" strike="noStrike" kern="0" cap="none" spc="0" normalizeH="0" baseline="0" noProof="0" dirty="0">
                <a:ln>
                  <a:noFill/>
                </a:ln>
                <a:solidFill>
                  <a:srgbClr val="2F5496"/>
                </a:solidFill>
                <a:effectLst/>
                <a:uLnTx/>
                <a:uFillTx/>
                <a:latin typeface="Calibri"/>
                <a:ea typeface="Helvetica Neue"/>
                <a:cs typeface="Calibri"/>
                <a:sym typeface="Helvetica Neue"/>
              </a:rPr>
            </a:br>
            <a:endParaRPr kumimoji="0" lang="en-US" sz="4000" b="1" i="0" u="none" strike="noStrike" kern="0" cap="none" spc="0" normalizeH="0" baseline="0" noProof="0" dirty="0">
              <a:ln>
                <a:noFill/>
              </a:ln>
              <a:solidFill>
                <a:srgbClr val="2F5496"/>
              </a:solidFill>
              <a:effectLst/>
              <a:uLnTx/>
              <a:uFillTx/>
              <a:latin typeface="Calibri"/>
              <a:ea typeface="Helvetica Neue"/>
              <a:cs typeface="Calibri"/>
              <a:sym typeface="Helvetica Neue"/>
            </a:endParaRPr>
          </a:p>
        </p:txBody>
      </p:sp>
      <p:sp>
        <p:nvSpPr>
          <p:cNvPr id="3" name="Text Placeholder 2">
            <a:extLst>
              <a:ext uri="{FF2B5EF4-FFF2-40B4-BE49-F238E27FC236}">
                <a16:creationId xmlns:a16="http://schemas.microsoft.com/office/drawing/2014/main" id="{B1E59739-5B33-6445-B5D7-31DE216F67B8}"/>
              </a:ext>
            </a:extLst>
          </p:cNvPr>
          <p:cNvSpPr>
            <a:spLocks noGrp="1"/>
          </p:cNvSpPr>
          <p:nvPr>
            <p:ph type="body" idx="1"/>
          </p:nvPr>
        </p:nvSpPr>
        <p:spPr>
          <a:xfrm>
            <a:off x="971267" y="1885125"/>
            <a:ext cx="10515600" cy="2632446"/>
          </a:xfrm>
        </p:spPr>
        <p:txBody>
          <a:bodyPr>
            <a:normAutofit/>
          </a:bodyPr>
          <a:lstStyle/>
          <a:p>
            <a:r>
              <a:rPr lang="en-US" sz="2400" dirty="0"/>
              <a:t>What did you notice?</a:t>
            </a:r>
          </a:p>
          <a:p>
            <a:r>
              <a:rPr lang="en-US" sz="2400" dirty="0"/>
              <a:t>Did you see anything surprising in the data?</a:t>
            </a:r>
          </a:p>
          <a:p>
            <a:r>
              <a:rPr lang="en-US" sz="2400" dirty="0"/>
              <a:t>What do you want to know more about?</a:t>
            </a:r>
          </a:p>
        </p:txBody>
      </p:sp>
    </p:spTree>
    <p:extLst>
      <p:ext uri="{BB962C8B-B14F-4D97-AF65-F5344CB8AC3E}">
        <p14:creationId xmlns:p14="http://schemas.microsoft.com/office/powerpoint/2010/main" val="189119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70"/>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lnSpc>
                <a:spcPct val="100000"/>
              </a:lnSpc>
              <a:spcBef>
                <a:spcPts val="0"/>
              </a:spcBef>
              <a:spcAft>
                <a:spcPts val="0"/>
              </a:spcAft>
              <a:buSzPts val="900"/>
              <a:buNone/>
            </a:pPr>
            <a:fld id="{00000000-1234-1234-1234-123412341234}" type="slidenum">
              <a:rPr lang="en-US"/>
              <a:t>19</a:t>
            </a:fld>
            <a:endParaRPr/>
          </a:p>
        </p:txBody>
      </p:sp>
      <p:sp>
        <p:nvSpPr>
          <p:cNvPr id="652" name="Google Shape;652;p70"/>
          <p:cNvSpPr>
            <a:spLocks noGrp="1"/>
          </p:cNvSpPr>
          <p:nvPr>
            <p:ph type="title" idx="4294967295"/>
          </p:nvPr>
        </p:nvSpPr>
        <p:spPr>
          <a:xfrm>
            <a:off x="-2568" y="4491123"/>
            <a:ext cx="12190491" cy="1122948"/>
          </a:xfrm>
          <a:prstGeom prst="rect">
            <a:avLst/>
          </a:prstGeom>
          <a:solidFill>
            <a:srgbClr val="000000">
              <a:alpha val="10196"/>
            </a:srgbClr>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buSzPts val="4800"/>
              <a:defRPr/>
            </a:pPr>
            <a:r>
              <a:rPr lang="en-US" sz="4800" b="1" dirty="0">
                <a:solidFill>
                  <a:srgbClr val="2F5496"/>
                </a:solidFill>
                <a:latin typeface="Calibri"/>
                <a:ea typeface="Calibri"/>
                <a:cs typeface="Calibri"/>
              </a:rPr>
              <a:t>Labor Market Information</a:t>
            </a:r>
            <a:endParaRPr lang="en-US" sz="4800" b="1" i="0" u="none" strike="noStrike" kern="0" cap="none" spc="0" normalizeH="0" baseline="0" noProof="0" dirty="0">
              <a:ln>
                <a:noFill/>
              </a:ln>
              <a:solidFill>
                <a:srgbClr val="2F5496"/>
              </a:solidFill>
              <a:effectLst/>
              <a:uLnTx/>
              <a:uFillTx/>
              <a:latin typeface="Calibri"/>
              <a:ea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Clr>
                <a:srgbClr val="000000"/>
              </a:buClr>
              <a:buSzPts val="900"/>
              <a:buFont typeface="Arial"/>
              <a:buNone/>
            </a:pPr>
            <a:fld id="{00000000-1234-1234-1234-123412341234}" type="slidenum">
              <a:rPr lang="en-US"/>
              <a:t>2</a:t>
            </a:fld>
            <a:endParaRPr/>
          </a:p>
        </p:txBody>
      </p:sp>
      <p:pic>
        <p:nvPicPr>
          <p:cNvPr id="125" name="Google Shape;125;p2" descr="A person with long hair&#10;&#10;Description automatically generated with medium confidence"/>
          <p:cNvPicPr preferRelativeResize="0"/>
          <p:nvPr/>
        </p:nvPicPr>
        <p:blipFill rotWithShape="1">
          <a:blip r:embed="rId3">
            <a:alphaModFix/>
          </a:blip>
          <a:srcRect/>
          <a:stretch/>
        </p:blipFill>
        <p:spPr>
          <a:xfrm>
            <a:off x="756662" y="2176267"/>
            <a:ext cx="1911279" cy="2505459"/>
          </a:xfrm>
          <a:prstGeom prst="rect">
            <a:avLst/>
          </a:prstGeom>
          <a:noFill/>
          <a:ln>
            <a:noFill/>
          </a:ln>
          <a:effectLst>
            <a:outerShdw blurRad="242888" dist="123825" dir="3120000" algn="bl" rotWithShape="0">
              <a:srgbClr val="000000">
                <a:alpha val="48235"/>
              </a:srgbClr>
            </a:outerShdw>
          </a:effectLst>
        </p:spPr>
      </p:pic>
      <p:sp>
        <p:nvSpPr>
          <p:cNvPr id="126" name="Google Shape;126;p2"/>
          <p:cNvSpPr txBox="1"/>
          <p:nvPr/>
        </p:nvSpPr>
        <p:spPr>
          <a:xfrm>
            <a:off x="212300" y="4855825"/>
            <a:ext cx="30000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Blaire Willson Toso</a:t>
            </a:r>
            <a:endParaRPr sz="1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Senior Program Manager</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btoso@wested.org</a:t>
            </a:r>
            <a:endParaRPr sz="1400" b="0" i="0" u="none" strike="noStrike" cap="none">
              <a:solidFill>
                <a:schemeClr val="dk1"/>
              </a:solidFill>
              <a:latin typeface="Calibri"/>
              <a:ea typeface="Calibri"/>
              <a:cs typeface="Calibri"/>
              <a:sym typeface="Calibri"/>
            </a:endParaRPr>
          </a:p>
        </p:txBody>
      </p:sp>
      <p:pic>
        <p:nvPicPr>
          <p:cNvPr id="127" name="Google Shape;127;p2" descr="A person smiling for the camera&#10;&#10;Description automatically generated with medium confidence"/>
          <p:cNvPicPr preferRelativeResize="0"/>
          <p:nvPr/>
        </p:nvPicPr>
        <p:blipFill rotWithShape="1">
          <a:blip r:embed="rId5">
            <a:alphaModFix/>
          </a:blip>
          <a:srcRect l="17101" t="7817" r="8994"/>
          <a:stretch/>
        </p:blipFill>
        <p:spPr>
          <a:xfrm>
            <a:off x="3648294" y="2241164"/>
            <a:ext cx="2008644" cy="2505456"/>
          </a:xfrm>
          <a:prstGeom prst="rect">
            <a:avLst/>
          </a:prstGeom>
          <a:noFill/>
          <a:ln>
            <a:noFill/>
          </a:ln>
          <a:effectLst>
            <a:outerShdw blurRad="242888" dist="123825" dir="3120000" algn="bl" rotWithShape="0">
              <a:srgbClr val="000000">
                <a:alpha val="48235"/>
              </a:srgbClr>
            </a:outerShdw>
          </a:effectLst>
        </p:spPr>
      </p:pic>
      <p:sp>
        <p:nvSpPr>
          <p:cNvPr id="128" name="Google Shape;128;p2"/>
          <p:cNvSpPr txBox="1"/>
          <p:nvPr/>
        </p:nvSpPr>
        <p:spPr>
          <a:xfrm>
            <a:off x="3122903" y="4920731"/>
            <a:ext cx="3059400" cy="118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Jessica </a:t>
            </a:r>
            <a:r>
              <a:rPr lang="en-US" sz="1800" b="1" i="0" u="none" strike="noStrike" cap="none" dirty="0" err="1">
                <a:solidFill>
                  <a:schemeClr val="dk1"/>
                </a:solidFill>
                <a:latin typeface="Calibri"/>
                <a:ea typeface="Calibri"/>
                <a:cs typeface="Calibri"/>
                <a:sym typeface="Calibri"/>
              </a:rPr>
              <a:t>Keach</a:t>
            </a:r>
            <a:r>
              <a:rPr lang="en-US" sz="1800" b="1" i="0" u="none" strike="noStrike" cap="none" dirty="0">
                <a:solidFill>
                  <a:schemeClr val="dk1"/>
                </a:solidFill>
                <a:latin typeface="Calibri"/>
                <a:ea typeface="Calibri"/>
                <a:cs typeface="Calibri"/>
                <a:sym typeface="Calibri"/>
              </a:rPr>
              <a:t> (she / her)</a:t>
            </a:r>
            <a:endParaRPr sz="18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Senior Research Associate</a:t>
            </a: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jkeach@wested.org</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pic>
        <p:nvPicPr>
          <p:cNvPr id="129" name="Google Shape;129;p2" descr="A person smiling for the camera&#10;&#10;Description automatically generated with medium confidence"/>
          <p:cNvPicPr preferRelativeResize="0"/>
          <p:nvPr/>
        </p:nvPicPr>
        <p:blipFill rotWithShape="1">
          <a:blip r:embed="rId7">
            <a:alphaModFix/>
          </a:blip>
          <a:srcRect/>
          <a:stretch/>
        </p:blipFill>
        <p:spPr>
          <a:xfrm>
            <a:off x="6544500" y="2241175"/>
            <a:ext cx="2008625" cy="2509490"/>
          </a:xfrm>
          <a:prstGeom prst="rect">
            <a:avLst/>
          </a:prstGeom>
          <a:noFill/>
          <a:ln>
            <a:noFill/>
          </a:ln>
          <a:effectLst>
            <a:outerShdw blurRad="242888" dist="123825" dir="3120000" algn="bl" rotWithShape="0">
              <a:srgbClr val="000000">
                <a:alpha val="48235"/>
              </a:srgbClr>
            </a:outerShdw>
          </a:effectLst>
        </p:spPr>
      </p:pic>
      <p:sp>
        <p:nvSpPr>
          <p:cNvPr id="130" name="Google Shape;130;p2"/>
          <p:cNvSpPr txBox="1"/>
          <p:nvPr/>
        </p:nvSpPr>
        <p:spPr>
          <a:xfrm>
            <a:off x="6019115" y="4920731"/>
            <a:ext cx="3059400" cy="118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Ayanna Smith</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Program Coordinator II</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asmith5@wested.org</a:t>
            </a:r>
            <a:r>
              <a:rPr lang="en-US" sz="16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31" name="Google Shape;131;p2"/>
          <p:cNvSpPr txBox="1">
            <a:spLocks noGrp="1"/>
          </p:cNvSpPr>
          <p:nvPr>
            <p:ph type="title" idx="4294967295"/>
          </p:nvPr>
        </p:nvSpPr>
        <p:spPr>
          <a:xfrm>
            <a:off x="1061456" y="1142750"/>
            <a:ext cx="9948000" cy="849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Pts val="4800"/>
              <a:buFont typeface="Arial"/>
              <a:buNone/>
              <a:tabLst/>
              <a:defRPr/>
            </a:pPr>
            <a:r>
              <a:rPr kumimoji="0" lang="en-US" sz="4800" b="1" i="0" u="none" strike="noStrike" kern="0" cap="none" spc="0" normalizeH="0" baseline="0" noProof="0">
                <a:ln>
                  <a:noFill/>
                </a:ln>
                <a:solidFill>
                  <a:srgbClr val="2F5496"/>
                </a:solidFill>
                <a:effectLst/>
                <a:uLnTx/>
                <a:uFillTx/>
                <a:latin typeface="Calibri"/>
                <a:ea typeface="Calibri"/>
                <a:cs typeface="Calibri"/>
                <a:sym typeface="Calibri"/>
              </a:rPr>
              <a:t>Today’s Presenters</a:t>
            </a:r>
          </a:p>
        </p:txBody>
      </p:sp>
      <p:sp>
        <p:nvSpPr>
          <p:cNvPr id="132" name="Google Shape;132;p2"/>
          <p:cNvSpPr txBox="1"/>
          <p:nvPr/>
        </p:nvSpPr>
        <p:spPr>
          <a:xfrm>
            <a:off x="8917306" y="4898644"/>
            <a:ext cx="3059400" cy="861734"/>
          </a:xfrm>
          <a:prstGeom prst="rect">
            <a:avLst/>
          </a:prstGeom>
          <a:noFill/>
          <a:ln>
            <a:noFill/>
          </a:ln>
        </p:spPr>
        <p:txBody>
          <a:bodyPr spcFirstLastPara="1" wrap="square" lIns="91425" tIns="45700" rIns="91425" bIns="45700" anchor="t" anchorCtr="0">
            <a:spAutoFit/>
          </a:bodyPr>
          <a:lstStyle/>
          <a:p>
            <a:pPr algn="ctr"/>
            <a:r>
              <a:rPr lang="en-US" sz="1800" b="1" dirty="0">
                <a:solidFill>
                  <a:schemeClr val="dk1"/>
                </a:solidFill>
                <a:latin typeface="Calibri"/>
                <a:cs typeface="Calibri"/>
                <a:sym typeface="Calibri"/>
              </a:rPr>
              <a:t>Alexandria M. Wright Ph.D.</a:t>
            </a:r>
            <a:endParaRPr lang="en-US" sz="1800" b="1" dirty="0">
              <a:solidFill>
                <a:schemeClr val="dk1"/>
              </a:solidFill>
              <a:latin typeface="Calibri"/>
              <a:cs typeface="Calibri"/>
            </a:endParaRPr>
          </a:p>
          <a:p>
            <a:pPr algn="ctr"/>
            <a:r>
              <a:rPr lang="en-US" sz="1600" dirty="0">
                <a:solidFill>
                  <a:schemeClr val="dk1"/>
                </a:solidFill>
                <a:latin typeface="Calibri"/>
                <a:ea typeface="Calibri"/>
                <a:cs typeface="Calibri"/>
              </a:rPr>
              <a:t>Senior Research Associate</a:t>
            </a:r>
            <a:endParaRPr lang="en-US" sz="1600" i="0" u="none" strike="noStrike" cap="none" dirty="0">
              <a:solidFill>
                <a:schemeClr val="dk1"/>
              </a:solidFill>
              <a:latin typeface="Calibri"/>
              <a:ea typeface="Calibri"/>
              <a:cs typeface="Calibri"/>
            </a:endParaRPr>
          </a:p>
          <a:p>
            <a:pPr algn="ctr"/>
            <a:r>
              <a:rPr lang="en-US" sz="1600" dirty="0">
                <a:solidFill>
                  <a:schemeClr val="dk1"/>
                </a:solidFill>
                <a:latin typeface="Calibri"/>
                <a:ea typeface="Calibri"/>
                <a:cs typeface="Calibri"/>
                <a:hlinkClick r:id="rId9">
                  <a:extLst>
                    <a:ext uri="{A12FA001-AC4F-418D-AE19-62706E023703}">
                      <ahyp:hlinkClr xmlns:ahyp="http://schemas.microsoft.com/office/drawing/2018/hyperlinkcolor" val="tx"/>
                    </a:ext>
                  </a:extLst>
                </a:hlinkClick>
              </a:rPr>
              <a:t>awright@wested.org</a:t>
            </a:r>
            <a:r>
              <a:rPr lang="en-US" sz="1600" dirty="0">
                <a:solidFill>
                  <a:schemeClr val="dk1"/>
                </a:solidFill>
                <a:latin typeface="Calibri"/>
                <a:ea typeface="Calibri"/>
                <a:cs typeface="Calibri"/>
              </a:rPr>
              <a:t> </a:t>
            </a:r>
          </a:p>
        </p:txBody>
      </p:sp>
      <p:pic>
        <p:nvPicPr>
          <p:cNvPr id="2" name="Picture 2" descr="A person smiling at the camera&#10;&#10;Description automatically generated with medium confidence">
            <a:extLst>
              <a:ext uri="{FF2B5EF4-FFF2-40B4-BE49-F238E27FC236}">
                <a16:creationId xmlns:a16="http://schemas.microsoft.com/office/drawing/2014/main" id="{E21F9A26-C4DE-8E33-F366-837C6E49383C}"/>
              </a:ext>
            </a:extLst>
          </p:cNvPr>
          <p:cNvPicPr>
            <a:picLocks noChangeAspect="1"/>
          </p:cNvPicPr>
          <p:nvPr/>
        </p:nvPicPr>
        <p:blipFill>
          <a:blip r:embed="rId10"/>
          <a:stretch>
            <a:fillRect/>
          </a:stretch>
        </p:blipFill>
        <p:spPr>
          <a:xfrm>
            <a:off x="9605618" y="2240938"/>
            <a:ext cx="1705114" cy="25086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C8D013-455E-5FE4-BD84-B00AA7AD308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20</a:t>
            </a:fld>
            <a:endParaRPr lang="en-US"/>
          </a:p>
        </p:txBody>
      </p:sp>
      <p:pic>
        <p:nvPicPr>
          <p:cNvPr id="3" name="Picture 3" descr="Chart, treemap chart&#10;&#10;Description automatically generated">
            <a:extLst>
              <a:ext uri="{FF2B5EF4-FFF2-40B4-BE49-F238E27FC236}">
                <a16:creationId xmlns:a16="http://schemas.microsoft.com/office/drawing/2014/main" id="{4D1EBC22-2654-6FBB-DE38-2423B359B9DF}"/>
              </a:ext>
            </a:extLst>
          </p:cNvPr>
          <p:cNvPicPr>
            <a:picLocks noChangeAspect="1"/>
          </p:cNvPicPr>
          <p:nvPr/>
        </p:nvPicPr>
        <p:blipFill>
          <a:blip r:embed="rId2"/>
          <a:stretch>
            <a:fillRect/>
          </a:stretch>
        </p:blipFill>
        <p:spPr>
          <a:xfrm>
            <a:off x="1157357" y="1302471"/>
            <a:ext cx="9899372" cy="4418710"/>
          </a:xfrm>
          <a:prstGeom prst="rect">
            <a:avLst/>
          </a:prstGeom>
        </p:spPr>
      </p:pic>
      <p:sp>
        <p:nvSpPr>
          <p:cNvPr id="4" name="TextBox 3">
            <a:extLst>
              <a:ext uri="{FF2B5EF4-FFF2-40B4-BE49-F238E27FC236}">
                <a16:creationId xmlns:a16="http://schemas.microsoft.com/office/drawing/2014/main" id="{BAAAF78C-4C22-5A91-A615-0A0608CB5654}"/>
              </a:ext>
            </a:extLst>
          </p:cNvPr>
          <p:cNvSpPr txBox="1"/>
          <p:nvPr/>
        </p:nvSpPr>
        <p:spPr>
          <a:xfrm>
            <a:off x="12454835" y="2659269"/>
            <a:ext cx="8768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FFFF"/>
                </a:solidFill>
              </a:rPr>
              <a:t>Click to add text</a:t>
            </a:r>
          </a:p>
        </p:txBody>
      </p:sp>
      <p:sp>
        <p:nvSpPr>
          <p:cNvPr id="5" name="TextBox 4">
            <a:extLst>
              <a:ext uri="{FF2B5EF4-FFF2-40B4-BE49-F238E27FC236}">
                <a16:creationId xmlns:a16="http://schemas.microsoft.com/office/drawing/2014/main" id="{D6B7FC09-1FD8-429F-5473-D73C0058DACD}"/>
              </a:ext>
            </a:extLst>
          </p:cNvPr>
          <p:cNvSpPr txBox="1"/>
          <p:nvPr/>
        </p:nvSpPr>
        <p:spPr>
          <a:xfrm>
            <a:off x="1400313" y="5718313"/>
            <a:ext cx="3759199"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kern="1200" dirty="0">
                <a:solidFill>
                  <a:schemeClr val="tx1"/>
                </a:solidFill>
                <a:latin typeface="Inter"/>
                <a:ea typeface="+mn-ea"/>
                <a:cs typeface="+mn-cs"/>
              </a:rPr>
              <a:t>Source: US BLS QCEW; </a:t>
            </a:r>
            <a:r>
              <a:rPr lang="en-US" sz="1000" kern="1200" dirty="0" err="1">
                <a:solidFill>
                  <a:schemeClr val="tx1"/>
                </a:solidFill>
                <a:latin typeface="Inter"/>
                <a:ea typeface="+mn-ea"/>
                <a:cs typeface="+mn-cs"/>
              </a:rPr>
              <a:t>Emsi</a:t>
            </a:r>
          </a:p>
          <a:p>
            <a:r>
              <a:rPr lang="en-US" sz="1000" kern="1200" dirty="0">
                <a:solidFill>
                  <a:schemeClr val="tx1"/>
                </a:solidFill>
                <a:latin typeface="Inter"/>
                <a:ea typeface="+mn-ea"/>
                <a:cs typeface="+mn-cs"/>
              </a:rPr>
              <a:t>*Industries listed by quantity of jobs per sector</a:t>
            </a:r>
            <a:endParaRPr lang="en-US" dirty="0">
              <a:solidFill>
                <a:schemeClr val="tx1"/>
              </a:solidFill>
              <a:ea typeface="+mn-ea"/>
              <a:cs typeface="+mn-cs"/>
            </a:endParaRPr>
          </a:p>
          <a:p>
            <a:r>
              <a:rPr lang="en-US" sz="1000" kern="1200" dirty="0">
                <a:solidFill>
                  <a:schemeClr val="tx1"/>
                </a:solidFill>
                <a:latin typeface="Inter"/>
                <a:ea typeface="+mn-ea"/>
                <a:cs typeface="+mn-cs"/>
              </a:rPr>
              <a:t>*Industries displayed for San Diego County</a:t>
            </a:r>
          </a:p>
        </p:txBody>
      </p:sp>
      <p:sp>
        <p:nvSpPr>
          <p:cNvPr id="6" name="Title 5">
            <a:extLst>
              <a:ext uri="{FF2B5EF4-FFF2-40B4-BE49-F238E27FC236}">
                <a16:creationId xmlns:a16="http://schemas.microsoft.com/office/drawing/2014/main" id="{8EE0556D-A447-5233-9EBA-86FAB4A53DAD}"/>
              </a:ext>
            </a:extLst>
          </p:cNvPr>
          <p:cNvSpPr txBox="1">
            <a:spLocks noGrp="1"/>
          </p:cNvSpPr>
          <p:nvPr>
            <p:ph type="title" idx="4294967295"/>
          </p:nvPr>
        </p:nvSpPr>
        <p:spPr>
          <a:xfrm>
            <a:off x="2670313" y="494748"/>
            <a:ext cx="77569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200" normalizeH="0" baseline="0" noProof="0">
                <a:ln>
                  <a:noFill/>
                </a:ln>
                <a:solidFill>
                  <a:srgbClr val="1F2A44"/>
                </a:solidFill>
                <a:effectLst/>
                <a:uLnTx/>
                <a:uFillTx/>
                <a:latin typeface="Inter Semi Bold"/>
                <a:ea typeface="Arial"/>
                <a:cs typeface="Arial"/>
                <a:sym typeface="Arial"/>
              </a:rPr>
              <a:t>Who employs workers in your area? </a:t>
            </a: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095429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5F2B7D-A115-AF05-4B64-DA25C9150C7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21</a:t>
            </a:fld>
            <a:endParaRPr lang="en-US"/>
          </a:p>
        </p:txBody>
      </p:sp>
      <p:pic>
        <p:nvPicPr>
          <p:cNvPr id="3" name="Picture 3" descr="Chart, treemap chart&#10;&#10;Description automatically generated">
            <a:extLst>
              <a:ext uri="{FF2B5EF4-FFF2-40B4-BE49-F238E27FC236}">
                <a16:creationId xmlns:a16="http://schemas.microsoft.com/office/drawing/2014/main" id="{AB66CB9F-96EB-8525-2250-F5B72AAB4DEA}"/>
              </a:ext>
            </a:extLst>
          </p:cNvPr>
          <p:cNvPicPr>
            <a:picLocks noChangeAspect="1"/>
          </p:cNvPicPr>
          <p:nvPr/>
        </p:nvPicPr>
        <p:blipFill>
          <a:blip r:embed="rId2"/>
          <a:stretch>
            <a:fillRect/>
          </a:stretch>
        </p:blipFill>
        <p:spPr>
          <a:xfrm>
            <a:off x="1245705" y="1357048"/>
            <a:ext cx="8993807" cy="4751294"/>
          </a:xfrm>
          <a:prstGeom prst="rect">
            <a:avLst/>
          </a:prstGeom>
        </p:spPr>
      </p:pic>
      <p:sp>
        <p:nvSpPr>
          <p:cNvPr id="4" name="TextBox 3">
            <a:extLst>
              <a:ext uri="{FF2B5EF4-FFF2-40B4-BE49-F238E27FC236}">
                <a16:creationId xmlns:a16="http://schemas.microsoft.com/office/drawing/2014/main" id="{48207B8D-048F-6349-8C3C-A834F22A0BD6}"/>
              </a:ext>
            </a:extLst>
          </p:cNvPr>
          <p:cNvSpPr txBox="1"/>
          <p:nvPr/>
        </p:nvSpPr>
        <p:spPr>
          <a:xfrm>
            <a:off x="1245704" y="5972313"/>
            <a:ext cx="504024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kern="1200" dirty="0">
                <a:solidFill>
                  <a:srgbClr val="545758"/>
                </a:solidFill>
                <a:latin typeface="Inter"/>
                <a:ea typeface="+mn-ea"/>
                <a:cs typeface="+mn-cs"/>
              </a:rPr>
              <a:t>*Skills listed by frequency in job postings for San Diego county 2021</a:t>
            </a:r>
          </a:p>
        </p:txBody>
      </p:sp>
      <p:sp>
        <p:nvSpPr>
          <p:cNvPr id="5" name="Title 4">
            <a:extLst>
              <a:ext uri="{FF2B5EF4-FFF2-40B4-BE49-F238E27FC236}">
                <a16:creationId xmlns:a16="http://schemas.microsoft.com/office/drawing/2014/main" id="{87CD721E-B575-6E75-3C29-8E18F7B26B97}"/>
              </a:ext>
            </a:extLst>
          </p:cNvPr>
          <p:cNvSpPr txBox="1">
            <a:spLocks noGrp="1"/>
          </p:cNvSpPr>
          <p:nvPr>
            <p:ph type="title" idx="4294967295"/>
          </p:nvPr>
        </p:nvSpPr>
        <p:spPr>
          <a:xfrm>
            <a:off x="2493618" y="395356"/>
            <a:ext cx="900485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200" normalizeH="0" baseline="0" noProof="0" dirty="0">
                <a:ln>
                  <a:noFill/>
                </a:ln>
                <a:solidFill>
                  <a:srgbClr val="1F2A44"/>
                </a:solidFill>
                <a:effectLst/>
                <a:uLnTx/>
                <a:uFillTx/>
                <a:latin typeface="Inter Semi Bold"/>
                <a:ea typeface="Arial"/>
                <a:cs typeface="Arial"/>
                <a:sym typeface="Arial"/>
              </a:rPr>
              <a:t>Which 21</a:t>
            </a:r>
            <a:r>
              <a:rPr kumimoji="0" lang="en-US" sz="3200" b="0" i="0" u="none" strike="noStrike" kern="0" cap="none" spc="-200" normalizeH="0" baseline="30000" noProof="0" dirty="0">
                <a:ln>
                  <a:noFill/>
                </a:ln>
                <a:solidFill>
                  <a:srgbClr val="1F2A44"/>
                </a:solidFill>
                <a:effectLst/>
                <a:uLnTx/>
                <a:uFillTx/>
                <a:latin typeface="Inter Semi Bold"/>
                <a:ea typeface="Arial"/>
                <a:cs typeface="Arial"/>
                <a:sym typeface="Arial"/>
              </a:rPr>
              <a:t>st</a:t>
            </a:r>
            <a:r>
              <a:rPr kumimoji="0" lang="en-US" sz="3200" b="0" i="0" u="none" strike="noStrike" kern="0" cap="none" spc="-200" normalizeH="0" baseline="0" noProof="0" dirty="0">
                <a:ln>
                  <a:noFill/>
                </a:ln>
                <a:solidFill>
                  <a:srgbClr val="1F2A44"/>
                </a:solidFill>
                <a:effectLst/>
                <a:uLnTx/>
                <a:uFillTx/>
                <a:latin typeface="Inter Semi Bold"/>
                <a:ea typeface="Arial"/>
                <a:cs typeface="Arial"/>
                <a:sym typeface="Arial"/>
              </a:rPr>
              <a:t> century and transferable skills  are employers seeking in your region?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8014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1921A3-A3A1-CBE6-5C9B-10340260A328}"/>
              </a:ext>
            </a:extLst>
          </p:cNvPr>
          <p:cNvSpPr>
            <a:spLocks/>
          </p:cNvSpPr>
          <p:nvPr/>
        </p:nvSpPr>
        <p:spPr>
          <a:xfrm>
            <a:off x="5980113" y="6540500"/>
            <a:ext cx="246062" cy="241300"/>
          </a:xfrm>
          <a:prstGeom prst="rect">
            <a:avLst/>
          </a:prstGeom>
          <a:noFill/>
          <a:ln>
            <a:noFill/>
            <a:prstDash/>
          </a:ln>
          <a:effectLst/>
        </p:spPr>
        <p:txBody>
          <a:bodyPr rot="0" spcFirstLastPara="1" vertOverflow="overflow" horzOverflow="overflow" vert="horz" wrap="square" lIns="50800" tIns="50800" rIns="50800" bIns="508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chemeClr val="dk1"/>
                </a:solidFill>
                <a:effectLst/>
                <a:uLnTx/>
                <a:uFillTx/>
                <a:latin typeface="Helvetica Neue Light"/>
                <a:ea typeface="Helvetica Neue Light"/>
                <a:cs typeface="Helvetica Neue Light"/>
                <a:sym typeface="Helvetica Neue Light"/>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22</a:t>
            </a:fld>
            <a:endParaRPr kumimoji="0" lang="en-US" sz="900" b="0" i="0" u="none" strike="noStrike" kern="0" cap="none" spc="0" normalizeH="0" baseline="0" noProof="0">
              <a:ln>
                <a:noFill/>
              </a:ln>
              <a:solidFill>
                <a:schemeClr val="dk1"/>
              </a:solidFill>
              <a:effectLst/>
              <a:uLnTx/>
              <a:uFillTx/>
              <a:latin typeface="Helvetica Neue Light"/>
              <a:ea typeface="Helvetica Neue Light"/>
              <a:cs typeface="Helvetica Neue Light"/>
              <a:sym typeface="Helvetica Neue Light"/>
            </a:endParaRPr>
          </a:p>
        </p:txBody>
      </p:sp>
      <p:pic>
        <p:nvPicPr>
          <p:cNvPr id="4" name="Picture 4" descr="Graphical user interface, website&#10;&#10;Description automatically generated">
            <a:extLst>
              <a:ext uri="{FF2B5EF4-FFF2-40B4-BE49-F238E27FC236}">
                <a16:creationId xmlns:a16="http://schemas.microsoft.com/office/drawing/2014/main" id="{98D79F8A-6719-816A-F6FC-E991181FABA6}"/>
              </a:ext>
            </a:extLst>
          </p:cNvPr>
          <p:cNvPicPr>
            <a:picLocks noChangeAspect="1"/>
          </p:cNvPicPr>
          <p:nvPr/>
        </p:nvPicPr>
        <p:blipFill rotWithShape="1">
          <a:blip r:embed="rId2"/>
          <a:srcRect r="113" b="9438"/>
          <a:stretch/>
        </p:blipFill>
        <p:spPr>
          <a:xfrm>
            <a:off x="1124226" y="945735"/>
            <a:ext cx="9943554" cy="5055163"/>
          </a:xfrm>
          <a:prstGeom prst="rect">
            <a:avLst/>
          </a:prstGeom>
        </p:spPr>
      </p:pic>
      <p:sp>
        <p:nvSpPr>
          <p:cNvPr id="3" name="Title 2">
            <a:extLst>
              <a:ext uri="{FF2B5EF4-FFF2-40B4-BE49-F238E27FC236}">
                <a16:creationId xmlns:a16="http://schemas.microsoft.com/office/drawing/2014/main" id="{4742BEC7-0614-1566-77EE-21F0F9F33676}"/>
              </a:ext>
            </a:extLst>
          </p:cNvPr>
          <p:cNvSpPr txBox="1">
            <a:spLocks noGrp="1"/>
          </p:cNvSpPr>
          <p:nvPr>
            <p:ph type="title" idx="4294967295"/>
          </p:nvPr>
        </p:nvSpPr>
        <p:spPr>
          <a:xfrm>
            <a:off x="4448629" y="-355600"/>
            <a:ext cx="2743200"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Transferable Skills</a:t>
            </a:r>
          </a:p>
        </p:txBody>
      </p:sp>
    </p:spTree>
    <p:extLst>
      <p:ext uri="{BB962C8B-B14F-4D97-AF65-F5344CB8AC3E}">
        <p14:creationId xmlns:p14="http://schemas.microsoft.com/office/powerpoint/2010/main" val="547595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F1BFE2-8988-DBF2-0CA7-4180BFA2CCD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23</a:t>
            </a:fld>
            <a:endParaRPr lang="en-US"/>
          </a:p>
        </p:txBody>
      </p:sp>
      <p:pic>
        <p:nvPicPr>
          <p:cNvPr id="3" name="Picture 3" descr="Table displaying largest occupations">
            <a:extLst>
              <a:ext uri="{FF2B5EF4-FFF2-40B4-BE49-F238E27FC236}">
                <a16:creationId xmlns:a16="http://schemas.microsoft.com/office/drawing/2014/main" id="{9C14ADFF-A7D6-4912-3948-0086FDDC987F}"/>
              </a:ext>
            </a:extLst>
          </p:cNvPr>
          <p:cNvPicPr>
            <a:picLocks noChangeAspect="1"/>
          </p:cNvPicPr>
          <p:nvPr/>
        </p:nvPicPr>
        <p:blipFill>
          <a:blip r:embed="rId2"/>
          <a:stretch>
            <a:fillRect/>
          </a:stretch>
        </p:blipFill>
        <p:spPr>
          <a:xfrm>
            <a:off x="5375965" y="737226"/>
            <a:ext cx="6818242" cy="5140590"/>
          </a:xfrm>
          <a:prstGeom prst="rect">
            <a:avLst/>
          </a:prstGeom>
        </p:spPr>
      </p:pic>
      <p:sp>
        <p:nvSpPr>
          <p:cNvPr id="4" name="Title 3">
            <a:extLst>
              <a:ext uri="{FF2B5EF4-FFF2-40B4-BE49-F238E27FC236}">
                <a16:creationId xmlns:a16="http://schemas.microsoft.com/office/drawing/2014/main" id="{EBC934F3-73BC-CBD0-4A71-1BD522E7EFB9}"/>
              </a:ext>
            </a:extLst>
          </p:cNvPr>
          <p:cNvSpPr txBox="1">
            <a:spLocks noGrp="1"/>
          </p:cNvSpPr>
          <p:nvPr>
            <p:ph type="title" idx="4294967295"/>
          </p:nvPr>
        </p:nvSpPr>
        <p:spPr>
          <a:xfrm>
            <a:off x="362227" y="1024834"/>
            <a:ext cx="4598504"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200" normalizeH="0" baseline="0" noProof="0">
                <a:ln>
                  <a:noFill/>
                </a:ln>
                <a:solidFill>
                  <a:srgbClr val="1F2A44"/>
                </a:solidFill>
                <a:effectLst/>
                <a:uLnTx/>
                <a:uFillTx/>
                <a:latin typeface="Inter Semi Bold"/>
                <a:ea typeface="Arial"/>
                <a:cs typeface="Arial"/>
                <a:sym typeface="Arial"/>
              </a:rPr>
              <a:t>Which living wage middle skills jobs are projected to grow over the next five years?</a:t>
            </a: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 name="TextBox 4">
            <a:extLst>
              <a:ext uri="{FF2B5EF4-FFF2-40B4-BE49-F238E27FC236}">
                <a16:creationId xmlns:a16="http://schemas.microsoft.com/office/drawing/2014/main" id="{8BFDE66F-8961-3350-7606-CE1BFAF04572}"/>
              </a:ext>
            </a:extLst>
          </p:cNvPr>
          <p:cNvSpPr txBox="1"/>
          <p:nvPr/>
        </p:nvSpPr>
        <p:spPr>
          <a:xfrm>
            <a:off x="1783929" y="2164805"/>
            <a:ext cx="3178628"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kern="1200" dirty="0">
                <a:solidFill>
                  <a:schemeClr val="tx1"/>
                </a:solidFill>
                <a:latin typeface="Inter"/>
                <a:ea typeface="+mn-ea"/>
                <a:cs typeface="+mn-cs"/>
              </a:rPr>
              <a:t>This chart includes jobs that require some college or an associate's degree. </a:t>
            </a:r>
            <a:endParaRPr lang="en-US" sz="1800" kern="1200">
              <a:solidFill>
                <a:schemeClr val="tx1"/>
              </a:solidFill>
              <a:latin typeface="Inter"/>
              <a:ea typeface="+mn-ea"/>
              <a:cs typeface="+mn-cs"/>
            </a:endParaRPr>
          </a:p>
          <a:p>
            <a:endParaRPr lang="en-US"/>
          </a:p>
          <a:p>
            <a:r>
              <a:rPr lang="en-US" sz="1800" b="1" kern="1200" dirty="0">
                <a:solidFill>
                  <a:srgbClr val="92D050"/>
                </a:solidFill>
                <a:latin typeface="Inter"/>
                <a:ea typeface="+mn-ea"/>
                <a:cs typeface="+mn-cs"/>
              </a:rPr>
              <a:t>Green</a:t>
            </a:r>
            <a:r>
              <a:rPr lang="en-US" sz="1800" kern="1200" dirty="0">
                <a:solidFill>
                  <a:schemeClr val="tx1"/>
                </a:solidFill>
                <a:latin typeface="Inter"/>
                <a:ea typeface="+mn-ea"/>
                <a:cs typeface="+mn-cs"/>
              </a:rPr>
              <a:t> indicates the number of jobs is growing and </a:t>
            </a:r>
            <a:r>
              <a:rPr lang="en-US" sz="1800" b="1" kern="1200" dirty="0">
                <a:solidFill>
                  <a:srgbClr val="FFC000"/>
                </a:solidFill>
                <a:latin typeface="Inter"/>
                <a:ea typeface="+mn-ea"/>
                <a:cs typeface="+mn-cs"/>
              </a:rPr>
              <a:t>orange</a:t>
            </a:r>
            <a:r>
              <a:rPr lang="en-US" sz="1800" kern="1200" dirty="0">
                <a:solidFill>
                  <a:schemeClr val="tx1"/>
                </a:solidFill>
                <a:latin typeface="Inter"/>
                <a:ea typeface="+mn-ea"/>
                <a:cs typeface="+mn-cs"/>
              </a:rPr>
              <a:t> indicates the number is declining.</a:t>
            </a:r>
          </a:p>
          <a:p>
            <a:endParaRPr lang="en-US"/>
          </a:p>
          <a:p>
            <a:r>
              <a:rPr lang="en-US" sz="1800" kern="1200" dirty="0">
                <a:solidFill>
                  <a:schemeClr val="tx1"/>
                </a:solidFill>
                <a:latin typeface="Inter"/>
                <a:ea typeface="+mn-ea"/>
                <a:cs typeface="+mn-cs"/>
              </a:rPr>
              <a:t>An individual in your region would need to earn $18.43/hour to support themselves. </a:t>
            </a:r>
          </a:p>
        </p:txBody>
      </p:sp>
      <p:sp>
        <p:nvSpPr>
          <p:cNvPr id="6" name="TextBox 5">
            <a:extLst>
              <a:ext uri="{FF2B5EF4-FFF2-40B4-BE49-F238E27FC236}">
                <a16:creationId xmlns:a16="http://schemas.microsoft.com/office/drawing/2014/main" id="{9DFF7853-6A6E-6E43-D1EF-5D944B647C50}"/>
              </a:ext>
            </a:extLst>
          </p:cNvPr>
          <p:cNvSpPr txBox="1"/>
          <p:nvPr/>
        </p:nvSpPr>
        <p:spPr>
          <a:xfrm>
            <a:off x="141357" y="5817705"/>
            <a:ext cx="43113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kern="1200">
                <a:solidFill>
                  <a:schemeClr val="tx1"/>
                </a:solidFill>
                <a:latin typeface="Inter"/>
                <a:ea typeface="+mn-ea"/>
                <a:cs typeface="+mn-cs"/>
              </a:rPr>
              <a:t>Sources: Emsi; CA Insight Center </a:t>
            </a:r>
            <a:r>
              <a:rPr lang="en-US" sz="1200" kern="1200">
                <a:solidFill>
                  <a:schemeClr val="tx1"/>
                </a:solidFill>
                <a:latin typeface="Inter"/>
                <a:ea typeface="+mn-ea"/>
                <a:cs typeface="+mn-cs"/>
                <a:hlinkClick r:id="rId3"/>
              </a:rPr>
              <a:t>https://insightcced.org/family-needs-calculator/</a:t>
            </a:r>
            <a:r>
              <a:rPr lang="en-US" sz="1200" kern="1200">
                <a:solidFill>
                  <a:schemeClr val="tx1"/>
                </a:solidFill>
                <a:latin typeface="Inter"/>
                <a:ea typeface="+mn-ea"/>
                <a:cs typeface="+mn-cs"/>
              </a:rPr>
              <a:t> </a:t>
            </a:r>
          </a:p>
        </p:txBody>
      </p:sp>
    </p:spTree>
    <p:extLst>
      <p:ext uri="{BB962C8B-B14F-4D97-AF65-F5344CB8AC3E}">
        <p14:creationId xmlns:p14="http://schemas.microsoft.com/office/powerpoint/2010/main" val="1500836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F1BFE2-8988-DBF2-0CA7-4180BFA2CCD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24</a:t>
            </a:fld>
            <a:endParaRPr lang="en-US"/>
          </a:p>
        </p:txBody>
      </p:sp>
      <p:sp>
        <p:nvSpPr>
          <p:cNvPr id="4" name="Title 3">
            <a:extLst>
              <a:ext uri="{FF2B5EF4-FFF2-40B4-BE49-F238E27FC236}">
                <a16:creationId xmlns:a16="http://schemas.microsoft.com/office/drawing/2014/main" id="{EBC934F3-73BC-CBD0-4A71-1BD522E7EFB9}"/>
              </a:ext>
            </a:extLst>
          </p:cNvPr>
          <p:cNvSpPr txBox="1">
            <a:spLocks noGrp="1"/>
          </p:cNvSpPr>
          <p:nvPr>
            <p:ph type="title" idx="4294967295"/>
          </p:nvPr>
        </p:nvSpPr>
        <p:spPr>
          <a:xfrm>
            <a:off x="362227" y="1024834"/>
            <a:ext cx="4598504"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200" normalizeH="0" baseline="0" noProof="0" dirty="0">
                <a:ln>
                  <a:noFill/>
                </a:ln>
                <a:solidFill>
                  <a:srgbClr val="1F2A44"/>
                </a:solidFill>
                <a:effectLst/>
                <a:uLnTx/>
                <a:uFillTx/>
                <a:latin typeface="Inter Semi Bold"/>
                <a:ea typeface="Arial"/>
                <a:cs typeface="Arial"/>
                <a:sym typeface="Arial"/>
              </a:rPr>
              <a:t>Which high wage middle skills jobs are projected to grow over the next five years?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 name="TextBox 4">
            <a:extLst>
              <a:ext uri="{FF2B5EF4-FFF2-40B4-BE49-F238E27FC236}">
                <a16:creationId xmlns:a16="http://schemas.microsoft.com/office/drawing/2014/main" id="{8BFDE66F-8961-3350-7606-CE1BFAF04572}"/>
              </a:ext>
            </a:extLst>
          </p:cNvPr>
          <p:cNvSpPr txBox="1"/>
          <p:nvPr/>
        </p:nvSpPr>
        <p:spPr>
          <a:xfrm>
            <a:off x="1377147" y="2464390"/>
            <a:ext cx="3339049"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kern="1200" dirty="0">
                <a:solidFill>
                  <a:schemeClr val="tx1"/>
                </a:solidFill>
                <a:latin typeface="Inter"/>
                <a:ea typeface="+mn-ea"/>
                <a:cs typeface="+mn-cs"/>
              </a:rPr>
              <a:t>This chart includes highest paying jobs that require some college or an associate's degree. </a:t>
            </a:r>
            <a:endParaRPr lang="en-US" sz="1800" kern="1200">
              <a:solidFill>
                <a:schemeClr val="tx1"/>
              </a:solidFill>
              <a:latin typeface="Inter"/>
              <a:ea typeface="+mn-ea"/>
              <a:cs typeface="+mn-cs"/>
            </a:endParaRPr>
          </a:p>
          <a:p>
            <a:endParaRPr lang="en-US"/>
          </a:p>
          <a:p>
            <a:r>
              <a:rPr lang="en-US" sz="1800" b="1" kern="1200" dirty="0">
                <a:solidFill>
                  <a:srgbClr val="92D050"/>
                </a:solidFill>
                <a:latin typeface="Inter"/>
                <a:ea typeface="+mn-ea"/>
                <a:cs typeface="+mn-cs"/>
              </a:rPr>
              <a:t>Green</a:t>
            </a:r>
            <a:r>
              <a:rPr lang="en-US" sz="1800" kern="1200" dirty="0">
                <a:solidFill>
                  <a:schemeClr val="tx1"/>
                </a:solidFill>
                <a:latin typeface="Inter"/>
                <a:ea typeface="+mn-ea"/>
                <a:cs typeface="+mn-cs"/>
              </a:rPr>
              <a:t> indicates the number of jobs is growing and </a:t>
            </a:r>
            <a:r>
              <a:rPr lang="en-US" sz="1800" b="1" kern="1200" dirty="0">
                <a:solidFill>
                  <a:srgbClr val="FFC000"/>
                </a:solidFill>
                <a:latin typeface="Inter"/>
                <a:ea typeface="+mn-ea"/>
                <a:cs typeface="+mn-cs"/>
              </a:rPr>
              <a:t>orange</a:t>
            </a:r>
            <a:r>
              <a:rPr lang="en-US" sz="1800" kern="1200" dirty="0">
                <a:solidFill>
                  <a:schemeClr val="tx1"/>
                </a:solidFill>
                <a:latin typeface="Inter"/>
                <a:ea typeface="+mn-ea"/>
                <a:cs typeface="+mn-cs"/>
              </a:rPr>
              <a:t> indicates the number is declining.</a:t>
            </a:r>
          </a:p>
          <a:p>
            <a:endParaRPr lang="en-US"/>
          </a:p>
          <a:p>
            <a:r>
              <a:rPr lang="en-US" sz="1800" kern="1200" dirty="0">
                <a:solidFill>
                  <a:schemeClr val="tx1"/>
                </a:solidFill>
                <a:latin typeface="Inter"/>
                <a:ea typeface="+mn-ea"/>
                <a:cs typeface="+mn-cs"/>
              </a:rPr>
              <a:t>An individual in your region would need to earn $18.43/hour to support themselves. </a:t>
            </a:r>
          </a:p>
        </p:txBody>
      </p:sp>
      <p:sp>
        <p:nvSpPr>
          <p:cNvPr id="6" name="TextBox 5">
            <a:extLst>
              <a:ext uri="{FF2B5EF4-FFF2-40B4-BE49-F238E27FC236}">
                <a16:creationId xmlns:a16="http://schemas.microsoft.com/office/drawing/2014/main" id="{9DFF7853-6A6E-6E43-D1EF-5D944B647C50}"/>
              </a:ext>
            </a:extLst>
          </p:cNvPr>
          <p:cNvSpPr txBox="1"/>
          <p:nvPr/>
        </p:nvSpPr>
        <p:spPr>
          <a:xfrm>
            <a:off x="64053" y="5773531"/>
            <a:ext cx="43334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kern="1200">
                <a:solidFill>
                  <a:schemeClr val="tx1"/>
                </a:solidFill>
                <a:latin typeface="Inter"/>
                <a:ea typeface="+mn-ea"/>
                <a:cs typeface="+mn-cs"/>
              </a:rPr>
              <a:t>Sources: Emsi; CA Insight Center </a:t>
            </a:r>
            <a:r>
              <a:rPr lang="en-US" sz="1200" kern="1200">
                <a:solidFill>
                  <a:schemeClr val="tx1"/>
                </a:solidFill>
                <a:latin typeface="Inter"/>
                <a:ea typeface="+mn-ea"/>
                <a:cs typeface="+mn-cs"/>
                <a:hlinkClick r:id="rId2"/>
              </a:rPr>
              <a:t>https://insightcced.org/family-needs-calculator/</a:t>
            </a:r>
            <a:r>
              <a:rPr lang="en-US" sz="1200" kern="1200">
                <a:solidFill>
                  <a:schemeClr val="tx1"/>
                </a:solidFill>
                <a:latin typeface="Inter"/>
                <a:ea typeface="+mn-ea"/>
                <a:cs typeface="+mn-cs"/>
              </a:rPr>
              <a:t> </a:t>
            </a:r>
          </a:p>
        </p:txBody>
      </p:sp>
      <p:pic>
        <p:nvPicPr>
          <p:cNvPr id="7" name="Picture 7" descr="A picture containing table&#10;&#10;Description automatically generated">
            <a:extLst>
              <a:ext uri="{FF2B5EF4-FFF2-40B4-BE49-F238E27FC236}">
                <a16:creationId xmlns:a16="http://schemas.microsoft.com/office/drawing/2014/main" id="{80AAD36D-2BE7-70CD-780D-DF13BB858DF6}"/>
              </a:ext>
            </a:extLst>
          </p:cNvPr>
          <p:cNvPicPr>
            <a:picLocks noChangeAspect="1"/>
          </p:cNvPicPr>
          <p:nvPr/>
        </p:nvPicPr>
        <p:blipFill>
          <a:blip r:embed="rId3"/>
          <a:stretch>
            <a:fillRect/>
          </a:stretch>
        </p:blipFill>
        <p:spPr>
          <a:xfrm>
            <a:off x="5199269" y="859316"/>
            <a:ext cx="6994939" cy="5448586"/>
          </a:xfrm>
          <a:prstGeom prst="rect">
            <a:avLst/>
          </a:prstGeom>
        </p:spPr>
      </p:pic>
    </p:spTree>
    <p:extLst>
      <p:ext uri="{BB962C8B-B14F-4D97-AF65-F5344CB8AC3E}">
        <p14:creationId xmlns:p14="http://schemas.microsoft.com/office/powerpoint/2010/main" val="3280995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E7B2-7FA2-4F85-B9A3-AC979592D53F}"/>
              </a:ext>
            </a:extLst>
          </p:cNvPr>
          <p:cNvSpPr>
            <a:spLocks noGrp="1"/>
          </p:cNvSpPr>
          <p:nvPr>
            <p:ph type="title"/>
          </p:nvPr>
        </p:nvSpPr>
        <p:spPr>
          <a:xfrm>
            <a:off x="893417" y="729562"/>
            <a:ext cx="10515600" cy="1325700"/>
          </a:xfrm>
        </p:spPr>
        <p:txBody>
          <a:bodyPr>
            <a:noAutofit/>
          </a:bodyPr>
          <a:lstStyle/>
          <a:p>
            <a:r>
              <a:rPr lang="en-US" sz="3200" dirty="0"/>
              <a:t>Who is transitioning from basic education, GED, and ESL programs into credentials that support employment?</a:t>
            </a:r>
          </a:p>
        </p:txBody>
      </p:sp>
      <p:sp>
        <p:nvSpPr>
          <p:cNvPr id="8" name="TextBox 7">
            <a:extLst>
              <a:ext uri="{FF2B5EF4-FFF2-40B4-BE49-F238E27FC236}">
                <a16:creationId xmlns:a16="http://schemas.microsoft.com/office/drawing/2014/main" id="{459E0D52-39AE-42ED-AD31-35C1A1004EC6}"/>
              </a:ext>
            </a:extLst>
          </p:cNvPr>
          <p:cNvSpPr txBox="1"/>
          <p:nvPr/>
        </p:nvSpPr>
        <p:spPr>
          <a:xfrm>
            <a:off x="7805057" y="6322290"/>
            <a:ext cx="45484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45758"/>
                </a:solidFill>
                <a:effectLst/>
                <a:uLnTx/>
                <a:uFillTx/>
                <a:latin typeface="Inter"/>
                <a:ea typeface="+mn-ea"/>
                <a:cs typeface="+mn-cs"/>
              </a:rPr>
              <a:t>Source: LaunchBoard Adult Education Pipeline, 2019 Transitions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545758"/>
                </a:solidFill>
                <a:effectLst/>
                <a:uLnTx/>
                <a:uFillTx/>
                <a:latin typeface="Inter"/>
                <a:ea typeface="+mn-ea"/>
                <a:cs typeface="+mn-cs"/>
              </a:rPr>
              <a:t>Note: 0 means there were less than 10.</a:t>
            </a:r>
          </a:p>
        </p:txBody>
      </p:sp>
      <p:graphicFrame>
        <p:nvGraphicFramePr>
          <p:cNvPr id="6" name="Chart 5" descr="Chart displaying demographic data">
            <a:extLst>
              <a:ext uri="{FF2B5EF4-FFF2-40B4-BE49-F238E27FC236}">
                <a16:creationId xmlns:a16="http://schemas.microsoft.com/office/drawing/2014/main" id="{EC230FA0-B3AD-4293-92E8-44C09A2BBE62}"/>
              </a:ext>
            </a:extLst>
          </p:cNvPr>
          <p:cNvGraphicFramePr/>
          <p:nvPr>
            <p:extLst>
              <p:ext uri="{D42A27DB-BD31-4B8C-83A1-F6EECF244321}">
                <p14:modId xmlns:p14="http://schemas.microsoft.com/office/powerpoint/2010/main" val="3789064530"/>
              </p:ext>
            </p:extLst>
          </p:nvPr>
        </p:nvGraphicFramePr>
        <p:xfrm>
          <a:off x="2032000" y="1899899"/>
          <a:ext cx="8128000" cy="416786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2D8E617-BE2D-45EA-905F-AA071EA19262}"/>
              </a:ext>
            </a:extLst>
          </p:cNvPr>
          <p:cNvSpPr txBox="1"/>
          <p:nvPr/>
        </p:nvSpPr>
        <p:spPr>
          <a:xfrm>
            <a:off x="2362200" y="6067764"/>
            <a:ext cx="3537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45758"/>
                </a:solidFill>
                <a:effectLst/>
                <a:uLnTx/>
                <a:uFillTx/>
                <a:latin typeface="Inter"/>
                <a:ea typeface="+mn-ea"/>
                <a:cs typeface="+mn-cs"/>
              </a:rPr>
              <a:t>* Data for San Diego Adult Education Regional Consortium</a:t>
            </a:r>
          </a:p>
        </p:txBody>
      </p:sp>
    </p:spTree>
    <p:extLst>
      <p:ext uri="{BB962C8B-B14F-4D97-AF65-F5344CB8AC3E}">
        <p14:creationId xmlns:p14="http://schemas.microsoft.com/office/powerpoint/2010/main" val="1257046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97A2C08-9289-4CBB-9DDD-93ADAAD78185}"/>
              </a:ext>
            </a:extLst>
          </p:cNvPr>
          <p:cNvSpPr txBox="1"/>
          <p:nvPr/>
        </p:nvSpPr>
        <p:spPr>
          <a:xfrm>
            <a:off x="3189249" y="6304885"/>
            <a:ext cx="40924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45758"/>
                </a:solidFill>
                <a:effectLst/>
                <a:uLnTx/>
                <a:uFillTx/>
                <a:latin typeface="Inter"/>
                <a:ea typeface="+mn-ea"/>
                <a:cs typeface="+mn-cs"/>
              </a:rPr>
              <a:t>*Top five institutions for earning a diploma, GED, or HSE </a:t>
            </a:r>
          </a:p>
        </p:txBody>
      </p:sp>
      <p:pic>
        <p:nvPicPr>
          <p:cNvPr id="6" name="Content Placeholder 5" descr="Screenshot of Adult Education Pipeline Dashboard">
            <a:extLst>
              <a:ext uri="{FF2B5EF4-FFF2-40B4-BE49-F238E27FC236}">
                <a16:creationId xmlns:a16="http://schemas.microsoft.com/office/drawing/2014/main" id="{AFCA49F4-A61D-4085-8FB2-810D5791326F}"/>
              </a:ext>
            </a:extLst>
          </p:cNvPr>
          <p:cNvPicPr>
            <a:picLocks noGrp="1" noChangeAspect="1"/>
          </p:cNvPicPr>
          <p:nvPr>
            <p:ph idx="1"/>
          </p:nvPr>
        </p:nvPicPr>
        <p:blipFill rotWithShape="1">
          <a:blip r:embed="rId3"/>
          <a:srcRect l="38058" t="26372" r="7904" b="10823"/>
          <a:stretch/>
        </p:blipFill>
        <p:spPr>
          <a:xfrm>
            <a:off x="2305044" y="1710622"/>
            <a:ext cx="6952314" cy="4545207"/>
          </a:xfrm>
        </p:spPr>
      </p:pic>
      <p:sp>
        <p:nvSpPr>
          <p:cNvPr id="2" name="Title 1">
            <a:extLst>
              <a:ext uri="{FF2B5EF4-FFF2-40B4-BE49-F238E27FC236}">
                <a16:creationId xmlns:a16="http://schemas.microsoft.com/office/drawing/2014/main" id="{E0FE8968-2765-4C3A-820B-FE3E5EBC0E11}"/>
              </a:ext>
            </a:extLst>
          </p:cNvPr>
          <p:cNvSpPr>
            <a:spLocks noGrp="1"/>
          </p:cNvSpPr>
          <p:nvPr>
            <p:ph type="title"/>
          </p:nvPr>
        </p:nvSpPr>
        <p:spPr>
          <a:xfrm>
            <a:off x="762000" y="743285"/>
            <a:ext cx="11001513" cy="1325563"/>
          </a:xfrm>
        </p:spPr>
        <p:txBody>
          <a:bodyPr>
            <a:normAutofit fontScale="90000"/>
          </a:bodyPr>
          <a:lstStyle/>
          <a:p>
            <a:r>
              <a:rPr lang="en-US" sz="4000" dirty="0"/>
              <a:t>Which adult school partners in your microregion are preparing the most students for postsecondary? </a:t>
            </a:r>
          </a:p>
        </p:txBody>
      </p:sp>
    </p:spTree>
    <p:extLst>
      <p:ext uri="{BB962C8B-B14F-4D97-AF65-F5344CB8AC3E}">
        <p14:creationId xmlns:p14="http://schemas.microsoft.com/office/powerpoint/2010/main" val="50315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A5F4-38F0-4841-9625-2116085C4541}"/>
              </a:ext>
            </a:extLst>
          </p:cNvPr>
          <p:cNvSpPr>
            <a:spLocks noGrp="1"/>
          </p:cNvSpPr>
          <p:nvPr>
            <p:ph type="title"/>
          </p:nvPr>
        </p:nvSpPr>
        <p:spPr>
          <a:xfrm>
            <a:off x="836267" y="904167"/>
            <a:ext cx="10752613" cy="868252"/>
          </a:xfrm>
          <a:noFill/>
        </p:spPr>
        <p:txBody>
          <a:bodyPr>
            <a:normAutofit fontScale="90000"/>
          </a:bodyPr>
          <a:lstStyle/>
          <a:p>
            <a:pPr>
              <a:lnSpc>
                <a:spcPct val="100000"/>
              </a:lnSpc>
            </a:pPr>
            <a:r>
              <a:rPr lang="en-US" sz="3200" dirty="0">
                <a:solidFill>
                  <a:schemeClr val="tx1"/>
                </a:solidFill>
              </a:rPr>
              <a:t>Offerings that bridge adult education, noncredit, and credit are most common in </a:t>
            </a:r>
            <a:r>
              <a:rPr lang="en-US" sz="3200" b="1" dirty="0">
                <a:solidFill>
                  <a:schemeClr val="tx1"/>
                </a:solidFill>
              </a:rPr>
              <a:t>healthcare, business, </a:t>
            </a:r>
            <a:r>
              <a:rPr lang="en-US" sz="3200" dirty="0">
                <a:solidFill>
                  <a:schemeClr val="tx1"/>
                </a:solidFill>
              </a:rPr>
              <a:t>and</a:t>
            </a:r>
            <a:r>
              <a:rPr lang="en-US" sz="3200" b="1" dirty="0">
                <a:solidFill>
                  <a:schemeClr val="tx1"/>
                </a:solidFill>
              </a:rPr>
              <a:t> STEM </a:t>
            </a:r>
            <a:r>
              <a:rPr lang="en-US" sz="3200" dirty="0">
                <a:solidFill>
                  <a:schemeClr val="tx1"/>
                </a:solidFill>
              </a:rPr>
              <a:t>pathways.</a:t>
            </a:r>
            <a:endParaRPr lang="en-US" sz="2000" i="1" dirty="0">
              <a:solidFill>
                <a:schemeClr val="tx1"/>
              </a:solidFill>
            </a:endParaRPr>
          </a:p>
        </p:txBody>
      </p:sp>
      <p:sp>
        <p:nvSpPr>
          <p:cNvPr id="9" name="TextBox 8">
            <a:extLst>
              <a:ext uri="{FF2B5EF4-FFF2-40B4-BE49-F238E27FC236}">
                <a16:creationId xmlns:a16="http://schemas.microsoft.com/office/drawing/2014/main" id="{949BC93D-8754-4852-880B-5F6E83456ED6}"/>
              </a:ext>
            </a:extLst>
          </p:cNvPr>
          <p:cNvSpPr txBox="1"/>
          <p:nvPr/>
        </p:nvSpPr>
        <p:spPr>
          <a:xfrm>
            <a:off x="8049734" y="6502777"/>
            <a:ext cx="414226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4E5EF"/>
                </a:solidFill>
                <a:effectLst/>
                <a:uLnTx/>
                <a:uFillTx/>
                <a:latin typeface="Inter"/>
                <a:ea typeface="+mn-ea"/>
                <a:cs typeface="+mn-cs"/>
              </a:rPr>
              <a:t>Source: California Regional Education to Workforce Dashboard</a:t>
            </a:r>
            <a:endParaRPr kumimoji="0" lang="en-US" sz="1200" b="0" i="0" u="none" strike="noStrike" kern="1200" cap="none" spc="0" normalizeH="0" baseline="0" noProof="0" dirty="0">
              <a:ln>
                <a:noFill/>
              </a:ln>
              <a:solidFill>
                <a:srgbClr val="FFFFFF"/>
              </a:solidFill>
              <a:effectLst/>
              <a:uLnTx/>
              <a:uFillTx/>
              <a:latin typeface="Inter"/>
              <a:ea typeface="+mn-ea"/>
              <a:cs typeface="+mn-cs"/>
            </a:endParaRPr>
          </a:p>
        </p:txBody>
      </p:sp>
      <p:sp>
        <p:nvSpPr>
          <p:cNvPr id="4" name="Text Placeholder 3">
            <a:extLst>
              <a:ext uri="{FF2B5EF4-FFF2-40B4-BE49-F238E27FC236}">
                <a16:creationId xmlns:a16="http://schemas.microsoft.com/office/drawing/2014/main" id="{11545C7E-3845-449C-2206-96976B9085CE}"/>
              </a:ext>
            </a:extLst>
          </p:cNvPr>
          <p:cNvSpPr>
            <a:spLocks noGrp="1"/>
          </p:cNvSpPr>
          <p:nvPr>
            <p:ph type="body" idx="1"/>
          </p:nvPr>
        </p:nvSpPr>
        <p:spPr>
          <a:xfrm>
            <a:off x="14211852" y="1240319"/>
            <a:ext cx="443949" cy="1910592"/>
          </a:xfrm>
        </p:spPr>
        <p:txBody>
          <a:bodyPr/>
          <a:lstStyle/>
          <a:p>
            <a:pPr marL="85725" indent="0">
              <a:buNone/>
            </a:pPr>
            <a:endParaRPr lang="en-US">
              <a:solidFill>
                <a:srgbClr val="FFFFFF"/>
              </a:solidFill>
            </a:endParaRPr>
          </a:p>
        </p:txBody>
      </p:sp>
      <p:graphicFrame>
        <p:nvGraphicFramePr>
          <p:cNvPr id="6" name="Table 5">
            <a:extLst>
              <a:ext uri="{FF2B5EF4-FFF2-40B4-BE49-F238E27FC236}">
                <a16:creationId xmlns:a16="http://schemas.microsoft.com/office/drawing/2014/main" id="{3FFDE713-3FD5-CB97-4FA0-C2E5E1B3BB0D}"/>
              </a:ext>
            </a:extLst>
          </p:cNvPr>
          <p:cNvGraphicFramePr>
            <a:graphicFrameLocks noGrp="1"/>
          </p:cNvGraphicFramePr>
          <p:nvPr>
            <p:extLst>
              <p:ext uri="{D42A27DB-BD31-4B8C-83A1-F6EECF244321}">
                <p14:modId xmlns:p14="http://schemas.microsoft.com/office/powerpoint/2010/main" val="603052828"/>
              </p:ext>
            </p:extLst>
          </p:nvPr>
        </p:nvGraphicFramePr>
        <p:xfrm>
          <a:off x="838199" y="1799352"/>
          <a:ext cx="10515599" cy="4717034"/>
        </p:xfrm>
        <a:graphic>
          <a:graphicData uri="http://schemas.openxmlformats.org/drawingml/2006/table">
            <a:tbl>
              <a:tblPr firstRow="1" bandRow="1">
                <a:tableStyleId>{B736135D-4A98-4FE4-A0A1-56A0240CF24A}</a:tableStyleId>
              </a:tblPr>
              <a:tblGrid>
                <a:gridCol w="2666250">
                  <a:extLst>
                    <a:ext uri="{9D8B030D-6E8A-4147-A177-3AD203B41FA5}">
                      <a16:colId xmlns:a16="http://schemas.microsoft.com/office/drawing/2014/main" val="1211706637"/>
                    </a:ext>
                  </a:extLst>
                </a:gridCol>
                <a:gridCol w="2666250">
                  <a:extLst>
                    <a:ext uri="{9D8B030D-6E8A-4147-A177-3AD203B41FA5}">
                      <a16:colId xmlns:a16="http://schemas.microsoft.com/office/drawing/2014/main" val="4043774261"/>
                    </a:ext>
                  </a:extLst>
                </a:gridCol>
                <a:gridCol w="2666250">
                  <a:extLst>
                    <a:ext uri="{9D8B030D-6E8A-4147-A177-3AD203B41FA5}">
                      <a16:colId xmlns:a16="http://schemas.microsoft.com/office/drawing/2014/main" val="1093453629"/>
                    </a:ext>
                  </a:extLst>
                </a:gridCol>
                <a:gridCol w="2516849">
                  <a:extLst>
                    <a:ext uri="{9D8B030D-6E8A-4147-A177-3AD203B41FA5}">
                      <a16:colId xmlns:a16="http://schemas.microsoft.com/office/drawing/2014/main" val="2632864518"/>
                    </a:ext>
                  </a:extLst>
                </a:gridCol>
              </a:tblGrid>
              <a:tr h="338074">
                <a:tc>
                  <a:txBody>
                    <a:bodyPr/>
                    <a:lstStyle/>
                    <a:p>
                      <a:pPr marL="0" algn="ctr" rtl="0" eaLnBrk="1" fontAlgn="ctr" latinLnBrk="0" hangingPunct="1">
                        <a:spcBef>
                          <a:spcPts val="0"/>
                        </a:spcBef>
                        <a:spcAft>
                          <a:spcPts val="0"/>
                        </a:spcAft>
                      </a:pPr>
                      <a:r>
                        <a:rPr lang="en-US" sz="1600" dirty="0">
                          <a:effectLst/>
                        </a:rPr>
                        <a:t>Sector</a:t>
                      </a:r>
                      <a:endParaRPr lang="en-US" dirty="0">
                        <a:effectLst/>
                      </a:endParaRPr>
                    </a:p>
                  </a:txBody>
                  <a:tcPr marL="0" marR="0" marT="0" marB="0" anchor="ctr">
                    <a:solidFill>
                      <a:schemeClr val="accent1"/>
                    </a:solidFill>
                  </a:tcPr>
                </a:tc>
                <a:tc>
                  <a:txBody>
                    <a:bodyPr/>
                    <a:lstStyle/>
                    <a:p>
                      <a:pPr marL="0" algn="ctr" rtl="0" eaLnBrk="1" fontAlgn="ctr" latinLnBrk="0" hangingPunct="1">
                        <a:spcBef>
                          <a:spcPts val="0"/>
                        </a:spcBef>
                        <a:spcAft>
                          <a:spcPts val="0"/>
                        </a:spcAft>
                      </a:pPr>
                      <a:r>
                        <a:rPr lang="en-US" sz="1600" dirty="0">
                          <a:effectLst/>
                        </a:rPr>
                        <a:t>Adult Education Offerings</a:t>
                      </a:r>
                      <a:endParaRPr lang="en-US" dirty="0">
                        <a:effectLst/>
                      </a:endParaRPr>
                    </a:p>
                  </a:txBody>
                  <a:tcPr marL="0" marR="0" marT="0" marB="0" anchor="ctr">
                    <a:solidFill>
                      <a:schemeClr val="accent1"/>
                    </a:solidFill>
                  </a:tcPr>
                </a:tc>
                <a:tc>
                  <a:txBody>
                    <a:bodyPr/>
                    <a:lstStyle/>
                    <a:p>
                      <a:pPr marL="0" algn="ctr" rtl="0" eaLnBrk="1" fontAlgn="ctr" latinLnBrk="0" hangingPunct="1">
                        <a:spcBef>
                          <a:spcPts val="0"/>
                        </a:spcBef>
                        <a:spcAft>
                          <a:spcPts val="0"/>
                        </a:spcAft>
                      </a:pPr>
                      <a:r>
                        <a:rPr lang="en-US" sz="1600" dirty="0">
                          <a:effectLst/>
                        </a:rPr>
                        <a:t>Noncredit Offerings</a:t>
                      </a:r>
                      <a:endParaRPr lang="en-US" dirty="0">
                        <a:effectLst/>
                      </a:endParaRPr>
                    </a:p>
                  </a:txBody>
                  <a:tcPr marL="0" marR="0" marT="0" marB="0" anchor="ctr">
                    <a:solidFill>
                      <a:schemeClr val="accent1"/>
                    </a:solidFill>
                  </a:tcPr>
                </a:tc>
                <a:tc>
                  <a:txBody>
                    <a:bodyPr/>
                    <a:lstStyle/>
                    <a:p>
                      <a:pPr marL="0" algn="ctr" rtl="0" eaLnBrk="1" fontAlgn="ctr" latinLnBrk="0" hangingPunct="1">
                        <a:spcBef>
                          <a:spcPts val="0"/>
                        </a:spcBef>
                        <a:spcAft>
                          <a:spcPts val="0"/>
                        </a:spcAft>
                      </a:pPr>
                      <a:r>
                        <a:rPr lang="en-US" sz="1600" dirty="0">
                          <a:effectLst/>
                        </a:rPr>
                        <a:t>Credit Offerings</a:t>
                      </a:r>
                      <a:endParaRPr lang="en-US" dirty="0">
                        <a:effectLst/>
                      </a:endParaRPr>
                    </a:p>
                  </a:txBody>
                  <a:tcPr marL="0" marR="0" marT="0" marB="0" anchor="ctr">
                    <a:solidFill>
                      <a:schemeClr val="accent1"/>
                    </a:solidFill>
                  </a:tcPr>
                </a:tc>
                <a:extLst>
                  <a:ext uri="{0D108BD9-81ED-4DB2-BD59-A6C34878D82A}">
                    <a16:rowId xmlns:a16="http://schemas.microsoft.com/office/drawing/2014/main" val="2380492890"/>
                  </a:ext>
                </a:extLst>
              </a:tr>
              <a:tr h="338074">
                <a:tc>
                  <a:txBody>
                    <a:bodyPr/>
                    <a:lstStyle/>
                    <a:p>
                      <a:pPr marL="0" algn="ctr" rtl="0" eaLnBrk="1" fontAlgn="ctr" latinLnBrk="0" hangingPunct="1">
                        <a:spcBef>
                          <a:spcPts val="0"/>
                        </a:spcBef>
                        <a:spcAft>
                          <a:spcPts val="0"/>
                        </a:spcAft>
                      </a:pPr>
                      <a:r>
                        <a:rPr lang="en-US" sz="1100" dirty="0">
                          <a:effectLst/>
                        </a:rPr>
                        <a:t>Public and Community Services</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Child Home Care Training</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Family Child Care Business Provider</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Child Development</a:t>
                      </a:r>
                      <a:endParaRPr lang="en-US"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194639572"/>
                  </a:ext>
                </a:extLst>
              </a:tr>
              <a:tr h="338074">
                <a:tc>
                  <a:txBody>
                    <a:bodyPr/>
                    <a:lstStyle/>
                    <a:p>
                      <a:pPr marL="0" algn="ctr" rtl="0" eaLnBrk="1" fontAlgn="ctr" latinLnBrk="0" hangingPunct="1">
                        <a:spcBef>
                          <a:spcPts val="0"/>
                        </a:spcBef>
                        <a:spcAft>
                          <a:spcPts val="0"/>
                        </a:spcAft>
                      </a:pPr>
                      <a:r>
                        <a:rPr lang="en-US" sz="1100" dirty="0">
                          <a:effectLst/>
                        </a:rPr>
                        <a:t>Production and Logistics</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Welder</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[none]</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Welding Technology</a:t>
                      </a:r>
                      <a:endParaRPr lang="en-US"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459496736"/>
                  </a:ext>
                </a:extLst>
              </a:tr>
              <a:tr h="338074">
                <a:tc rowSpan="3">
                  <a:txBody>
                    <a:bodyPr/>
                    <a:lstStyle/>
                    <a:p>
                      <a:pPr marL="0" algn="ctr" rtl="0" eaLnBrk="1" fontAlgn="ctr" latinLnBrk="0" hangingPunct="1">
                        <a:spcBef>
                          <a:spcPts val="0"/>
                        </a:spcBef>
                        <a:spcAft>
                          <a:spcPts val="0"/>
                        </a:spcAft>
                      </a:pPr>
                      <a:r>
                        <a:rPr lang="en-US" sz="1100" dirty="0">
                          <a:effectLst/>
                        </a:rPr>
                        <a:t>IT and Engineering</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IT Technician</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IT Technician / Desktop Technician Program</a:t>
                      </a:r>
                      <a:endParaRPr lang="en-US" dirty="0">
                        <a:effectLst/>
                      </a:endParaRPr>
                    </a:p>
                  </a:txBody>
                  <a:tcPr marL="0" marR="0" marT="0" marB="0" anchor="ctr">
                    <a:solidFill>
                      <a:schemeClr val="accent1">
                        <a:lumMod val="20000"/>
                        <a:lumOff val="80000"/>
                      </a:schemeClr>
                    </a:solidFill>
                  </a:tcPr>
                </a:tc>
                <a:tc rowSpan="2">
                  <a:txBody>
                    <a:bodyPr/>
                    <a:lstStyle/>
                    <a:p>
                      <a:pPr marL="0" algn="ctr" rtl="0" eaLnBrk="1" fontAlgn="ctr" latinLnBrk="0" hangingPunct="1">
                        <a:spcBef>
                          <a:spcPts val="0"/>
                        </a:spcBef>
                        <a:spcAft>
                          <a:spcPts val="0"/>
                        </a:spcAft>
                      </a:pPr>
                      <a:r>
                        <a:rPr lang="en-US" sz="1100" dirty="0">
                          <a:effectLst/>
                        </a:rPr>
                        <a:t>Computer and Information Sciences</a:t>
                      </a:r>
                      <a:endParaRPr lang="en-US"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1051072343"/>
                  </a:ext>
                </a:extLst>
              </a:tr>
              <a:tr h="338074">
                <a:tc vMerge="1">
                  <a:txBody>
                    <a:bodyPr/>
                    <a:lstStyle/>
                    <a:p>
                      <a:endParaRPr lang="en-US"/>
                    </a:p>
                  </a:txBody>
                  <a:tcPr/>
                </a:tc>
                <a:tc>
                  <a:txBody>
                    <a:bodyPr/>
                    <a:lstStyle/>
                    <a:p>
                      <a:pPr marL="0" algn="ctr" rtl="0" eaLnBrk="1" fontAlgn="ctr" latinLnBrk="0" hangingPunct="1">
                        <a:spcBef>
                          <a:spcPts val="0"/>
                        </a:spcBef>
                        <a:spcAft>
                          <a:spcPts val="0"/>
                        </a:spcAft>
                      </a:pPr>
                      <a:r>
                        <a:rPr lang="en-US" sz="1100" dirty="0">
                          <a:effectLst/>
                        </a:rPr>
                        <a:t>Web Developer</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Programming with Python</a:t>
                      </a:r>
                      <a:endParaRPr lang="en-US" dirty="0">
                        <a:effectLst/>
                      </a:endParaRPr>
                    </a:p>
                  </a:txBody>
                  <a:tcPr marL="0" marR="0" marT="0" marB="0" anchor="c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342049381"/>
                  </a:ext>
                </a:extLst>
              </a:tr>
              <a:tr h="338074">
                <a:tc vMerge="1">
                  <a:txBody>
                    <a:bodyPr/>
                    <a:lstStyle/>
                    <a:p>
                      <a:endParaRPr lang="en-US"/>
                    </a:p>
                  </a:txBody>
                  <a:tcPr/>
                </a:tc>
                <a:tc>
                  <a:txBody>
                    <a:bodyPr/>
                    <a:lstStyle/>
                    <a:p>
                      <a:pPr marL="0" algn="ctr" rtl="0" eaLnBrk="1" fontAlgn="ctr" latinLnBrk="0" hangingPunct="1">
                        <a:spcBef>
                          <a:spcPts val="0"/>
                        </a:spcBef>
                        <a:spcAft>
                          <a:spcPts val="0"/>
                        </a:spcAft>
                      </a:pPr>
                      <a:r>
                        <a:rPr lang="en-US" sz="1100" dirty="0">
                          <a:effectLst/>
                        </a:rPr>
                        <a:t>Network Associate</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Cybersecurity Analyst</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Cybersecurity</a:t>
                      </a:r>
                      <a:endParaRPr lang="en-US"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2197819122"/>
                  </a:ext>
                </a:extLst>
              </a:tr>
              <a:tr h="338074">
                <a:tc rowSpan="2">
                  <a:txBody>
                    <a:bodyPr/>
                    <a:lstStyle/>
                    <a:p>
                      <a:pPr marL="0" algn="ctr" rtl="0" eaLnBrk="1" fontAlgn="ctr" latinLnBrk="0" hangingPunct="1">
                        <a:spcBef>
                          <a:spcPts val="0"/>
                        </a:spcBef>
                        <a:spcAft>
                          <a:spcPts val="0"/>
                        </a:spcAft>
                      </a:pPr>
                      <a:r>
                        <a:rPr lang="en-US" sz="1100" dirty="0">
                          <a:effectLst/>
                        </a:rPr>
                        <a:t>Hospitality and Personal Services</a:t>
                      </a:r>
                      <a:endParaRPr lang="en-US" dirty="0">
                        <a:effectLst/>
                      </a:endParaRPr>
                    </a:p>
                  </a:txBody>
                  <a:tcPr marL="0" marR="0" marT="0" marB="0" anchor="ctr">
                    <a:solidFill>
                      <a:schemeClr val="accent1">
                        <a:lumMod val="20000"/>
                        <a:lumOff val="80000"/>
                      </a:schemeClr>
                    </a:solidFill>
                  </a:tcPr>
                </a:tc>
                <a:tc rowSpan="2">
                  <a:txBody>
                    <a:bodyPr/>
                    <a:lstStyle/>
                    <a:p>
                      <a:pPr marL="0" algn="ctr" rtl="0" eaLnBrk="1" fontAlgn="ctr" latinLnBrk="0" hangingPunct="1">
                        <a:spcBef>
                          <a:spcPts val="0"/>
                        </a:spcBef>
                        <a:spcAft>
                          <a:spcPts val="0"/>
                        </a:spcAft>
                      </a:pPr>
                      <a:r>
                        <a:rPr lang="en-US" sz="1100" dirty="0">
                          <a:effectLst/>
                        </a:rPr>
                        <a:t>Home Care Aide</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Personal Care Assistant/Caregiver Program</a:t>
                      </a:r>
                      <a:endParaRPr lang="en-US" dirty="0">
                        <a:effectLst/>
                      </a:endParaRPr>
                    </a:p>
                  </a:txBody>
                  <a:tcPr marL="0" marR="0" marT="0" marB="0" anchor="ctr">
                    <a:solidFill>
                      <a:schemeClr val="accent1">
                        <a:lumMod val="20000"/>
                        <a:lumOff val="80000"/>
                      </a:schemeClr>
                    </a:solidFill>
                  </a:tcPr>
                </a:tc>
                <a:tc rowSpan="2">
                  <a:txBody>
                    <a:bodyPr/>
                    <a:lstStyle/>
                    <a:p>
                      <a:pPr marL="0" algn="ctr" rtl="0" eaLnBrk="1" fontAlgn="ctr" latinLnBrk="0" hangingPunct="1">
                        <a:spcBef>
                          <a:spcPts val="0"/>
                        </a:spcBef>
                        <a:spcAft>
                          <a:spcPts val="0"/>
                        </a:spcAft>
                      </a:pPr>
                      <a:r>
                        <a:rPr lang="en-US" sz="1100" dirty="0">
                          <a:effectLst/>
                        </a:rPr>
                        <a:t>Child Development Teacher</a:t>
                      </a:r>
                      <a:endParaRPr lang="en-US"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4056897063"/>
                  </a:ext>
                </a:extLst>
              </a:tr>
              <a:tr h="338074">
                <a:tc vMerge="1">
                  <a:txBody>
                    <a:bodyPr/>
                    <a:lstStyle/>
                    <a:p>
                      <a:endParaRPr lang="en-US"/>
                    </a:p>
                  </a:txBody>
                  <a:tcPr/>
                </a:tc>
                <a:tc vMerge="1">
                  <a:txBody>
                    <a:bodyPr/>
                    <a:lstStyle/>
                    <a:p>
                      <a:endParaRPr lang="en-US"/>
                    </a:p>
                  </a:txBody>
                  <a:tcPr/>
                </a:tc>
                <a:tc>
                  <a:txBody>
                    <a:bodyPr/>
                    <a:lstStyle/>
                    <a:p>
                      <a:pPr marL="0" algn="ctr" rtl="0" eaLnBrk="1" fontAlgn="ctr" latinLnBrk="0" hangingPunct="1">
                        <a:spcBef>
                          <a:spcPts val="0"/>
                        </a:spcBef>
                        <a:spcAft>
                          <a:spcPts val="0"/>
                        </a:spcAft>
                      </a:pPr>
                      <a:r>
                        <a:rPr lang="en-US" sz="1100" dirty="0">
                          <a:effectLst/>
                        </a:rPr>
                        <a:t>Family Child Care Business Provider</a:t>
                      </a:r>
                      <a:endParaRPr lang="en-US" dirty="0">
                        <a:effectLst/>
                      </a:endParaRPr>
                    </a:p>
                  </a:txBody>
                  <a:tcPr marL="0" marR="0" marT="0" marB="0" anchor="c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904371703"/>
                  </a:ext>
                </a:extLst>
              </a:tr>
              <a:tr h="338074">
                <a:tc rowSpan="2">
                  <a:txBody>
                    <a:bodyPr/>
                    <a:lstStyle/>
                    <a:p>
                      <a:pPr marL="0" algn="ctr" rtl="0" eaLnBrk="1" fontAlgn="ctr" latinLnBrk="0" hangingPunct="1">
                        <a:spcBef>
                          <a:spcPts val="0"/>
                        </a:spcBef>
                        <a:spcAft>
                          <a:spcPts val="0"/>
                        </a:spcAft>
                      </a:pPr>
                      <a:r>
                        <a:rPr lang="en-US" sz="1100" dirty="0">
                          <a:effectLst/>
                        </a:rPr>
                        <a:t>Health </a:t>
                      </a:r>
                      <a:endParaRPr lang="en-US">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Nursing Assistant</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Nurse Assistant Acute Care Program</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Surgical Technology</a:t>
                      </a:r>
                      <a:endParaRPr lang="en-US"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2460645290"/>
                  </a:ext>
                </a:extLst>
              </a:tr>
              <a:tr h="338074">
                <a:tc vMerge="1">
                  <a:txBody>
                    <a:bodyPr/>
                    <a:lstStyle/>
                    <a:p>
                      <a:endParaRPr lang="en-US"/>
                    </a:p>
                  </a:txBody>
                  <a:tcPr/>
                </a:tc>
                <a:tc>
                  <a:txBody>
                    <a:bodyPr/>
                    <a:lstStyle/>
                    <a:p>
                      <a:pPr marL="0" algn="ctr" rtl="0" eaLnBrk="1" fontAlgn="ctr" latinLnBrk="0" hangingPunct="1">
                        <a:spcBef>
                          <a:spcPts val="0"/>
                        </a:spcBef>
                        <a:spcAft>
                          <a:spcPts val="0"/>
                        </a:spcAft>
                      </a:pPr>
                      <a:r>
                        <a:rPr lang="en-US" sz="1100" dirty="0">
                          <a:effectLst/>
                        </a:rPr>
                        <a:t>Pharmacy Technician</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[none]</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Pharmaceutical and Laboratory Science</a:t>
                      </a:r>
                      <a:endParaRPr lang="en-US"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4142771000"/>
                  </a:ext>
                </a:extLst>
              </a:tr>
              <a:tr h="338074">
                <a:tc rowSpan="2">
                  <a:txBody>
                    <a:bodyPr/>
                    <a:lstStyle/>
                    <a:p>
                      <a:pPr marL="0" algn="ctr" rtl="0" eaLnBrk="1" fontAlgn="ctr" latinLnBrk="0" hangingPunct="1">
                        <a:spcBef>
                          <a:spcPts val="0"/>
                        </a:spcBef>
                        <a:spcAft>
                          <a:spcPts val="0"/>
                        </a:spcAft>
                      </a:pPr>
                      <a:r>
                        <a:rPr lang="en-US" sz="1100" dirty="0">
                          <a:effectLst/>
                        </a:rPr>
                        <a:t>Construction and Repair</a:t>
                      </a:r>
                      <a:endParaRPr lang="en-US" dirty="0">
                        <a:effectLst/>
                      </a:endParaRPr>
                    </a:p>
                  </a:txBody>
                  <a:tcPr marL="0" marR="0" marT="0" marB="0" anchor="ctr">
                    <a:solidFill>
                      <a:schemeClr val="accent1">
                        <a:lumMod val="20000"/>
                        <a:lumOff val="80000"/>
                      </a:schemeClr>
                    </a:solidFill>
                  </a:tcPr>
                </a:tc>
                <a:tc rowSpan="2">
                  <a:txBody>
                    <a:bodyPr/>
                    <a:lstStyle/>
                    <a:p>
                      <a:pPr marL="0" algn="ctr" rtl="0" eaLnBrk="1" fontAlgn="ctr" latinLnBrk="0" hangingPunct="1">
                        <a:spcBef>
                          <a:spcPts val="0"/>
                        </a:spcBef>
                        <a:spcAft>
                          <a:spcPts val="0"/>
                        </a:spcAft>
                      </a:pPr>
                      <a:r>
                        <a:rPr lang="en-US" sz="1100" dirty="0">
                          <a:effectLst/>
                        </a:rPr>
                        <a:t>Automotive Services Technician</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Auto Body and Paint Technician Program</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Automotive Technology</a:t>
                      </a:r>
                      <a:endParaRPr lang="en-US"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108508039"/>
                  </a:ext>
                </a:extLst>
              </a:tr>
              <a:tr h="332740">
                <a:tc vMerge="1">
                  <a:txBody>
                    <a:bodyPr/>
                    <a:lstStyle/>
                    <a:p>
                      <a:endParaRPr lang="en-US"/>
                    </a:p>
                  </a:txBody>
                  <a:tcPr/>
                </a:tc>
                <a:tc vMerge="1">
                  <a:txBody>
                    <a:bodyPr/>
                    <a:lstStyle/>
                    <a:p>
                      <a:endParaRPr lang="en-US"/>
                    </a:p>
                  </a:txBody>
                  <a:tcPr/>
                </a:tc>
                <a:tc>
                  <a:txBody>
                    <a:bodyPr/>
                    <a:lstStyle/>
                    <a:p>
                      <a:pPr marL="0" algn="ctr" rtl="0" eaLnBrk="1" fontAlgn="ctr" latinLnBrk="0" hangingPunct="1">
                        <a:spcBef>
                          <a:spcPts val="0"/>
                        </a:spcBef>
                        <a:spcAft>
                          <a:spcPts val="0"/>
                        </a:spcAft>
                      </a:pPr>
                      <a:r>
                        <a:rPr lang="en-US" sz="1100" dirty="0">
                          <a:effectLst/>
                        </a:rPr>
                        <a:t>Quick Service Technician</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Light Rail Vehicle Lineman</a:t>
                      </a:r>
                      <a:endParaRPr lang="en-US"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2397393093"/>
                  </a:ext>
                </a:extLst>
              </a:tr>
              <a:tr h="332740">
                <a:tc rowSpan="2">
                  <a:txBody>
                    <a:bodyPr/>
                    <a:lstStyle/>
                    <a:p>
                      <a:pPr marL="0" algn="ctr" rtl="0" eaLnBrk="1" fontAlgn="ctr" latinLnBrk="0" hangingPunct="1">
                        <a:spcBef>
                          <a:spcPts val="0"/>
                        </a:spcBef>
                        <a:spcAft>
                          <a:spcPts val="0"/>
                        </a:spcAft>
                      </a:pPr>
                      <a:r>
                        <a:rPr lang="en-US" sz="1100" dirty="0">
                          <a:effectLst/>
                        </a:rPr>
                        <a:t>Business</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Office / Administrative Assistant</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Business Manager</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Business Management</a:t>
                      </a:r>
                      <a:endParaRPr lang="en-US"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121085555"/>
                  </a:ext>
                </a:extLst>
              </a:tr>
              <a:tr h="332740">
                <a:tc vMerge="1">
                  <a:txBody>
                    <a:bodyPr/>
                    <a:lstStyle/>
                    <a:p>
                      <a:endParaRPr lang="en-US"/>
                    </a:p>
                  </a:txBody>
                  <a:tcPr/>
                </a:tc>
                <a:tc>
                  <a:txBody>
                    <a:bodyPr/>
                    <a:lstStyle/>
                    <a:p>
                      <a:pPr marL="0" algn="ctr" rtl="0" eaLnBrk="1" fontAlgn="ctr" latinLnBrk="0" hangingPunct="1">
                        <a:spcBef>
                          <a:spcPts val="0"/>
                        </a:spcBef>
                        <a:spcAft>
                          <a:spcPts val="0"/>
                        </a:spcAft>
                      </a:pPr>
                      <a:r>
                        <a:rPr lang="en-US" sz="1100" dirty="0">
                          <a:effectLst/>
                        </a:rPr>
                        <a:t>Accounting Clerk</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Tax Professional</a:t>
                      </a:r>
                      <a:endParaRPr lang="en-US" dirty="0">
                        <a:effectLst/>
                      </a:endParaRPr>
                    </a:p>
                  </a:txBody>
                  <a:tcPr marL="0" marR="0" marT="0" marB="0" anchor="ctr">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100" dirty="0">
                          <a:effectLst/>
                        </a:rPr>
                        <a:t>Accounting</a:t>
                      </a:r>
                      <a:endParaRPr lang="en-US"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3471312965"/>
                  </a:ext>
                </a:extLst>
              </a:tr>
            </a:tbl>
          </a:graphicData>
        </a:graphic>
      </p:graphicFrame>
    </p:spTree>
    <p:extLst>
      <p:ext uri="{BB962C8B-B14F-4D97-AF65-F5344CB8AC3E}">
        <p14:creationId xmlns:p14="http://schemas.microsoft.com/office/powerpoint/2010/main" val="3581860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81"/>
          <p:cNvSpPr txBox="1">
            <a:spLocks noGrp="1"/>
          </p:cNvSpPr>
          <p:nvPr>
            <p:ph type="title" idx="4294967295"/>
          </p:nvPr>
        </p:nvSpPr>
        <p:spPr>
          <a:xfrm>
            <a:off x="980175" y="4555575"/>
            <a:ext cx="9588000" cy="1015800"/>
          </a:xfrm>
          <a:prstGeom prst="rect">
            <a:avLst/>
          </a:prstGeom>
          <a:noFill/>
          <a:ln>
            <a:noFill/>
          </a:ln>
        </p:spPr>
        <p:txBody>
          <a:bodyPr spcFirstLastPara="1" wrap="square" lIns="91425" tIns="91425" rIns="91425" bIns="91425" anchor="t" anchorCtr="0">
            <a:spAutoFit/>
          </a:bodyPr>
          <a:lstStyle/>
          <a:p>
            <a:pPr>
              <a:lnSpc>
                <a:spcPct val="90000"/>
              </a:lnSpc>
            </a:pPr>
            <a:r>
              <a:rPr lang="en-US" sz="6000" b="1" dirty="0">
                <a:solidFill>
                  <a:srgbClr val="2F5496"/>
                </a:solidFill>
                <a:latin typeface="Calibri"/>
                <a:cs typeface="Calibri"/>
                <a:sym typeface="Calibri"/>
              </a:rPr>
              <a:t>Last Thoughts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graphicFrame>
        <p:nvGraphicFramePr>
          <p:cNvPr id="729" name="Google Shape;729;p82"/>
          <p:cNvGraphicFramePr/>
          <p:nvPr>
            <p:extLst>
              <p:ext uri="{D42A27DB-BD31-4B8C-83A1-F6EECF244321}">
                <p14:modId xmlns:p14="http://schemas.microsoft.com/office/powerpoint/2010/main" val="2639322644"/>
              </p:ext>
            </p:extLst>
          </p:nvPr>
        </p:nvGraphicFramePr>
        <p:xfrm>
          <a:off x="363336" y="1431895"/>
          <a:ext cx="11465325" cy="2104215"/>
        </p:xfrm>
        <a:graphic>
          <a:graphicData uri="http://schemas.openxmlformats.org/drawingml/2006/table">
            <a:tbl>
              <a:tblPr firstRow="1" bandRow="1">
                <a:noFill/>
                <a:tableStyleId>{3B3759D6-04D4-46BA-B580-FB87A071D61A}</a:tableStyleId>
              </a:tblPr>
              <a:tblGrid>
                <a:gridCol w="1591025">
                  <a:extLst>
                    <a:ext uri="{9D8B030D-6E8A-4147-A177-3AD203B41FA5}">
                      <a16:colId xmlns:a16="http://schemas.microsoft.com/office/drawing/2014/main" val="20000"/>
                    </a:ext>
                  </a:extLst>
                </a:gridCol>
                <a:gridCol w="9874300">
                  <a:extLst>
                    <a:ext uri="{9D8B030D-6E8A-4147-A177-3AD203B41FA5}">
                      <a16:colId xmlns:a16="http://schemas.microsoft.com/office/drawing/2014/main" val="20001"/>
                    </a:ext>
                  </a:extLst>
                </a:gridCol>
              </a:tblGrid>
              <a:tr h="524900">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entury Gothic"/>
                          <a:ea typeface="Century Gothic"/>
                          <a:cs typeface="Century Gothic"/>
                          <a:sym typeface="Century Gothic"/>
                        </a:rPr>
                        <a:t>Individual Webinar Opportunities</a:t>
                      </a:r>
                      <a:endParaRPr sz="1400" u="none" strike="noStrike" cap="none" dirty="0">
                        <a:solidFill>
                          <a:schemeClr val="dk1"/>
                        </a:solidFill>
                      </a:endParaRPr>
                    </a:p>
                  </a:txBody>
                  <a:tcPr marL="91450" marR="91450" marT="45725" marB="45725" anchor="ctr">
                    <a:solidFill>
                      <a:srgbClr val="000000">
                        <a:alpha val="10200"/>
                      </a:srgbClr>
                    </a:solidFill>
                  </a:tcPr>
                </a:tc>
                <a:tc hMerge="1">
                  <a:txBody>
                    <a:bodyPr/>
                    <a:lstStyle/>
                    <a:p>
                      <a:endParaRPr lang="en-US"/>
                    </a:p>
                  </a:txBody>
                  <a:tcPr/>
                </a:tc>
                <a:extLst>
                  <a:ext uri="{0D108BD9-81ED-4DB2-BD59-A6C34878D82A}">
                    <a16:rowId xmlns:a16="http://schemas.microsoft.com/office/drawing/2014/main" val="10000"/>
                  </a:ext>
                </a:extLst>
              </a:tr>
              <a:tr h="2841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entury Gothic"/>
                          <a:ea typeface="Century Gothic"/>
                          <a:cs typeface="Century Gothic"/>
                          <a:sym typeface="Century Gothic"/>
                        </a:rPr>
                        <a:t>6/9/2022 </a:t>
                      </a:r>
                      <a:endParaRPr sz="1600" b="0" i="0" u="none" strike="noStrike" cap="none" dirty="0">
                        <a:latin typeface="Century Gothic"/>
                        <a:ea typeface="Century Gothic"/>
                        <a:cs typeface="Century Gothic"/>
                        <a:sym typeface="Century Gothic"/>
                      </a:endParaRPr>
                    </a:p>
                  </a:txBody>
                  <a:tcPr marL="91450" marR="91450" marT="45725" marB="45725">
                    <a:solidFill>
                      <a:srgbClr val="E6F0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entury Gothic"/>
                          <a:ea typeface="Century Gothic"/>
                          <a:cs typeface="Century Gothic"/>
                          <a:sym typeface="Century Gothic"/>
                        </a:rPr>
                        <a:t>Adult Education Pathways Through Education to Workforce </a:t>
                      </a:r>
                      <a:endParaRPr sz="1600" b="0" i="0" u="none" strike="noStrike" cap="none" dirty="0">
                        <a:latin typeface="Century Gothic"/>
                        <a:ea typeface="Century Gothic"/>
                        <a:cs typeface="Century Gothic"/>
                        <a:sym typeface="Century Gothic"/>
                      </a:endParaRPr>
                    </a:p>
                  </a:txBody>
                  <a:tcPr marL="91450" marR="91450" marT="45725" marB="45725">
                    <a:solidFill>
                      <a:srgbClr val="E6F0FF"/>
                    </a:solidFill>
                  </a:tcPr>
                </a:tc>
                <a:extLst>
                  <a:ext uri="{0D108BD9-81ED-4DB2-BD59-A6C34878D82A}">
                    <a16:rowId xmlns:a16="http://schemas.microsoft.com/office/drawing/2014/main" val="10003"/>
                  </a:ext>
                </a:extLst>
              </a:tr>
              <a:tr h="546675">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Two Session Professional Development Opportunities</a:t>
                      </a:r>
                      <a:endParaRPr sz="1400" u="none" strike="noStrike" cap="none" dirty="0"/>
                    </a:p>
                  </a:txBody>
                  <a:tcPr marL="91450" marR="91450" marT="45725" marB="45725" anchor="ctr">
                    <a:solidFill>
                      <a:srgbClr val="000000">
                        <a:alpha val="10200"/>
                      </a:srgbClr>
                    </a:solidFill>
                  </a:tcPr>
                </a:tc>
                <a:tc hMerge="1">
                  <a:txBody>
                    <a:bodyPr/>
                    <a:lstStyle/>
                    <a:p>
                      <a:endParaRPr lang="en-US"/>
                    </a:p>
                  </a:txBody>
                  <a:tcPr/>
                </a:tc>
                <a:extLst>
                  <a:ext uri="{0D108BD9-81ED-4DB2-BD59-A6C34878D82A}">
                    <a16:rowId xmlns:a16="http://schemas.microsoft.com/office/drawing/2014/main" val="10004"/>
                  </a:ext>
                </a:extLst>
              </a:tr>
              <a:tr h="697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entury Gothic"/>
                          <a:ea typeface="Century Gothic"/>
                          <a:cs typeface="Century Gothic"/>
                          <a:sym typeface="Century Gothic"/>
                        </a:rPr>
                        <a:t>6/14/2022 </a:t>
                      </a:r>
                      <a:endParaRPr sz="1600" u="none" strike="noStrike" cap="none" dirty="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latin typeface="Century Gothic"/>
                          <a:ea typeface="Century Gothic"/>
                          <a:cs typeface="Century Gothic"/>
                          <a:sym typeface="Century Gothic"/>
                        </a:rPr>
                        <a:t>&amp;</a:t>
                      </a:r>
                      <a:r>
                        <a:rPr lang="en-US" dirty="0"/>
                        <a:t> </a:t>
                      </a:r>
                      <a:r>
                        <a:rPr lang="en-US" sz="1600" u="none" strike="noStrike" cap="none" dirty="0">
                          <a:latin typeface="Century Gothic"/>
                          <a:ea typeface="Century Gothic"/>
                          <a:cs typeface="Century Gothic"/>
                          <a:sym typeface="Century Gothic"/>
                        </a:rPr>
                        <a:t>6/28/2022 </a:t>
                      </a:r>
                      <a:endParaRPr sz="1600" b="0" i="0" u="none" strike="noStrike" cap="none" dirty="0">
                        <a:latin typeface="Century Gothic"/>
                        <a:ea typeface="Century Gothic"/>
                        <a:cs typeface="Century Gothic"/>
                        <a:sym typeface="Century Gothic"/>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entury Gothic"/>
                          <a:ea typeface="Century Gothic"/>
                          <a:cs typeface="Century Gothic"/>
                          <a:sym typeface="Century Gothic"/>
                        </a:rPr>
                        <a:t>Part I &amp; 2: Creating Career Pathways Using the Updated Adult Education to Workforce Dashboard Tool</a:t>
                      </a:r>
                      <a:endParaRPr sz="1600" b="0" i="0" u="none" strike="noStrike" cap="none" dirty="0">
                        <a:latin typeface="Century Gothic"/>
                        <a:ea typeface="Century Gothic"/>
                        <a:cs typeface="Century Gothic"/>
                        <a:sym typeface="Century Gothic"/>
                      </a:endParaRPr>
                    </a:p>
                  </a:txBody>
                  <a:tcPr marL="91450" marR="91450" marT="45725" marB="45725">
                    <a:solidFill>
                      <a:schemeClr val="lt1"/>
                    </a:solidFill>
                  </a:tcPr>
                </a:tc>
                <a:extLst>
                  <a:ext uri="{0D108BD9-81ED-4DB2-BD59-A6C34878D82A}">
                    <a16:rowId xmlns:a16="http://schemas.microsoft.com/office/drawing/2014/main" val="10007"/>
                  </a:ext>
                </a:extLst>
              </a:tr>
            </a:tbl>
          </a:graphicData>
        </a:graphic>
      </p:graphicFrame>
      <p:sp>
        <p:nvSpPr>
          <p:cNvPr id="730" name="Google Shape;730;p82"/>
          <p:cNvSpPr txBox="1">
            <a:spLocks noGrp="1"/>
          </p:cNvSpPr>
          <p:nvPr>
            <p:ph type="title"/>
          </p:nvPr>
        </p:nvSpPr>
        <p:spPr>
          <a:xfrm>
            <a:off x="1954350" y="368050"/>
            <a:ext cx="7059600" cy="94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200"/>
              <a:buFont typeface="Century Gothic"/>
              <a:buNone/>
            </a:pPr>
            <a:r>
              <a:rPr lang="en-US" sz="4000" b="1">
                <a:solidFill>
                  <a:srgbClr val="2F5496"/>
                </a:solidFill>
                <a:latin typeface="Calibri"/>
                <a:ea typeface="Calibri"/>
                <a:cs typeface="Calibri"/>
                <a:sym typeface="Calibri"/>
              </a:rPr>
              <a:t>Upcoming Webinars</a:t>
            </a:r>
            <a:endParaRPr sz="4000">
              <a:solidFill>
                <a:srgbClr val="2F549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845166" y="857949"/>
            <a:ext cx="10515600" cy="1325700"/>
          </a:xfrm>
          <a:prstGeom prst="rect">
            <a:avLst/>
          </a:prstGeom>
          <a:noFill/>
          <a:ln>
            <a:noFill/>
          </a:ln>
        </p:spPr>
        <p:txBody>
          <a:bodyPr spcFirstLastPara="1" wrap="square" lIns="50800" tIns="50800" rIns="50800" bIns="50800" anchor="ctr" anchorCtr="0">
            <a:noAutofit/>
          </a:bodyPr>
          <a:lstStyle/>
          <a:p>
            <a:pPr marL="0" lvl="0" indent="0" algn="ctr" rtl="0">
              <a:lnSpc>
                <a:spcPct val="90000"/>
              </a:lnSpc>
              <a:spcBef>
                <a:spcPts val="0"/>
              </a:spcBef>
              <a:spcAft>
                <a:spcPts val="0"/>
              </a:spcAft>
              <a:buSzPts val="1800"/>
              <a:buNone/>
            </a:pPr>
            <a:r>
              <a:rPr lang="en-US" sz="4800" b="1">
                <a:solidFill>
                  <a:srgbClr val="2F5496"/>
                </a:solidFill>
                <a:latin typeface="Calibri"/>
                <a:ea typeface="Calibri"/>
                <a:cs typeface="Calibri"/>
                <a:sym typeface="Calibri"/>
              </a:rPr>
              <a:t>Welcome</a:t>
            </a:r>
            <a:endParaRPr/>
          </a:p>
        </p:txBody>
      </p:sp>
      <p:sp>
        <p:nvSpPr>
          <p:cNvPr id="141" name="Google Shape;141;p3"/>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lnSpc>
                <a:spcPct val="100000"/>
              </a:lnSpc>
              <a:spcBef>
                <a:spcPts val="0"/>
              </a:spcBef>
              <a:spcAft>
                <a:spcPts val="0"/>
              </a:spcAft>
              <a:buSzPts val="900"/>
              <a:buNone/>
            </a:pPr>
            <a:fld id="{00000000-1234-1234-1234-123412341234}" type="slidenum">
              <a:rPr lang="en-US"/>
              <a:t>3</a:t>
            </a:fld>
            <a:endParaRPr/>
          </a:p>
        </p:txBody>
      </p:sp>
      <p:sp>
        <p:nvSpPr>
          <p:cNvPr id="142" name="Google Shape;142;p3"/>
          <p:cNvSpPr txBox="1"/>
          <p:nvPr/>
        </p:nvSpPr>
        <p:spPr>
          <a:xfrm>
            <a:off x="2534467" y="4938358"/>
            <a:ext cx="3123283" cy="87203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a:solidFill>
                  <a:srgbClr val="000000"/>
                </a:solidFill>
                <a:latin typeface="Calibri"/>
                <a:ea typeface="Calibri"/>
                <a:cs typeface="Calibri"/>
                <a:sym typeface="Calibri"/>
              </a:rPr>
              <a:t>Mayra Diaz</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CAEP Program Lead </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Chancellor’s Office</a:t>
            </a:r>
            <a:endParaRPr sz="1600" b="0" i="0" u="none" strike="noStrike" cap="none">
              <a:solidFill>
                <a:srgbClr val="000000"/>
              </a:solidFill>
              <a:latin typeface="Calibri"/>
              <a:ea typeface="Calibri"/>
              <a:cs typeface="Calibri"/>
              <a:sym typeface="Calibri"/>
            </a:endParaRPr>
          </a:p>
        </p:txBody>
      </p:sp>
      <p:sp>
        <p:nvSpPr>
          <p:cNvPr id="143" name="Google Shape;143;p3"/>
          <p:cNvSpPr txBox="1"/>
          <p:nvPr/>
        </p:nvSpPr>
        <p:spPr>
          <a:xfrm>
            <a:off x="5979516" y="4938358"/>
            <a:ext cx="3329137" cy="87203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a:solidFill>
                  <a:srgbClr val="000000"/>
                </a:solidFill>
                <a:latin typeface="Calibri"/>
                <a:ea typeface="Calibri"/>
                <a:cs typeface="Calibri"/>
                <a:sym typeface="Calibri"/>
              </a:rPr>
              <a:t>Lindsay Williams</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Program Manager</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Chancellor’s Office</a:t>
            </a:r>
            <a:endParaRPr sz="1400" b="0" i="0" u="none" strike="noStrike" cap="none">
              <a:solidFill>
                <a:srgbClr val="000000"/>
              </a:solidFill>
              <a:latin typeface="Calibri"/>
              <a:ea typeface="Calibri"/>
              <a:cs typeface="Calibri"/>
              <a:sym typeface="Calibri"/>
            </a:endParaRPr>
          </a:p>
        </p:txBody>
      </p:sp>
      <p:pic>
        <p:nvPicPr>
          <p:cNvPr id="144" name="Google Shape;144;p3" descr="A person with long hair&#10;&#10;Description automatically generated with medium confidence"/>
          <p:cNvPicPr preferRelativeResize="0"/>
          <p:nvPr/>
        </p:nvPicPr>
        <p:blipFill rotWithShape="1">
          <a:blip r:embed="rId3">
            <a:alphaModFix/>
          </a:blip>
          <a:srcRect l="21077" t="1853" r="34012"/>
          <a:stretch/>
        </p:blipFill>
        <p:spPr>
          <a:xfrm>
            <a:off x="3200663" y="2308274"/>
            <a:ext cx="1797222" cy="2505459"/>
          </a:xfrm>
          <a:prstGeom prst="rect">
            <a:avLst/>
          </a:prstGeom>
          <a:noFill/>
          <a:ln>
            <a:noFill/>
          </a:ln>
          <a:effectLst>
            <a:outerShdw blurRad="241300" dist="114300" dir="3120000" algn="ctr" rotWithShape="0">
              <a:srgbClr val="000000">
                <a:alpha val="48235"/>
              </a:srgbClr>
            </a:outerShdw>
          </a:effectLst>
        </p:spPr>
      </p:pic>
      <p:pic>
        <p:nvPicPr>
          <p:cNvPr id="145" name="Google Shape;145;p3" descr="A person wearing glasses&#10;&#10;Description automatically generated with medium confidence"/>
          <p:cNvPicPr preferRelativeResize="0"/>
          <p:nvPr/>
        </p:nvPicPr>
        <p:blipFill rotWithShape="1">
          <a:blip r:embed="rId4">
            <a:alphaModFix/>
          </a:blip>
          <a:srcRect/>
          <a:stretch/>
        </p:blipFill>
        <p:spPr>
          <a:xfrm>
            <a:off x="6601216" y="2308274"/>
            <a:ext cx="1797222" cy="2505459"/>
          </a:xfrm>
          <a:prstGeom prst="rect">
            <a:avLst/>
          </a:prstGeom>
          <a:noFill/>
          <a:ln>
            <a:noFill/>
          </a:ln>
          <a:effectLst>
            <a:outerShdw blurRad="241300" dist="114300" dir="3120000" algn="ctr" rotWithShape="0">
              <a:srgbClr val="000000">
                <a:alpha val="48235"/>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Clr>
                <a:srgbClr val="000000"/>
              </a:buClr>
              <a:buSzPts val="900"/>
              <a:buFont typeface="Arial"/>
              <a:buNone/>
            </a:pPr>
            <a:fld id="{00000000-1234-1234-1234-123412341234}" type="slidenum">
              <a:rPr lang="en-US"/>
              <a:t>30</a:t>
            </a:fld>
            <a:endParaRPr/>
          </a:p>
        </p:txBody>
      </p:sp>
      <p:pic>
        <p:nvPicPr>
          <p:cNvPr id="125" name="Google Shape;125;p2" descr="A person with long hair&#10;&#10;Description automatically generated with medium confidence"/>
          <p:cNvPicPr preferRelativeResize="0"/>
          <p:nvPr/>
        </p:nvPicPr>
        <p:blipFill rotWithShape="1">
          <a:blip r:embed="rId3">
            <a:alphaModFix/>
          </a:blip>
          <a:srcRect/>
          <a:stretch/>
        </p:blipFill>
        <p:spPr>
          <a:xfrm>
            <a:off x="756662" y="2176267"/>
            <a:ext cx="1911279" cy="2505459"/>
          </a:xfrm>
          <a:prstGeom prst="rect">
            <a:avLst/>
          </a:prstGeom>
          <a:noFill/>
          <a:ln>
            <a:noFill/>
          </a:ln>
          <a:effectLst>
            <a:outerShdw blurRad="242888" dist="123825" dir="3120000" algn="bl" rotWithShape="0">
              <a:srgbClr val="000000">
                <a:alpha val="48235"/>
              </a:srgbClr>
            </a:outerShdw>
          </a:effectLst>
        </p:spPr>
      </p:pic>
      <p:sp>
        <p:nvSpPr>
          <p:cNvPr id="126" name="Google Shape;126;p2"/>
          <p:cNvSpPr txBox="1"/>
          <p:nvPr/>
        </p:nvSpPr>
        <p:spPr>
          <a:xfrm>
            <a:off x="212300" y="4855825"/>
            <a:ext cx="30000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Blaire Willson Toso</a:t>
            </a:r>
            <a:endParaRPr sz="1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Senior Program Manager</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btoso@wested.org</a:t>
            </a:r>
            <a:endParaRPr sz="1400" b="0" i="0" u="none" strike="noStrike" cap="none">
              <a:solidFill>
                <a:schemeClr val="dk1"/>
              </a:solidFill>
              <a:latin typeface="Calibri"/>
              <a:ea typeface="Calibri"/>
              <a:cs typeface="Calibri"/>
              <a:sym typeface="Calibri"/>
            </a:endParaRPr>
          </a:p>
        </p:txBody>
      </p:sp>
      <p:pic>
        <p:nvPicPr>
          <p:cNvPr id="127" name="Google Shape;127;p2" descr="A person smiling for the camera&#10;&#10;Description automatically generated with medium confidence"/>
          <p:cNvPicPr preferRelativeResize="0"/>
          <p:nvPr/>
        </p:nvPicPr>
        <p:blipFill rotWithShape="1">
          <a:blip r:embed="rId5">
            <a:alphaModFix/>
          </a:blip>
          <a:srcRect l="17101" t="7817" r="8994"/>
          <a:stretch/>
        </p:blipFill>
        <p:spPr>
          <a:xfrm>
            <a:off x="3648294" y="2241164"/>
            <a:ext cx="2008644" cy="2505456"/>
          </a:xfrm>
          <a:prstGeom prst="rect">
            <a:avLst/>
          </a:prstGeom>
          <a:noFill/>
          <a:ln>
            <a:noFill/>
          </a:ln>
          <a:effectLst>
            <a:outerShdw blurRad="242888" dist="123825" dir="3120000" algn="bl" rotWithShape="0">
              <a:srgbClr val="000000">
                <a:alpha val="48235"/>
              </a:srgbClr>
            </a:outerShdw>
          </a:effectLst>
        </p:spPr>
      </p:pic>
      <p:sp>
        <p:nvSpPr>
          <p:cNvPr id="128" name="Google Shape;128;p2"/>
          <p:cNvSpPr txBox="1"/>
          <p:nvPr/>
        </p:nvSpPr>
        <p:spPr>
          <a:xfrm>
            <a:off x="3122903" y="4920731"/>
            <a:ext cx="3059400" cy="118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Jessica </a:t>
            </a:r>
            <a:r>
              <a:rPr lang="en-US" sz="1800" b="1" i="0" u="none" strike="noStrike" cap="none" dirty="0" err="1">
                <a:solidFill>
                  <a:schemeClr val="dk1"/>
                </a:solidFill>
                <a:latin typeface="Calibri"/>
                <a:ea typeface="Calibri"/>
                <a:cs typeface="Calibri"/>
                <a:sym typeface="Calibri"/>
              </a:rPr>
              <a:t>Keach</a:t>
            </a:r>
            <a:r>
              <a:rPr lang="en-US" sz="1800" b="1" i="0" u="none" strike="noStrike" cap="none" dirty="0">
                <a:solidFill>
                  <a:schemeClr val="dk1"/>
                </a:solidFill>
                <a:latin typeface="Calibri"/>
                <a:ea typeface="Calibri"/>
                <a:cs typeface="Calibri"/>
                <a:sym typeface="Calibri"/>
              </a:rPr>
              <a:t> (she / her)</a:t>
            </a:r>
            <a:endParaRPr sz="18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Senior Research Associate</a:t>
            </a: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jkeach@wested.org</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pic>
        <p:nvPicPr>
          <p:cNvPr id="129" name="Google Shape;129;p2" descr="A person smiling for the camera&#10;&#10;Description automatically generated with medium confidence"/>
          <p:cNvPicPr preferRelativeResize="0"/>
          <p:nvPr/>
        </p:nvPicPr>
        <p:blipFill rotWithShape="1">
          <a:blip r:embed="rId7">
            <a:alphaModFix/>
          </a:blip>
          <a:srcRect/>
          <a:stretch/>
        </p:blipFill>
        <p:spPr>
          <a:xfrm>
            <a:off x="6544500" y="2241175"/>
            <a:ext cx="2008625" cy="2509490"/>
          </a:xfrm>
          <a:prstGeom prst="rect">
            <a:avLst/>
          </a:prstGeom>
          <a:noFill/>
          <a:ln>
            <a:noFill/>
          </a:ln>
          <a:effectLst>
            <a:outerShdw blurRad="242888" dist="123825" dir="3120000" algn="bl" rotWithShape="0">
              <a:srgbClr val="000000">
                <a:alpha val="48235"/>
              </a:srgbClr>
            </a:outerShdw>
          </a:effectLst>
        </p:spPr>
      </p:pic>
      <p:sp>
        <p:nvSpPr>
          <p:cNvPr id="130" name="Google Shape;130;p2"/>
          <p:cNvSpPr txBox="1"/>
          <p:nvPr/>
        </p:nvSpPr>
        <p:spPr>
          <a:xfrm>
            <a:off x="6019115" y="4920731"/>
            <a:ext cx="3059400" cy="118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Ayanna Smith</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Program Coordinator II</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asmith5@wested.org</a:t>
            </a:r>
            <a:r>
              <a:rPr lang="en-US" sz="16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31" name="Google Shape;131;p2"/>
          <p:cNvSpPr txBox="1">
            <a:spLocks noGrp="1"/>
          </p:cNvSpPr>
          <p:nvPr>
            <p:ph type="title" idx="4294967295"/>
          </p:nvPr>
        </p:nvSpPr>
        <p:spPr>
          <a:xfrm>
            <a:off x="1061456" y="1142750"/>
            <a:ext cx="9948000" cy="849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Pts val="4800"/>
              <a:buFont typeface="Arial"/>
              <a:buNone/>
              <a:tabLst/>
              <a:defRPr/>
            </a:pPr>
            <a:r>
              <a:rPr kumimoji="0" lang="en-US" sz="4800" b="1" i="0" u="none" strike="noStrike" kern="0" cap="none" spc="0" normalizeH="0" baseline="0" noProof="0">
                <a:ln>
                  <a:noFill/>
                </a:ln>
                <a:solidFill>
                  <a:srgbClr val="2F5496"/>
                </a:solidFill>
                <a:effectLst/>
                <a:uLnTx/>
                <a:uFillTx/>
                <a:latin typeface="Calibri"/>
                <a:ea typeface="Calibri"/>
                <a:cs typeface="Calibri"/>
                <a:sym typeface="Calibri"/>
              </a:rPr>
              <a:t>Today’s Presenters</a:t>
            </a:r>
          </a:p>
        </p:txBody>
      </p:sp>
      <p:sp>
        <p:nvSpPr>
          <p:cNvPr id="132" name="Google Shape;132;p2"/>
          <p:cNvSpPr txBox="1"/>
          <p:nvPr/>
        </p:nvSpPr>
        <p:spPr>
          <a:xfrm>
            <a:off x="8917306" y="4898644"/>
            <a:ext cx="3059400" cy="861734"/>
          </a:xfrm>
          <a:prstGeom prst="rect">
            <a:avLst/>
          </a:prstGeom>
          <a:noFill/>
          <a:ln>
            <a:noFill/>
          </a:ln>
        </p:spPr>
        <p:txBody>
          <a:bodyPr spcFirstLastPara="1" wrap="square" lIns="91425" tIns="45700" rIns="91425" bIns="45700" anchor="t" anchorCtr="0">
            <a:spAutoFit/>
          </a:bodyPr>
          <a:lstStyle/>
          <a:p>
            <a:pPr algn="ctr"/>
            <a:r>
              <a:rPr lang="en-US" sz="1800" b="1" dirty="0">
                <a:solidFill>
                  <a:schemeClr val="dk1"/>
                </a:solidFill>
                <a:latin typeface="Calibri"/>
                <a:cs typeface="Calibri"/>
                <a:sym typeface="Calibri"/>
              </a:rPr>
              <a:t>Alexandria M. Wright Ph.D.</a:t>
            </a:r>
            <a:endParaRPr lang="en-US" sz="1800" b="1" dirty="0">
              <a:solidFill>
                <a:schemeClr val="dk1"/>
              </a:solidFill>
              <a:latin typeface="Calibri"/>
              <a:cs typeface="Calibri"/>
            </a:endParaRPr>
          </a:p>
          <a:p>
            <a:pPr algn="ctr"/>
            <a:r>
              <a:rPr lang="en-US" sz="1600" dirty="0">
                <a:solidFill>
                  <a:schemeClr val="dk1"/>
                </a:solidFill>
                <a:latin typeface="Calibri"/>
                <a:ea typeface="Calibri"/>
                <a:cs typeface="Calibri"/>
              </a:rPr>
              <a:t>Senior Research Associate</a:t>
            </a:r>
            <a:endParaRPr lang="en-US" sz="1600" i="0" u="none" strike="noStrike" cap="none" dirty="0">
              <a:solidFill>
                <a:schemeClr val="dk1"/>
              </a:solidFill>
              <a:latin typeface="Calibri"/>
              <a:ea typeface="Calibri"/>
              <a:cs typeface="Calibri"/>
            </a:endParaRPr>
          </a:p>
          <a:p>
            <a:pPr algn="ctr"/>
            <a:r>
              <a:rPr lang="en-US" sz="1600" dirty="0">
                <a:solidFill>
                  <a:schemeClr val="dk1"/>
                </a:solidFill>
                <a:latin typeface="Calibri"/>
                <a:ea typeface="Calibri"/>
                <a:cs typeface="Calibri"/>
                <a:hlinkClick r:id="rId9">
                  <a:extLst>
                    <a:ext uri="{A12FA001-AC4F-418D-AE19-62706E023703}">
                      <ahyp:hlinkClr xmlns:ahyp="http://schemas.microsoft.com/office/drawing/2018/hyperlinkcolor" val="tx"/>
                    </a:ext>
                  </a:extLst>
                </a:hlinkClick>
              </a:rPr>
              <a:t>awright@wested.org</a:t>
            </a:r>
            <a:r>
              <a:rPr lang="en-US" sz="1600" dirty="0">
                <a:solidFill>
                  <a:schemeClr val="dk1"/>
                </a:solidFill>
                <a:latin typeface="Calibri"/>
                <a:ea typeface="Calibri"/>
                <a:cs typeface="Calibri"/>
              </a:rPr>
              <a:t> </a:t>
            </a:r>
          </a:p>
        </p:txBody>
      </p:sp>
      <p:pic>
        <p:nvPicPr>
          <p:cNvPr id="2" name="Picture 2" descr="A person smiling at the camera&#10;&#10;Description automatically generated with medium confidence">
            <a:extLst>
              <a:ext uri="{FF2B5EF4-FFF2-40B4-BE49-F238E27FC236}">
                <a16:creationId xmlns:a16="http://schemas.microsoft.com/office/drawing/2014/main" id="{E21F9A26-C4DE-8E33-F366-837C6E49383C}"/>
              </a:ext>
            </a:extLst>
          </p:cNvPr>
          <p:cNvPicPr>
            <a:picLocks noChangeAspect="1"/>
          </p:cNvPicPr>
          <p:nvPr/>
        </p:nvPicPr>
        <p:blipFill>
          <a:blip r:embed="rId10"/>
          <a:stretch>
            <a:fillRect/>
          </a:stretch>
        </p:blipFill>
        <p:spPr>
          <a:xfrm>
            <a:off x="9605618" y="2240938"/>
            <a:ext cx="1705114" cy="2508646"/>
          </a:xfrm>
          <a:prstGeom prst="rect">
            <a:avLst/>
          </a:prstGeom>
        </p:spPr>
      </p:pic>
    </p:spTree>
    <p:extLst>
      <p:ext uri="{BB962C8B-B14F-4D97-AF65-F5344CB8AC3E}">
        <p14:creationId xmlns:p14="http://schemas.microsoft.com/office/powerpoint/2010/main" val="101576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838200" y="365127"/>
            <a:ext cx="10515600" cy="1325700"/>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800"/>
              <a:buNone/>
            </a:pPr>
            <a:r>
              <a:rPr lang="en-US" sz="4800" b="1" dirty="0">
                <a:solidFill>
                  <a:srgbClr val="2F5496"/>
                </a:solidFill>
                <a:latin typeface="Calibri"/>
                <a:ea typeface="Calibri"/>
                <a:cs typeface="Calibri"/>
                <a:sym typeface="Calibri"/>
              </a:rPr>
              <a:t>Agenda</a:t>
            </a:r>
            <a:endParaRPr dirty="0">
              <a:solidFill>
                <a:srgbClr val="2F5496"/>
              </a:solidFill>
            </a:endParaRPr>
          </a:p>
        </p:txBody>
      </p:sp>
      <p:sp>
        <p:nvSpPr>
          <p:cNvPr id="4" name="Google Shape;158;p5">
            <a:extLst>
              <a:ext uri="{FF2B5EF4-FFF2-40B4-BE49-F238E27FC236}">
                <a16:creationId xmlns:a16="http://schemas.microsoft.com/office/drawing/2014/main" id="{A72F6634-579B-CD44-944F-6BCB6A080989}"/>
              </a:ext>
            </a:extLst>
          </p:cNvPr>
          <p:cNvSpPr txBox="1">
            <a:spLocks/>
          </p:cNvSpPr>
          <p:nvPr/>
        </p:nvSpPr>
        <p:spPr>
          <a:xfrm>
            <a:off x="838200" y="1602730"/>
            <a:ext cx="10515600" cy="4351200"/>
          </a:xfrm>
          <a:prstGeom prst="rect">
            <a:avLst/>
          </a:prstGeom>
          <a:noFill/>
          <a:ln>
            <a:noFill/>
          </a:ln>
        </p:spPr>
        <p:txBody>
          <a:bodyPr spcFirstLastPara="1" wrap="square" lIns="50800" tIns="50800" rIns="50800" bIns="50800" anchor="ctr" anchorCtr="0">
            <a:normAutofit fontScale="92500" lnSpcReduction="10000"/>
          </a:bodyPr>
          <a:lstStyle>
            <a:defPPr marR="0" lvl="0" algn="l" rtl="0">
              <a:lnSpc>
                <a:spcPct val="100000"/>
              </a:lnSpc>
              <a:spcBef>
                <a:spcPts val="0"/>
              </a:spcBef>
              <a:spcAft>
                <a:spcPts val="0"/>
              </a:spcAft>
            </a:defPPr>
            <a:lvl1pPr marL="457200" marR="0" lvl="0"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71475" algn="l" rtl="0">
              <a:lnSpc>
                <a:spcPct val="100000"/>
              </a:lnSpc>
              <a:spcBef>
                <a:spcPts val="2213"/>
              </a:spcBef>
              <a:spcAft>
                <a:spcPts val="0"/>
              </a:spcAft>
              <a:buClr>
                <a:srgbClr val="000000"/>
              </a:buClr>
              <a:buSzPts val="225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pPr marL="542925" indent="-457200">
              <a:buFont typeface="Helvetica Neue"/>
              <a:buAutoNum type="arabicPeriod"/>
            </a:pPr>
            <a:r>
              <a:rPr lang="en-US" sz="2800" dirty="0">
                <a:latin typeface="Calibri"/>
              </a:rPr>
              <a:t>Revisit Session 1 Learnings</a:t>
            </a:r>
            <a:endParaRPr lang="en-US" sz="2800" dirty="0">
              <a:latin typeface="Calibri"/>
              <a:cs typeface="Calibri"/>
            </a:endParaRPr>
          </a:p>
          <a:p>
            <a:pPr marL="542925" indent="-457200">
              <a:buFont typeface="Helvetica Neue"/>
              <a:buAutoNum type="arabicPeriod"/>
            </a:pPr>
            <a:r>
              <a:rPr lang="en-US" sz="2800" dirty="0">
                <a:latin typeface="Calibri"/>
                <a:ea typeface="Calibri"/>
                <a:cs typeface="Calibri"/>
              </a:rPr>
              <a:t>Equity in Career Education for Adult Learners</a:t>
            </a:r>
          </a:p>
          <a:p>
            <a:pPr lvl="1"/>
            <a:r>
              <a:rPr lang="en-US" sz="2200" dirty="0" err="1">
                <a:latin typeface="Calibri"/>
                <a:ea typeface="Calibri"/>
                <a:cs typeface="Calibri"/>
              </a:rPr>
              <a:t>Jamboard</a:t>
            </a:r>
            <a:r>
              <a:rPr lang="en-US" sz="2200" dirty="0">
                <a:latin typeface="Calibri"/>
                <a:ea typeface="Calibri"/>
                <a:cs typeface="Calibri"/>
              </a:rPr>
              <a:t> Activity</a:t>
            </a:r>
          </a:p>
          <a:p>
            <a:pPr lvl="1"/>
            <a:r>
              <a:rPr lang="en-US" sz="2200" dirty="0">
                <a:latin typeface="Calibri"/>
                <a:ea typeface="Calibri"/>
                <a:cs typeface="Calibri"/>
              </a:rPr>
              <a:t>Data Review</a:t>
            </a:r>
          </a:p>
          <a:p>
            <a:pPr lvl="1"/>
            <a:r>
              <a:rPr lang="en-US" sz="2200" dirty="0">
                <a:latin typeface="Calibri"/>
                <a:ea typeface="Calibri"/>
                <a:cs typeface="Calibri"/>
              </a:rPr>
              <a:t>Discussion</a:t>
            </a:r>
          </a:p>
          <a:p>
            <a:pPr marL="542925" indent="-457200">
              <a:buFont typeface="Helvetica Neue"/>
              <a:buAutoNum type="arabicPeriod"/>
            </a:pPr>
            <a:r>
              <a:rPr lang="en-US" sz="2800" dirty="0">
                <a:latin typeface="Calibri"/>
                <a:cs typeface="Calibri"/>
              </a:rPr>
              <a:t>Labor Market Information</a:t>
            </a:r>
          </a:p>
          <a:p>
            <a:pPr lvl="1"/>
            <a:r>
              <a:rPr lang="en-US" sz="2200" dirty="0">
                <a:latin typeface="Calibri"/>
                <a:cs typeface="Calibri"/>
              </a:rPr>
              <a:t>Guest Presenter: Alexandria Wright</a:t>
            </a:r>
            <a:endParaRPr lang="en-US" sz="2200"/>
          </a:p>
        </p:txBody>
      </p:sp>
      <p:sp>
        <p:nvSpPr>
          <p:cNvPr id="3" name="Text Placeholder 2">
            <a:extLst>
              <a:ext uri="{FF2B5EF4-FFF2-40B4-BE49-F238E27FC236}">
                <a16:creationId xmlns:a16="http://schemas.microsoft.com/office/drawing/2014/main" id="{0F79B4DB-3206-094B-1648-6094B30E2862}"/>
              </a:ext>
            </a:extLst>
          </p:cNvPr>
          <p:cNvSpPr>
            <a:spLocks noGrp="1"/>
          </p:cNvSpPr>
          <p:nvPr>
            <p:ph type="body"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838200" y="365127"/>
            <a:ext cx="10515600" cy="1325700"/>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800"/>
              <a:buNone/>
            </a:pPr>
            <a:r>
              <a:rPr lang="en-US" sz="4800" b="1" dirty="0">
                <a:solidFill>
                  <a:srgbClr val="2F5496"/>
                </a:solidFill>
                <a:latin typeface="Calibri"/>
                <a:ea typeface="Calibri"/>
                <a:cs typeface="Calibri"/>
                <a:sym typeface="Calibri"/>
              </a:rPr>
              <a:t>Objectives</a:t>
            </a:r>
            <a:endParaRPr dirty="0">
              <a:solidFill>
                <a:srgbClr val="2F5496"/>
              </a:solidFill>
            </a:endParaRPr>
          </a:p>
        </p:txBody>
      </p:sp>
      <p:sp>
        <p:nvSpPr>
          <p:cNvPr id="158" name="Google Shape;158;p5"/>
          <p:cNvSpPr txBox="1">
            <a:spLocks noGrp="1"/>
          </p:cNvSpPr>
          <p:nvPr>
            <p:ph type="body" idx="1"/>
          </p:nvPr>
        </p:nvSpPr>
        <p:spPr>
          <a:xfrm>
            <a:off x="838200" y="1602730"/>
            <a:ext cx="10515600" cy="4351200"/>
          </a:xfrm>
          <a:prstGeom prst="rect">
            <a:avLst/>
          </a:prstGeom>
          <a:noFill/>
          <a:ln>
            <a:noFill/>
          </a:ln>
        </p:spPr>
        <p:txBody>
          <a:bodyPr spcFirstLastPara="1" wrap="square" lIns="50800" tIns="50800" rIns="50800" bIns="50800" anchor="ctr" anchorCtr="0">
            <a:normAutofit/>
          </a:bodyPr>
          <a:lstStyle/>
          <a:p>
            <a:pPr>
              <a:buFont typeface="Helvetica Neue"/>
              <a:buChar char="•"/>
            </a:pPr>
            <a:r>
              <a:rPr lang="en-US" sz="2800" dirty="0">
                <a:latin typeface="Calibri"/>
                <a:cs typeface="Calibri"/>
              </a:rPr>
              <a:t>Define and operationalize equity in career education </a:t>
            </a:r>
          </a:p>
          <a:p>
            <a:pPr>
              <a:buFont typeface="Helvetica Neue"/>
              <a:buChar char="•"/>
            </a:pPr>
            <a:r>
              <a:rPr lang="en-US" sz="2800" dirty="0">
                <a:latin typeface="Calibri"/>
                <a:cs typeface="Calibri"/>
              </a:rPr>
              <a:t>Practice using data to inform and ask questions</a:t>
            </a:r>
          </a:p>
          <a:p>
            <a:r>
              <a:rPr lang="en-US" sz="2800" dirty="0">
                <a:latin typeface="Calibri"/>
                <a:cs typeface="Calibri"/>
              </a:rPr>
              <a:t>Gain a deeper understanding of labor market and economic data and how it can be used in adult education programming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68"/>
          <p:cNvSpPr txBox="1">
            <a:spLocks noGrp="1"/>
          </p:cNvSpPr>
          <p:nvPr>
            <p:ph type="sldNum" idx="12"/>
          </p:nvPr>
        </p:nvSpPr>
        <p:spPr>
          <a:xfrm>
            <a:off x="5979516" y="6540500"/>
            <a:ext cx="246900" cy="241200"/>
          </a:xfrm>
          <a:prstGeom prst="rect">
            <a:avLst/>
          </a:prstGeom>
          <a:noFill/>
          <a:ln>
            <a:noFill/>
          </a:ln>
        </p:spPr>
        <p:txBody>
          <a:bodyPr spcFirstLastPara="1" wrap="square" lIns="50800" tIns="50800" rIns="50800" bIns="50800" anchor="t" anchorCtr="0">
            <a:spAutoFit/>
          </a:bodyPr>
          <a:lstStyle/>
          <a:p>
            <a:pPr marL="0" lvl="0" indent="0" algn="l" rtl="0">
              <a:lnSpc>
                <a:spcPct val="100000"/>
              </a:lnSpc>
              <a:spcBef>
                <a:spcPts val="0"/>
              </a:spcBef>
              <a:spcAft>
                <a:spcPts val="0"/>
              </a:spcAft>
              <a:buSzPts val="900"/>
              <a:buNone/>
            </a:pPr>
            <a:fld id="{00000000-1234-1234-1234-123412341234}" type="slidenum">
              <a:rPr lang="en-US"/>
              <a:t>6</a:t>
            </a:fld>
            <a:endParaRPr/>
          </a:p>
        </p:txBody>
      </p:sp>
      <p:grpSp>
        <p:nvGrpSpPr>
          <p:cNvPr id="634" name="Google Shape;634;p68" descr="People following along in class; person drilling into wood; person typing on her laptop outdoors."/>
          <p:cNvGrpSpPr/>
          <p:nvPr/>
        </p:nvGrpSpPr>
        <p:grpSpPr>
          <a:xfrm>
            <a:off x="-212394" y="1373617"/>
            <a:ext cx="13473798" cy="3119634"/>
            <a:chOff x="-132184" y="2159680"/>
            <a:chExt cx="13473798" cy="3119634"/>
          </a:xfrm>
        </p:grpSpPr>
        <p:pic>
          <p:nvPicPr>
            <p:cNvPr id="635" name="Google Shape;635;p68" descr="Close-up of using a drill with protective gloves"/>
            <p:cNvPicPr preferRelativeResize="0"/>
            <p:nvPr/>
          </p:nvPicPr>
          <p:blipFill rotWithShape="1">
            <a:blip r:embed="rId3">
              <a:alphaModFix/>
            </a:blip>
            <a:srcRect/>
            <a:stretch/>
          </p:blipFill>
          <p:spPr>
            <a:xfrm>
              <a:off x="4351572" y="2159680"/>
              <a:ext cx="4677167" cy="3119634"/>
            </a:xfrm>
            <a:prstGeom prst="rect">
              <a:avLst/>
            </a:prstGeom>
            <a:noFill/>
            <a:ln>
              <a:noFill/>
            </a:ln>
          </p:spPr>
        </p:pic>
        <p:pic>
          <p:nvPicPr>
            <p:cNvPr id="636" name="Google Shape;636;p68" descr="Woman working on laptop"/>
            <p:cNvPicPr preferRelativeResize="0"/>
            <p:nvPr/>
          </p:nvPicPr>
          <p:blipFill rotWithShape="1">
            <a:blip r:embed="rId4">
              <a:alphaModFix/>
            </a:blip>
            <a:srcRect/>
            <a:stretch/>
          </p:blipFill>
          <p:spPr>
            <a:xfrm>
              <a:off x="8664446" y="2159681"/>
              <a:ext cx="4677168" cy="3118112"/>
            </a:xfrm>
            <a:prstGeom prst="rect">
              <a:avLst/>
            </a:prstGeom>
            <a:noFill/>
            <a:ln>
              <a:noFill/>
            </a:ln>
          </p:spPr>
        </p:pic>
        <p:pic>
          <p:nvPicPr>
            <p:cNvPr id="637" name="Google Shape;637;p68" descr="Smiling young man in focus seated with three other people out of focus"/>
            <p:cNvPicPr preferRelativeResize="0"/>
            <p:nvPr/>
          </p:nvPicPr>
          <p:blipFill rotWithShape="1">
            <a:blip r:embed="rId5">
              <a:alphaModFix/>
            </a:blip>
            <a:srcRect/>
            <a:stretch/>
          </p:blipFill>
          <p:spPr>
            <a:xfrm>
              <a:off x="-132184" y="2159680"/>
              <a:ext cx="4677167" cy="3117506"/>
            </a:xfrm>
            <a:prstGeom prst="rect">
              <a:avLst/>
            </a:prstGeom>
            <a:noFill/>
            <a:ln>
              <a:noFill/>
            </a:ln>
          </p:spPr>
        </p:pic>
      </p:grpSp>
      <p:sp>
        <p:nvSpPr>
          <p:cNvPr id="638" name="Google Shape;638;p68"/>
          <p:cNvSpPr>
            <a:spLocks noGrp="1"/>
          </p:cNvSpPr>
          <p:nvPr>
            <p:ph type="title" idx="4294967295"/>
          </p:nvPr>
        </p:nvSpPr>
        <p:spPr>
          <a:xfrm>
            <a:off x="-212394" y="4491123"/>
            <a:ext cx="12411360" cy="1122948"/>
          </a:xfrm>
          <a:prstGeom prst="rect">
            <a:avLst/>
          </a:prstGeom>
          <a:solidFill>
            <a:srgbClr val="000000">
              <a:alpha val="10196"/>
            </a:srgbClr>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lang="en-US" sz="4800" b="1" dirty="0">
                <a:solidFill>
                  <a:srgbClr val="2F5496"/>
                </a:solidFill>
                <a:latin typeface="Calibri"/>
                <a:ea typeface="Calibri"/>
                <a:cs typeface="Calibri"/>
                <a:sym typeface="Calibri"/>
              </a:rPr>
              <a:t>Session 1: Recap</a:t>
            </a:r>
            <a:endParaRPr kumimoji="0" lang="en-US" sz="1400" b="1" i="0" u="none" strike="noStrike" kern="0" cap="none" spc="0" normalizeH="0" baseline="0" noProof="0" dirty="0">
              <a:ln>
                <a:noFill/>
              </a:ln>
              <a:solidFill>
                <a:srgbClr val="2F5496"/>
              </a:solidFill>
              <a:effectLst/>
              <a:uLnTx/>
              <a:uFillTx/>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6E7A03-E6C0-9B42-B892-E8455CE5885E}"/>
              </a:ext>
            </a:extLst>
          </p:cNvPr>
          <p:cNvSpPr>
            <a:spLocks noGrp="1"/>
          </p:cNvSpPr>
          <p:nvPr>
            <p:ph type="body" idx="1"/>
          </p:nvPr>
        </p:nvSpPr>
        <p:spPr>
          <a:xfrm>
            <a:off x="838200" y="1825625"/>
            <a:ext cx="10515600" cy="2974975"/>
          </a:xfrm>
        </p:spPr>
        <p:txBody>
          <a:bodyPr/>
          <a:lstStyle/>
          <a:p>
            <a:r>
              <a:rPr lang="en-US" dirty="0"/>
              <a:t>Walkthrough of Adult Education Pipeline and Related Tools</a:t>
            </a:r>
          </a:p>
          <a:p>
            <a:r>
              <a:rPr lang="en-US" dirty="0"/>
              <a:t>Let’s Talk about Equity: Discussion</a:t>
            </a:r>
          </a:p>
          <a:p>
            <a:r>
              <a:rPr lang="en-US" dirty="0"/>
              <a:t>Data Equity Walk</a:t>
            </a:r>
          </a:p>
          <a:p>
            <a:r>
              <a:rPr lang="en-US" dirty="0"/>
              <a:t>After the Data Equity Walk: What’s next?</a:t>
            </a:r>
          </a:p>
        </p:txBody>
      </p:sp>
      <p:sp>
        <p:nvSpPr>
          <p:cNvPr id="4" name="Slide Number Placeholder 3">
            <a:extLst>
              <a:ext uri="{FF2B5EF4-FFF2-40B4-BE49-F238E27FC236}">
                <a16:creationId xmlns:a16="http://schemas.microsoft.com/office/drawing/2014/main" id="{6441A44C-16AF-4E47-BB12-A417ED8181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
        <p:nvSpPr>
          <p:cNvPr id="7" name="Google Shape;157;p5">
            <a:extLst>
              <a:ext uri="{FF2B5EF4-FFF2-40B4-BE49-F238E27FC236}">
                <a16:creationId xmlns:a16="http://schemas.microsoft.com/office/drawing/2014/main" id="{509F4CF0-912A-1749-9A89-86BEDD5A0D59}"/>
              </a:ext>
            </a:extLst>
          </p:cNvPr>
          <p:cNvSpPr txBox="1">
            <a:spLocks noGrp="1"/>
          </p:cNvSpPr>
          <p:nvPr>
            <p:ph type="title"/>
          </p:nvPr>
        </p:nvSpPr>
        <p:spPr>
          <a:xfrm>
            <a:off x="838200" y="365127"/>
            <a:ext cx="10515600" cy="1325700"/>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800"/>
              <a:buNone/>
            </a:pPr>
            <a:r>
              <a:rPr lang="en-US" sz="4800" b="1" dirty="0">
                <a:solidFill>
                  <a:srgbClr val="2F5496"/>
                </a:solidFill>
                <a:latin typeface="Calibri"/>
                <a:ea typeface="Calibri"/>
                <a:cs typeface="Calibri"/>
                <a:sym typeface="Calibri"/>
              </a:rPr>
              <a:t>Session 1: Recap</a:t>
            </a:r>
            <a:endParaRPr dirty="0">
              <a:solidFill>
                <a:srgbClr val="2F5496"/>
              </a:solidFill>
            </a:endParaRPr>
          </a:p>
        </p:txBody>
      </p:sp>
    </p:spTree>
    <p:extLst>
      <p:ext uri="{BB962C8B-B14F-4D97-AF65-F5344CB8AC3E}">
        <p14:creationId xmlns:p14="http://schemas.microsoft.com/office/powerpoint/2010/main" val="205668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41A44C-16AF-4E47-BB12-A417ED8181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sp>
        <p:nvSpPr>
          <p:cNvPr id="7" name="Google Shape;157;p5">
            <a:extLst>
              <a:ext uri="{FF2B5EF4-FFF2-40B4-BE49-F238E27FC236}">
                <a16:creationId xmlns:a16="http://schemas.microsoft.com/office/drawing/2014/main" id="{509F4CF0-912A-1749-9A89-86BEDD5A0D59}"/>
              </a:ext>
            </a:extLst>
          </p:cNvPr>
          <p:cNvSpPr txBox="1">
            <a:spLocks noGrp="1"/>
          </p:cNvSpPr>
          <p:nvPr>
            <p:ph type="title"/>
          </p:nvPr>
        </p:nvSpPr>
        <p:spPr>
          <a:xfrm>
            <a:off x="838200" y="482631"/>
            <a:ext cx="10515600" cy="1325700"/>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800"/>
              <a:buNone/>
            </a:pPr>
            <a:r>
              <a:rPr lang="en-US" sz="4800" b="1" dirty="0">
                <a:solidFill>
                  <a:srgbClr val="2F5496"/>
                </a:solidFill>
                <a:latin typeface="Calibri"/>
                <a:ea typeface="Calibri"/>
                <a:cs typeface="Calibri"/>
                <a:sym typeface="Calibri"/>
              </a:rPr>
              <a:t>Why do you work in adult education?</a:t>
            </a:r>
            <a:endParaRPr dirty="0">
              <a:solidFill>
                <a:srgbClr val="2F5496"/>
              </a:solidFill>
            </a:endParaRPr>
          </a:p>
        </p:txBody>
      </p:sp>
      <p:pic>
        <p:nvPicPr>
          <p:cNvPr id="8" name="Picture 7" descr="Graphical user interface, text, chat or text message&#10;&#10;Description automatically generated">
            <a:extLst>
              <a:ext uri="{FF2B5EF4-FFF2-40B4-BE49-F238E27FC236}">
                <a16:creationId xmlns:a16="http://schemas.microsoft.com/office/drawing/2014/main" id="{B3D241F2-EC91-F946-B02B-CDF426A73DF3}"/>
              </a:ext>
            </a:extLst>
          </p:cNvPr>
          <p:cNvPicPr>
            <a:picLocks noChangeAspect="1"/>
          </p:cNvPicPr>
          <p:nvPr/>
        </p:nvPicPr>
        <p:blipFill>
          <a:blip r:embed="rId2"/>
          <a:stretch>
            <a:fillRect/>
          </a:stretch>
        </p:blipFill>
        <p:spPr>
          <a:xfrm>
            <a:off x="1088571" y="1690827"/>
            <a:ext cx="1828800" cy="1892300"/>
          </a:xfrm>
          <a:prstGeom prst="rect">
            <a:avLst/>
          </a:prstGeom>
        </p:spPr>
      </p:pic>
      <p:pic>
        <p:nvPicPr>
          <p:cNvPr id="10" name="Picture 9" descr="Text&#10;&#10;Description automatically generated">
            <a:extLst>
              <a:ext uri="{FF2B5EF4-FFF2-40B4-BE49-F238E27FC236}">
                <a16:creationId xmlns:a16="http://schemas.microsoft.com/office/drawing/2014/main" id="{A46C23B5-7C01-1D43-B8A3-938282780522}"/>
              </a:ext>
            </a:extLst>
          </p:cNvPr>
          <p:cNvPicPr>
            <a:picLocks noChangeAspect="1"/>
          </p:cNvPicPr>
          <p:nvPr/>
        </p:nvPicPr>
        <p:blipFill>
          <a:blip r:embed="rId3"/>
          <a:stretch>
            <a:fillRect/>
          </a:stretch>
        </p:blipFill>
        <p:spPr>
          <a:xfrm>
            <a:off x="4881743" y="1829352"/>
            <a:ext cx="1536700" cy="1447800"/>
          </a:xfrm>
          <a:prstGeom prst="rect">
            <a:avLst/>
          </a:prstGeom>
        </p:spPr>
      </p:pic>
      <p:pic>
        <p:nvPicPr>
          <p:cNvPr id="12" name="Picture 11" descr="Text&#10;&#10;Description automatically generated">
            <a:extLst>
              <a:ext uri="{FF2B5EF4-FFF2-40B4-BE49-F238E27FC236}">
                <a16:creationId xmlns:a16="http://schemas.microsoft.com/office/drawing/2014/main" id="{479F06C9-69E0-BE4A-9A9B-3EE03C7492D9}"/>
              </a:ext>
            </a:extLst>
          </p:cNvPr>
          <p:cNvPicPr>
            <a:picLocks noChangeAspect="1"/>
          </p:cNvPicPr>
          <p:nvPr/>
        </p:nvPicPr>
        <p:blipFill>
          <a:blip r:embed="rId4"/>
          <a:stretch>
            <a:fillRect/>
          </a:stretch>
        </p:blipFill>
        <p:spPr>
          <a:xfrm>
            <a:off x="7781475" y="4251149"/>
            <a:ext cx="1422400" cy="1358900"/>
          </a:xfrm>
          <a:prstGeom prst="rect">
            <a:avLst/>
          </a:prstGeom>
        </p:spPr>
      </p:pic>
      <p:pic>
        <p:nvPicPr>
          <p:cNvPr id="14" name="Picture 13" descr="Graphical user interface, text, chat or text message&#10;&#10;Description automatically generated">
            <a:extLst>
              <a:ext uri="{FF2B5EF4-FFF2-40B4-BE49-F238E27FC236}">
                <a16:creationId xmlns:a16="http://schemas.microsoft.com/office/drawing/2014/main" id="{EA61671C-ED83-2D4D-8DD7-BC1A74C8655F}"/>
              </a:ext>
            </a:extLst>
          </p:cNvPr>
          <p:cNvPicPr>
            <a:picLocks noChangeAspect="1"/>
          </p:cNvPicPr>
          <p:nvPr/>
        </p:nvPicPr>
        <p:blipFill>
          <a:blip r:embed="rId5"/>
          <a:stretch>
            <a:fillRect/>
          </a:stretch>
        </p:blipFill>
        <p:spPr>
          <a:xfrm>
            <a:off x="2416627" y="4092083"/>
            <a:ext cx="1663737" cy="1633487"/>
          </a:xfrm>
          <a:prstGeom prst="rect">
            <a:avLst/>
          </a:prstGeom>
        </p:spPr>
      </p:pic>
      <p:pic>
        <p:nvPicPr>
          <p:cNvPr id="16" name="Picture 15" descr="Graphical user interface, text, application, chat or text message&#10;&#10;Description automatically generated">
            <a:extLst>
              <a:ext uri="{FF2B5EF4-FFF2-40B4-BE49-F238E27FC236}">
                <a16:creationId xmlns:a16="http://schemas.microsoft.com/office/drawing/2014/main" id="{70D87968-DF22-424A-AD6F-6C3A605C6822}"/>
              </a:ext>
            </a:extLst>
          </p:cNvPr>
          <p:cNvPicPr>
            <a:picLocks noChangeAspect="1"/>
          </p:cNvPicPr>
          <p:nvPr/>
        </p:nvPicPr>
        <p:blipFill>
          <a:blip r:embed="rId6"/>
          <a:stretch>
            <a:fillRect/>
          </a:stretch>
        </p:blipFill>
        <p:spPr>
          <a:xfrm>
            <a:off x="8335739" y="1818305"/>
            <a:ext cx="2273300" cy="2146300"/>
          </a:xfrm>
          <a:prstGeom prst="rect">
            <a:avLst/>
          </a:prstGeom>
        </p:spPr>
      </p:pic>
      <p:pic>
        <p:nvPicPr>
          <p:cNvPr id="18" name="Picture 17" descr="Text&#10;&#10;Description automatically generated">
            <a:extLst>
              <a:ext uri="{FF2B5EF4-FFF2-40B4-BE49-F238E27FC236}">
                <a16:creationId xmlns:a16="http://schemas.microsoft.com/office/drawing/2014/main" id="{3678280D-665C-FE47-BEE0-EE59FAABA2E7}"/>
              </a:ext>
            </a:extLst>
          </p:cNvPr>
          <p:cNvPicPr>
            <a:picLocks noChangeAspect="1"/>
          </p:cNvPicPr>
          <p:nvPr/>
        </p:nvPicPr>
        <p:blipFill>
          <a:blip r:embed="rId7"/>
          <a:stretch>
            <a:fillRect/>
          </a:stretch>
        </p:blipFill>
        <p:spPr>
          <a:xfrm>
            <a:off x="5120639" y="3949976"/>
            <a:ext cx="1866900" cy="1917700"/>
          </a:xfrm>
          <a:prstGeom prst="rect">
            <a:avLst/>
          </a:prstGeom>
        </p:spPr>
      </p:pic>
    </p:spTree>
    <p:extLst>
      <p:ext uri="{BB962C8B-B14F-4D97-AF65-F5344CB8AC3E}">
        <p14:creationId xmlns:p14="http://schemas.microsoft.com/office/powerpoint/2010/main" val="270849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41A44C-16AF-4E47-BB12-A417ED8181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a:p>
        </p:txBody>
      </p:sp>
      <p:sp>
        <p:nvSpPr>
          <p:cNvPr id="7" name="Google Shape;157;p5">
            <a:extLst>
              <a:ext uri="{FF2B5EF4-FFF2-40B4-BE49-F238E27FC236}">
                <a16:creationId xmlns:a16="http://schemas.microsoft.com/office/drawing/2014/main" id="{509F4CF0-912A-1749-9A89-86BEDD5A0D59}"/>
              </a:ext>
            </a:extLst>
          </p:cNvPr>
          <p:cNvSpPr txBox="1">
            <a:spLocks noGrp="1"/>
          </p:cNvSpPr>
          <p:nvPr>
            <p:ph type="title"/>
          </p:nvPr>
        </p:nvSpPr>
        <p:spPr>
          <a:xfrm>
            <a:off x="838200" y="909413"/>
            <a:ext cx="10515600" cy="1325700"/>
          </a:xfrm>
          <a:prstGeom prst="rect">
            <a:avLst/>
          </a:prstGeom>
          <a:noFill/>
          <a:ln>
            <a:noFill/>
          </a:ln>
        </p:spPr>
        <p:txBody>
          <a:bodyPr spcFirstLastPara="1" wrap="square" lIns="50800" tIns="50800" rIns="50800" bIns="50800" anchor="ctr" anchorCtr="0">
            <a:normAutofit fontScale="90000"/>
          </a:bodyPr>
          <a:lstStyle/>
          <a:p>
            <a:pPr marL="0" lvl="0" indent="0" algn="ctr" rtl="0">
              <a:lnSpc>
                <a:spcPct val="100000"/>
              </a:lnSpc>
              <a:spcBef>
                <a:spcPts val="0"/>
              </a:spcBef>
              <a:spcAft>
                <a:spcPts val="0"/>
              </a:spcAft>
              <a:buClr>
                <a:srgbClr val="000000"/>
              </a:buClr>
              <a:buSzPts val="1800"/>
              <a:buNone/>
            </a:pPr>
            <a:r>
              <a:rPr lang="en-US" sz="4800" b="1" dirty="0">
                <a:solidFill>
                  <a:srgbClr val="2F5496"/>
                </a:solidFill>
                <a:latin typeface="Calibri"/>
                <a:ea typeface="Calibri"/>
                <a:cs typeface="Calibri"/>
                <a:sym typeface="Calibri"/>
              </a:rPr>
              <a:t>What does equity in adult education </a:t>
            </a:r>
            <a:br>
              <a:rPr lang="en-US" sz="4800" b="1" dirty="0">
                <a:solidFill>
                  <a:srgbClr val="2F5496"/>
                </a:solidFill>
                <a:latin typeface="Calibri"/>
                <a:ea typeface="Calibri"/>
                <a:cs typeface="Calibri"/>
                <a:sym typeface="Calibri"/>
              </a:rPr>
            </a:br>
            <a:r>
              <a:rPr lang="en-US" sz="4800" b="1" dirty="0">
                <a:solidFill>
                  <a:srgbClr val="2F5496"/>
                </a:solidFill>
                <a:latin typeface="Calibri"/>
                <a:ea typeface="Calibri"/>
                <a:cs typeface="Calibri"/>
                <a:sym typeface="Calibri"/>
              </a:rPr>
              <a:t>mean to you?</a:t>
            </a:r>
            <a:endParaRPr dirty="0">
              <a:solidFill>
                <a:srgbClr val="2F5496"/>
              </a:solidFill>
            </a:endParaRPr>
          </a:p>
        </p:txBody>
      </p:sp>
      <p:pic>
        <p:nvPicPr>
          <p:cNvPr id="6" name="Picture 5" descr="Text&#10;&#10;Description automatically generated">
            <a:extLst>
              <a:ext uri="{FF2B5EF4-FFF2-40B4-BE49-F238E27FC236}">
                <a16:creationId xmlns:a16="http://schemas.microsoft.com/office/drawing/2014/main" id="{C1FB197A-673E-8B43-9B77-2C2FA992525B}"/>
              </a:ext>
            </a:extLst>
          </p:cNvPr>
          <p:cNvPicPr>
            <a:picLocks noChangeAspect="1"/>
          </p:cNvPicPr>
          <p:nvPr/>
        </p:nvPicPr>
        <p:blipFill>
          <a:blip r:embed="rId2"/>
          <a:stretch>
            <a:fillRect/>
          </a:stretch>
        </p:blipFill>
        <p:spPr>
          <a:xfrm>
            <a:off x="6226416" y="2371271"/>
            <a:ext cx="1587500" cy="1524000"/>
          </a:xfrm>
          <a:prstGeom prst="rect">
            <a:avLst/>
          </a:prstGeom>
        </p:spPr>
      </p:pic>
      <p:pic>
        <p:nvPicPr>
          <p:cNvPr id="9" name="Picture 8" descr="Text&#10;&#10;Description automatically generated">
            <a:extLst>
              <a:ext uri="{FF2B5EF4-FFF2-40B4-BE49-F238E27FC236}">
                <a16:creationId xmlns:a16="http://schemas.microsoft.com/office/drawing/2014/main" id="{B19B0E54-AD0F-1944-93F9-2BBF1BA441E5}"/>
              </a:ext>
            </a:extLst>
          </p:cNvPr>
          <p:cNvPicPr>
            <a:picLocks noChangeAspect="1"/>
          </p:cNvPicPr>
          <p:nvPr/>
        </p:nvPicPr>
        <p:blipFill>
          <a:blip r:embed="rId3"/>
          <a:stretch>
            <a:fillRect/>
          </a:stretch>
        </p:blipFill>
        <p:spPr>
          <a:xfrm>
            <a:off x="881969" y="2302142"/>
            <a:ext cx="1384300" cy="1346200"/>
          </a:xfrm>
          <a:prstGeom prst="rect">
            <a:avLst/>
          </a:prstGeom>
        </p:spPr>
      </p:pic>
      <p:pic>
        <p:nvPicPr>
          <p:cNvPr id="11" name="Picture 10" descr="Text, chat or text message&#10;&#10;Description automatically generated">
            <a:extLst>
              <a:ext uri="{FF2B5EF4-FFF2-40B4-BE49-F238E27FC236}">
                <a16:creationId xmlns:a16="http://schemas.microsoft.com/office/drawing/2014/main" id="{0FC0B1CF-ABD3-274C-8184-67CB11533D1B}"/>
              </a:ext>
            </a:extLst>
          </p:cNvPr>
          <p:cNvPicPr>
            <a:picLocks noChangeAspect="1"/>
          </p:cNvPicPr>
          <p:nvPr/>
        </p:nvPicPr>
        <p:blipFill>
          <a:blip r:embed="rId4"/>
          <a:stretch>
            <a:fillRect/>
          </a:stretch>
        </p:blipFill>
        <p:spPr>
          <a:xfrm>
            <a:off x="9186636" y="2544890"/>
            <a:ext cx="1612900" cy="1498600"/>
          </a:xfrm>
          <a:prstGeom prst="rect">
            <a:avLst/>
          </a:prstGeom>
        </p:spPr>
      </p:pic>
      <p:pic>
        <p:nvPicPr>
          <p:cNvPr id="13" name="Picture 12" descr="Graphical user interface, text, application, chat or text message&#10;&#10;Description automatically generated">
            <a:extLst>
              <a:ext uri="{FF2B5EF4-FFF2-40B4-BE49-F238E27FC236}">
                <a16:creationId xmlns:a16="http://schemas.microsoft.com/office/drawing/2014/main" id="{161A662A-50DD-064B-8092-25F225183463}"/>
              </a:ext>
            </a:extLst>
          </p:cNvPr>
          <p:cNvPicPr>
            <a:picLocks noChangeAspect="1"/>
          </p:cNvPicPr>
          <p:nvPr/>
        </p:nvPicPr>
        <p:blipFill>
          <a:blip r:embed="rId5"/>
          <a:stretch>
            <a:fillRect/>
          </a:stretch>
        </p:blipFill>
        <p:spPr>
          <a:xfrm>
            <a:off x="1300843" y="4353267"/>
            <a:ext cx="1943100" cy="1539533"/>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307D4047-9EC3-5041-BDBD-191687456A6B}"/>
              </a:ext>
            </a:extLst>
          </p:cNvPr>
          <p:cNvPicPr>
            <a:picLocks noChangeAspect="1"/>
          </p:cNvPicPr>
          <p:nvPr/>
        </p:nvPicPr>
        <p:blipFill>
          <a:blip r:embed="rId6"/>
          <a:stretch>
            <a:fillRect/>
          </a:stretch>
        </p:blipFill>
        <p:spPr>
          <a:xfrm>
            <a:off x="7208159" y="4353267"/>
            <a:ext cx="1739900" cy="1701800"/>
          </a:xfrm>
          <a:prstGeom prst="rect">
            <a:avLst/>
          </a:prstGeom>
        </p:spPr>
      </p:pic>
      <p:pic>
        <p:nvPicPr>
          <p:cNvPr id="19" name="Picture 18" descr="Graphical user interface, text, application, chat or text message&#10;&#10;Description automatically generated">
            <a:extLst>
              <a:ext uri="{FF2B5EF4-FFF2-40B4-BE49-F238E27FC236}">
                <a16:creationId xmlns:a16="http://schemas.microsoft.com/office/drawing/2014/main" id="{23C1AA27-4641-D64F-B8DD-DE9E7A2F71D9}"/>
              </a:ext>
            </a:extLst>
          </p:cNvPr>
          <p:cNvPicPr>
            <a:picLocks noChangeAspect="1"/>
          </p:cNvPicPr>
          <p:nvPr/>
        </p:nvPicPr>
        <p:blipFill>
          <a:blip r:embed="rId7"/>
          <a:stretch>
            <a:fillRect/>
          </a:stretch>
        </p:blipFill>
        <p:spPr>
          <a:xfrm>
            <a:off x="4107091" y="4045746"/>
            <a:ext cx="1917700" cy="1612900"/>
          </a:xfrm>
          <a:prstGeom prst="rect">
            <a:avLst/>
          </a:prstGeom>
        </p:spPr>
      </p:pic>
      <p:pic>
        <p:nvPicPr>
          <p:cNvPr id="21" name="Picture 20" descr="Graphical user interface, text, application, chat or text message&#10;&#10;Description automatically generated">
            <a:extLst>
              <a:ext uri="{FF2B5EF4-FFF2-40B4-BE49-F238E27FC236}">
                <a16:creationId xmlns:a16="http://schemas.microsoft.com/office/drawing/2014/main" id="{2CE4FBFA-7CE7-5448-8F0D-53AFBD4AE0D7}"/>
              </a:ext>
            </a:extLst>
          </p:cNvPr>
          <p:cNvPicPr>
            <a:picLocks noChangeAspect="1"/>
          </p:cNvPicPr>
          <p:nvPr/>
        </p:nvPicPr>
        <p:blipFill>
          <a:blip r:embed="rId8"/>
          <a:stretch>
            <a:fillRect/>
          </a:stretch>
        </p:blipFill>
        <p:spPr>
          <a:xfrm>
            <a:off x="3168877" y="2245999"/>
            <a:ext cx="1911121" cy="1458487"/>
          </a:xfrm>
          <a:prstGeom prst="rect">
            <a:avLst/>
          </a:prstGeom>
        </p:spPr>
      </p:pic>
    </p:spTree>
    <p:extLst>
      <p:ext uri="{BB962C8B-B14F-4D97-AF65-F5344CB8AC3E}">
        <p14:creationId xmlns:p14="http://schemas.microsoft.com/office/powerpoint/2010/main" val="2157116386"/>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991</Words>
  <Application>Microsoft Macintosh PowerPoint</Application>
  <PresentationFormat>Widescreen</PresentationFormat>
  <Paragraphs>216</Paragraphs>
  <Slides>30</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Century Gothic</vt:lpstr>
      <vt:lpstr>Helvetica Neue</vt:lpstr>
      <vt:lpstr>Source Sans Pro</vt:lpstr>
      <vt:lpstr>Inter</vt:lpstr>
      <vt:lpstr>Calibri</vt:lpstr>
      <vt:lpstr>Arial</vt:lpstr>
      <vt:lpstr>Roboto</vt:lpstr>
      <vt:lpstr>Inter Semi Bold</vt:lpstr>
      <vt:lpstr>Helvetica Neue Light</vt:lpstr>
      <vt:lpstr>White</vt:lpstr>
      <vt:lpstr>Material</vt:lpstr>
      <vt:lpstr>   Exploring Equity in CAEP Programming using AEP Dashboard Data  Session 2 </vt:lpstr>
      <vt:lpstr>Today’s Presenters</vt:lpstr>
      <vt:lpstr>Welcome</vt:lpstr>
      <vt:lpstr>Agenda</vt:lpstr>
      <vt:lpstr>Objectives</vt:lpstr>
      <vt:lpstr>Session 1: Recap</vt:lpstr>
      <vt:lpstr>Session 1: Recap</vt:lpstr>
      <vt:lpstr>Why do you work in adult education?</vt:lpstr>
      <vt:lpstr>What does equity in adult education  mean to you?</vt:lpstr>
      <vt:lpstr>Data Equity Walk Recap</vt:lpstr>
      <vt:lpstr>Equity in Career Education for Adult Learners</vt:lpstr>
      <vt:lpstr>Our Mindset</vt:lpstr>
      <vt:lpstr>What does equity in career education for adult learners mean to you?  </vt:lpstr>
      <vt:lpstr>CAEP Participants by Gender (2020-21)</vt:lpstr>
      <vt:lpstr>CAEP Participants by Age Group (2020-21)</vt:lpstr>
      <vt:lpstr>CAEP Participants by Race / Ethnicity (2020-21)</vt:lpstr>
      <vt:lpstr>Decline in CAEP Participants in CTE by Race / Ethnicity between 2018-19 and 2020-21</vt:lpstr>
      <vt:lpstr>Discussion  </vt:lpstr>
      <vt:lpstr>Labor Market Information</vt:lpstr>
      <vt:lpstr>Who employs workers in your area? </vt:lpstr>
      <vt:lpstr>Which 21st century and transferable skills  are employers seeking in your region?</vt:lpstr>
      <vt:lpstr>Transferable Skills</vt:lpstr>
      <vt:lpstr>Which living wage middle skills jobs are projected to grow over the next five years?</vt:lpstr>
      <vt:lpstr>Which high wage middle skills jobs are projected to grow over the next five years?</vt:lpstr>
      <vt:lpstr>Who is transitioning from basic education, GED, and ESL programs into credentials that support employment?</vt:lpstr>
      <vt:lpstr>Which adult school partners in your microregion are preparing the most students for postsecondary? </vt:lpstr>
      <vt:lpstr>Offerings that bridge adult education, noncredit, and credit are most common in healthcare, business, and STEM pathways.</vt:lpstr>
      <vt:lpstr>Last Thoughts</vt:lpstr>
      <vt:lpstr>Upcoming Webinars</vt:lpstr>
      <vt:lpstr>Today’s Presenters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Using Adult Education Pipeline Data, CAEP Fact Sheets, and other Data Resources for Three-Year Planning  Session I : A Focus on Qualitative Data</dc:title>
  <dc:creator>Blaire Toso</dc:creator>
  <cp:lastModifiedBy>Ayanna Smith</cp:lastModifiedBy>
  <cp:revision>463</cp:revision>
  <dcterms:modified xsi:type="dcterms:W3CDTF">2022-05-18T22:42:04Z</dcterms:modified>
</cp:coreProperties>
</file>