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3.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24.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9"/>
  </p:notesMasterIdLst>
  <p:sldIdLst>
    <p:sldId id="256" r:id="rId2"/>
    <p:sldId id="257" r:id="rId3"/>
    <p:sldId id="258" r:id="rId4"/>
    <p:sldId id="259" r:id="rId5"/>
    <p:sldId id="260" r:id="rId6"/>
    <p:sldId id="265" r:id="rId7"/>
    <p:sldId id="361" r:id="rId8"/>
    <p:sldId id="359" r:id="rId9"/>
    <p:sldId id="358" r:id="rId10"/>
    <p:sldId id="357" r:id="rId11"/>
    <p:sldId id="356" r:id="rId12"/>
    <p:sldId id="355" r:id="rId13"/>
    <p:sldId id="363" r:id="rId14"/>
    <p:sldId id="364" r:id="rId15"/>
    <p:sldId id="354" r:id="rId16"/>
    <p:sldId id="351" r:id="rId17"/>
    <p:sldId id="1758" r:id="rId18"/>
    <p:sldId id="352" r:id="rId19"/>
    <p:sldId id="353" r:id="rId20"/>
    <p:sldId id="362" r:id="rId21"/>
    <p:sldId id="366" r:id="rId22"/>
    <p:sldId id="1753" r:id="rId23"/>
    <p:sldId id="1738" r:id="rId24"/>
    <p:sldId id="1740" r:id="rId25"/>
    <p:sldId id="1755" r:id="rId26"/>
    <p:sldId id="1739" r:id="rId27"/>
    <p:sldId id="1746" r:id="rId28"/>
    <p:sldId id="1745" r:id="rId29"/>
    <p:sldId id="1747" r:id="rId30"/>
    <p:sldId id="1757" r:id="rId31"/>
    <p:sldId id="1759" r:id="rId32"/>
    <p:sldId id="1760" r:id="rId33"/>
    <p:sldId id="1751" r:id="rId34"/>
    <p:sldId id="1752" r:id="rId35"/>
    <p:sldId id="327" r:id="rId36"/>
    <p:sldId id="328" r:id="rId37"/>
    <p:sldId id="350" r:id="rId38"/>
  </p:sldIdLst>
  <p:sldSz cx="12192000" cy="6858000"/>
  <p:notesSz cx="7010400" cy="9296400"/>
  <p:embeddedFontLst>
    <p:embeddedFont>
      <p:font typeface="Calibri" panose="020F0502020204030204" pitchFamily="34" charset="0"/>
      <p:regular r:id="rId40"/>
      <p:bold r:id="rId41"/>
      <p:italic r:id="rId42"/>
      <p:boldItalic r:id="rId43"/>
    </p:embeddedFont>
    <p:embeddedFont>
      <p:font typeface="Century Gothic" panose="020B0502020202020204" pitchFamily="34" charset="0"/>
      <p:regular r:id="rId44"/>
      <p:bold r:id="rId45"/>
      <p:italic r:id="rId46"/>
      <p:boldItalic r:id="rId47"/>
    </p:embeddedFont>
    <p:embeddedFont>
      <p:font typeface="Helvetica" pitchFamily="2" charset="0"/>
      <p:regular r:id="rId48"/>
      <p:bold r:id="rId49"/>
      <p:italic r:id="rId50"/>
      <p:boldItalic r:id="rId51"/>
    </p:embeddedFont>
    <p:embeddedFont>
      <p:font typeface="Helvetica Neue" panose="02000503000000020004" pitchFamily="2" charset="0"/>
      <p:regular r:id="rId52"/>
      <p:bold r:id="rId53"/>
      <p:italic r:id="rId54"/>
      <p:boldItalic r:id="rId55"/>
    </p:embeddedFont>
    <p:embeddedFont>
      <p:font typeface="Helvetica Neue Light" panose="02000403000000020004" pitchFamily="2" charset="0"/>
      <p:regular r:id="rId56"/>
      <p:bold r:id="rId57"/>
      <p:italic r:id="rId58"/>
      <p:boldItalic r:id="rId59"/>
    </p:embeddedFont>
    <p:embeddedFont>
      <p:font typeface="Source Sans Pro" panose="020B0503030403020204" pitchFamily="34" charset="0"/>
      <p:regular r:id="rId60"/>
      <p:bold r:id="rId61"/>
      <p:italic r:id="rId62"/>
      <p:boldItalic r:id="rId6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08" roundtripDataSignature="AMtx7mikqBipenNso0Wg/ykB1P3O4Ki3s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10EFCF2-31F3-46BA-B782-ACC9C385E0E5}" v="79" dt="2022-04-13T16:30:47.435"/>
    <p1510:client id="{1F4576B3-AF9B-4643-B311-EE4BBF8B9F96}" v="17" dt="2022-03-31T23:13:17.966"/>
    <p1510:client id="{2960A3C7-22FF-42DA-ADE5-C618FF95C2EE}" v="52" dt="2022-05-06T19:40:06.964"/>
    <p1510:client id="{34D35A89-0B0B-4070-B8C4-AACAFD7A13BA}" v="7" dt="2022-05-04T13:50:53.701"/>
    <p1510:client id="{3E6373B1-FC57-43D2-9053-F13F955A2C73}" v="48" dt="2022-03-31T23:06:02.881"/>
    <p1510:client id="{67CCFF71-130F-4D77-8AF1-8DDC26A1A916}" v="27" dt="2022-04-28T23:06:52.581"/>
    <p1510:client id="{6E4D611D-1576-44E9-B96F-4291C2B16EC2}" v="34" dt="2022-05-04T16:31:48.796"/>
    <p1510:client id="{73C918CC-1C84-4736-A8DE-20C9DE791767}" v="123" dt="2022-04-27T17:44:37.461"/>
    <p1510:client id="{74179D32-3CBE-4B39-BF37-DCB40052BB65}" v="98" dt="2022-04-06T23:34:37.424"/>
    <p1510:client id="{9B622516-6AB1-47A1-90DF-1495156B3BC8}" v="266" dt="2022-04-04T20:29:43.829"/>
    <p1510:client id="{9C17B2C0-70CD-40D5-9A42-A6F7BE1F0BBC}" v="40" dt="2022-04-08T19:10:26.217"/>
    <p1510:client id="{C2439A5D-F1AC-4DB5-B5F5-4FA1D699F64F}" v="10" dt="2022-04-04T15:44:46.365"/>
    <p1510:client id="{C6E30DFD-0B4B-4E17-A89F-121640867982}" v="10" dt="2022-04-27T23:59:08.768"/>
    <p1510:client id="{E7517D17-BF9F-477A-BEE9-AAD288CFA0B9}" v="15" dt="2022-04-28T18:40:10.174"/>
    <p1510:client id="{ED78E514-6402-4A51-BD16-2309380DB9B2}" v="7" dt="2022-04-01T17:38:36.482"/>
    <p1510:client id="{EF145306-8952-4566-92D5-0CAD67CC7AFB}" v="10" dt="2022-04-04T19:32:45.719"/>
  </p1510:revLst>
</p1510:revInfo>
</file>

<file path=ppt/tableStyles.xml><?xml version="1.0" encoding="utf-8"?>
<a:tblStyleLst xmlns:a="http://schemas.openxmlformats.org/drawingml/2006/main" def="{B736135D-4A98-4FE4-A0A1-56A0240CF24A}">
  <a:tblStyle styleId="{B736135D-4A98-4FE4-A0A1-56A0240CF24A}"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3B3759D6-04D4-46BA-B580-FB87A071D61A}" styleName="Table_1">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6F0FF"/>
          </a:solidFill>
        </a:fill>
      </a:tcStyle>
    </a:wholeTbl>
    <a:band1H>
      <a:tcTxStyle b="off" i="off"/>
      <a:tcStyle>
        <a:tcBdr/>
        <a:fill>
          <a:solidFill>
            <a:srgbClr val="CADFFF"/>
          </a:solidFill>
        </a:fill>
      </a:tcStyle>
    </a:band1H>
    <a:band2H>
      <a:tcTxStyle b="off" i="off"/>
      <a:tcStyle>
        <a:tcBdr/>
      </a:tcStyle>
    </a:band2H>
    <a:band1V>
      <a:tcTxStyle b="off" i="off"/>
      <a:tcStyle>
        <a:tcBdr/>
        <a:fill>
          <a:solidFill>
            <a:srgbClr val="CADFFF"/>
          </a:solidFill>
        </a:fill>
      </a:tcStyle>
    </a:band1V>
    <a:band2V>
      <a:tcTxStyle b="off" i="off"/>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268"/>
    <p:restoredTop sz="94720"/>
  </p:normalViewPr>
  <p:slideViewPr>
    <p:cSldViewPr snapToGrid="0" snapToObjects="1">
      <p:cViewPr varScale="1">
        <p:scale>
          <a:sx n="102" d="100"/>
          <a:sy n="102" d="100"/>
        </p:scale>
        <p:origin x="1320"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font" Target="fonts/font3.fntdata"/><Relationship Id="rId47" Type="http://schemas.openxmlformats.org/officeDocument/2006/relationships/font" Target="fonts/font8.fntdata"/><Relationship Id="rId63" Type="http://schemas.openxmlformats.org/officeDocument/2006/relationships/font" Target="fonts/font24.fntdata"/><Relationship Id="rId11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1.fntdata"/><Relationship Id="rId45" Type="http://schemas.openxmlformats.org/officeDocument/2006/relationships/font" Target="fonts/font6.fntdata"/><Relationship Id="rId53" Type="http://schemas.openxmlformats.org/officeDocument/2006/relationships/font" Target="fonts/font14.fntdata"/><Relationship Id="rId58" Type="http://schemas.openxmlformats.org/officeDocument/2006/relationships/font" Target="fonts/font19.fntdata"/><Relationship Id="rId110"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font" Target="fonts/font22.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4.fntdata"/><Relationship Id="rId48" Type="http://schemas.openxmlformats.org/officeDocument/2006/relationships/font" Target="fonts/font9.fntdata"/><Relationship Id="rId56" Type="http://schemas.openxmlformats.org/officeDocument/2006/relationships/font" Target="fonts/font17.fntdata"/><Relationship Id="rId113"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font" Target="fonts/font12.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7.fntdata"/><Relationship Id="rId59" Type="http://schemas.openxmlformats.org/officeDocument/2006/relationships/font" Target="fonts/font20.fntdata"/><Relationship Id="rId108" Type="http://customschemas.google.com/relationships/presentationmetadata" Target="metadata"/><Relationship Id="rId20" Type="http://schemas.openxmlformats.org/officeDocument/2006/relationships/slide" Target="slides/slide19.xml"/><Relationship Id="rId41" Type="http://schemas.openxmlformats.org/officeDocument/2006/relationships/font" Target="fonts/font2.fntdata"/><Relationship Id="rId54" Type="http://schemas.openxmlformats.org/officeDocument/2006/relationships/font" Target="fonts/font15.fntdata"/><Relationship Id="rId62" Type="http://schemas.openxmlformats.org/officeDocument/2006/relationships/font" Target="fonts/font23.fntdata"/><Relationship Id="rId11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0.fntdata"/><Relationship Id="rId57" Type="http://schemas.openxmlformats.org/officeDocument/2006/relationships/font" Target="fonts/font18.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5.fntdata"/><Relationship Id="rId52" Type="http://schemas.openxmlformats.org/officeDocument/2006/relationships/font" Target="fonts/font13.fntdata"/><Relationship Id="rId60" Type="http://schemas.openxmlformats.org/officeDocument/2006/relationships/font" Target="fonts/font21.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notesMaster" Target="notesMasters/notesMaster1.xml"/><Relationship Id="rId109" Type="http://schemas.openxmlformats.org/officeDocument/2006/relationships/presProps" Target="presProps.xml"/><Relationship Id="rId34" Type="http://schemas.openxmlformats.org/officeDocument/2006/relationships/slide" Target="slides/slide33.xml"/><Relationship Id="rId50" Type="http://schemas.openxmlformats.org/officeDocument/2006/relationships/font" Target="fonts/font11.fntdata"/><Relationship Id="rId55" Type="http://schemas.openxmlformats.org/officeDocument/2006/relationships/font" Target="fonts/font16.fntdata"/></Relationships>
</file>

<file path=ppt/charts/_rels/chart1.xml.rels><?xml version="1.0" encoding="UTF-8" standalone="yes"?>
<Relationships xmlns="http://schemas.openxmlformats.org/package/2006/relationships"><Relationship Id="rId3" Type="http://schemas.openxmlformats.org/officeDocument/2006/relationships/oleObject" Target="file:////Users\jkeach\Library\CloudStorage\Box-Box\Fireflies%20Post-Secondary%20Team\Adult%20Education\CAEP\CAEP%2021-22\21-22%20CAEP%20Professional%20Development\3.3.2%20Exploring%20Equity%20Using%20AEP%20Data\Session%201_5-5-22\Equity%20Webinar%20Data.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Users\jkeach\Library\CloudStorage\Box-Box\Fireflies%20Post-Secondary%20Team\Adult%20Education\CAEP\CAEP%2021-22\21-22%20CAEP%20Professional%20Development\3.3.2%20Exploring%20Equity%20Using%20AEP%20Data\Session%201_5-5-22\Equity%20Webinar%20Data.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Users\jkeach\Library\CloudStorage\Box-Box\Fireflies%20Post-Secondary%20Team\Adult%20Education\CAEP\CAEP%2021-22\21-22%20CAEP%20Professional%20Development\3.3.2%20Exploring%20Equity%20Using%20AEP%20Data\Session%201_5-5-22\Equity%20Webinar%20Data.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Users\jkeach\Library\CloudStorage\Box-Box\Fireflies%20Post-Secondary%20Team\Adult%20Education\CAEP\CAEP%2021-22\21-22%20CAEP%20Professional%20Development\3.3.2%20Exploring%20Equity%20Using%20AEP%20Data\Session%201_5-5-22\Equity%20Webinar%20Data.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Users\jkeach\Library\CloudStorage\Box-Box\Fireflies%20Post-Secondary%20Team\Adult%20Education\CAEP\CAEP%2021-22\21-22%20CAEP%20Professional%20Development\3.3.2%20Exploring%20Equity%20Using%20AEP%20Data\Session%201_5-5-22\Equity%20Webinar%20Data.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Users\jkeach\Library\CloudStorage\Box-Box\Fireflies%20Post-Secondary%20Team\Adult%20Education\CAEP\CAEP%2021-22\21-22%20CAEP%20Professional%20Development\3.3.2%20Exploring%20Equity%20Using%20AEP%20Data\Session%201_5-5-22\Equity%20Webinar%20Data.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Users\jkeach\Library\CloudStorage\Box-Box\Fireflies%20Post-Secondary%20Team\Adult%20Education\CAEP\CAEP%2021-22\21-22%20CAEP%20Professional%20Development\3.3.2%20Exploring%20Equity%20Using%20AEP%20Data\Session%201_5-5-22\Equity%20Webinar%20Data.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Users\jkeach\Library\CloudStorage\Box-Box\Fireflies%20Post-Secondary%20Team\Adult%20Education\CAEP\CAEP%2021-22\21-22%20CAEP%20Professional%20Development\3.3.2%20Exploring%20Equity%20Using%20AEP%20Data\Session%201_5-5-22\Equity%20Webinar%20Data.xlsx" TargetMode="External"/><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r>
              <a:rPr lang="en-US" sz="1800" b="1" dirty="0">
                <a:latin typeface="Calibri" panose="020F0502020204030204" pitchFamily="34" charset="0"/>
                <a:cs typeface="Calibri" panose="020F0502020204030204" pitchFamily="34" charset="0"/>
              </a:rPr>
              <a:t>Change in Participants by Race</a:t>
            </a:r>
            <a:r>
              <a:rPr lang="en-US" sz="1800" b="1" baseline="0" dirty="0">
                <a:latin typeface="Calibri" panose="020F0502020204030204" pitchFamily="34" charset="0"/>
                <a:cs typeface="Calibri" panose="020F0502020204030204" pitchFamily="34" charset="0"/>
              </a:rPr>
              <a:t> / Ethnicity</a:t>
            </a:r>
            <a:br>
              <a:rPr lang="en-US" sz="1800" b="1" baseline="0" dirty="0">
                <a:latin typeface="Calibri" panose="020F0502020204030204" pitchFamily="34" charset="0"/>
                <a:cs typeface="Calibri" panose="020F0502020204030204" pitchFamily="34" charset="0"/>
              </a:rPr>
            </a:br>
            <a:r>
              <a:rPr lang="en-US" sz="1800" b="1" dirty="0">
                <a:latin typeface="Calibri" panose="020F0502020204030204" pitchFamily="34" charset="0"/>
                <a:cs typeface="Calibri" panose="020F0502020204030204" pitchFamily="34" charset="0"/>
              </a:rPr>
              <a:t>2018-19 to 2020-21</a:t>
            </a:r>
          </a:p>
        </c:rich>
      </c:tx>
      <c:overlay val="0"/>
      <c:spPr>
        <a:noFill/>
        <a:ln>
          <a:noFill/>
        </a:ln>
        <a:effectLst/>
      </c:spPr>
      <c:txPr>
        <a:bodyPr rot="0" spcFirstLastPara="1" vertOverflow="ellipsis" vert="horz" wrap="square" anchor="ctr" anchorCtr="1"/>
        <a:lstStyle/>
        <a:p>
          <a:pPr>
            <a:defRPr sz="1800" b="1"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title>
    <c:autoTitleDeleted val="0"/>
    <c:plotArea>
      <c:layout/>
      <c:barChart>
        <c:barDir val="col"/>
        <c:grouping val="clustered"/>
        <c:varyColors val="0"/>
        <c:ser>
          <c:idx val="0"/>
          <c:order val="0"/>
          <c:tx>
            <c:strRef>
              <c:f>Participants!$S$2</c:f>
              <c:strCache>
                <c:ptCount val="1"/>
                <c:pt idx="0">
                  <c:v>2018-19 to 2020-21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Participants!$L$3:$L$10</c:f>
              <c:strCache>
                <c:ptCount val="8"/>
                <c:pt idx="0">
                  <c:v>Asian</c:v>
                </c:pt>
                <c:pt idx="1">
                  <c:v>Hispanic</c:v>
                </c:pt>
                <c:pt idx="2">
                  <c:v>Black or African American</c:v>
                </c:pt>
                <c:pt idx="3">
                  <c:v>White</c:v>
                </c:pt>
                <c:pt idx="4">
                  <c:v>American Indian / Alaska Native</c:v>
                </c:pt>
                <c:pt idx="5">
                  <c:v>Two or More Races</c:v>
                </c:pt>
                <c:pt idx="6">
                  <c:v>Filipino</c:v>
                </c:pt>
                <c:pt idx="7">
                  <c:v>Pacific Islander or Hawaiian Native</c:v>
                </c:pt>
              </c:strCache>
            </c:strRef>
          </c:cat>
          <c:val>
            <c:numRef>
              <c:f>Participants!$S$3:$S$10</c:f>
              <c:numCache>
                <c:formatCode>0%</c:formatCode>
                <c:ptCount val="8"/>
                <c:pt idx="0">
                  <c:v>-0.43000987166831195</c:v>
                </c:pt>
                <c:pt idx="1">
                  <c:v>-0.32773132254233167</c:v>
                </c:pt>
                <c:pt idx="2">
                  <c:v>-0.30918361927019705</c:v>
                </c:pt>
                <c:pt idx="3">
                  <c:v>-0.25777207434698018</c:v>
                </c:pt>
                <c:pt idx="4">
                  <c:v>-0.23417290673927843</c:v>
                </c:pt>
                <c:pt idx="5">
                  <c:v>-0.18927519151443725</c:v>
                </c:pt>
                <c:pt idx="6">
                  <c:v>-0.17424242424242425</c:v>
                </c:pt>
                <c:pt idx="7">
                  <c:v>-5.6768558951965066E-2</c:v>
                </c:pt>
              </c:numCache>
            </c:numRef>
          </c:val>
          <c:extLst>
            <c:ext xmlns:c16="http://schemas.microsoft.com/office/drawing/2014/chart" uri="{C3380CC4-5D6E-409C-BE32-E72D297353CC}">
              <c16:uniqueId val="{00000000-4823-F445-84E2-2A9463D959F5}"/>
            </c:ext>
          </c:extLst>
        </c:ser>
        <c:dLbls>
          <c:showLegendKey val="0"/>
          <c:showVal val="0"/>
          <c:showCatName val="0"/>
          <c:showSerName val="0"/>
          <c:showPercent val="0"/>
          <c:showBubbleSize val="0"/>
        </c:dLbls>
        <c:gapWidth val="219"/>
        <c:axId val="169241951"/>
        <c:axId val="156032063"/>
      </c:barChart>
      <c:lineChart>
        <c:grouping val="standard"/>
        <c:varyColors val="0"/>
        <c:ser>
          <c:idx val="1"/>
          <c:order val="1"/>
          <c:tx>
            <c:strRef>
              <c:f>Participants!$T$2</c:f>
              <c:strCache>
                <c:ptCount val="1"/>
                <c:pt idx="0">
                  <c:v>Statewide</c:v>
                </c:pt>
              </c:strCache>
            </c:strRef>
          </c:tx>
          <c:spPr>
            <a:ln w="28575" cap="rnd">
              <a:solidFill>
                <a:schemeClr val="accent4"/>
              </a:solidFill>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1-4823-F445-84E2-2A9463D959F5}"/>
                </c:ext>
              </c:extLst>
            </c:dLbl>
            <c:dLbl>
              <c:idx val="1"/>
              <c:delete val="1"/>
              <c:extLst>
                <c:ext xmlns:c15="http://schemas.microsoft.com/office/drawing/2012/chart" uri="{CE6537A1-D6FC-4f65-9D91-7224C49458BB}"/>
                <c:ext xmlns:c16="http://schemas.microsoft.com/office/drawing/2014/chart" uri="{C3380CC4-5D6E-409C-BE32-E72D297353CC}">
                  <c16:uniqueId val="{00000002-4823-F445-84E2-2A9463D959F5}"/>
                </c:ext>
              </c:extLst>
            </c:dLbl>
            <c:dLbl>
              <c:idx val="2"/>
              <c:delete val="1"/>
              <c:extLst>
                <c:ext xmlns:c15="http://schemas.microsoft.com/office/drawing/2012/chart" uri="{CE6537A1-D6FC-4f65-9D91-7224C49458BB}"/>
                <c:ext xmlns:c16="http://schemas.microsoft.com/office/drawing/2014/chart" uri="{C3380CC4-5D6E-409C-BE32-E72D297353CC}">
                  <c16:uniqueId val="{00000003-4823-F445-84E2-2A9463D959F5}"/>
                </c:ext>
              </c:extLst>
            </c:dLbl>
            <c:dLbl>
              <c:idx val="3"/>
              <c:delete val="1"/>
              <c:extLst>
                <c:ext xmlns:c15="http://schemas.microsoft.com/office/drawing/2012/chart" uri="{CE6537A1-D6FC-4f65-9D91-7224C49458BB}"/>
                <c:ext xmlns:c16="http://schemas.microsoft.com/office/drawing/2014/chart" uri="{C3380CC4-5D6E-409C-BE32-E72D297353CC}">
                  <c16:uniqueId val="{00000004-4823-F445-84E2-2A9463D959F5}"/>
                </c:ext>
              </c:extLst>
            </c:dLbl>
            <c:dLbl>
              <c:idx val="4"/>
              <c:layout>
                <c:manualLayout>
                  <c:x val="0.15271072783481038"/>
                  <c:y val="2.7428866212851087E-2"/>
                </c:manualLayout>
              </c:layout>
              <c:spPr>
                <a:solidFill>
                  <a:schemeClr val="accent4"/>
                </a:solid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5-4823-F445-84E2-2A9463D959F5}"/>
                </c:ext>
              </c:extLst>
            </c:dLbl>
            <c:dLbl>
              <c:idx val="5"/>
              <c:delete val="1"/>
              <c:extLst>
                <c:ext xmlns:c15="http://schemas.microsoft.com/office/drawing/2012/chart" uri="{CE6537A1-D6FC-4f65-9D91-7224C49458BB}"/>
                <c:ext xmlns:c16="http://schemas.microsoft.com/office/drawing/2014/chart" uri="{C3380CC4-5D6E-409C-BE32-E72D297353CC}">
                  <c16:uniqueId val="{00000006-4823-F445-84E2-2A9463D959F5}"/>
                </c:ext>
              </c:extLst>
            </c:dLbl>
            <c:dLbl>
              <c:idx val="6"/>
              <c:delete val="1"/>
              <c:extLst>
                <c:ext xmlns:c15="http://schemas.microsoft.com/office/drawing/2012/chart" uri="{CE6537A1-D6FC-4f65-9D91-7224C49458BB}"/>
                <c:ext xmlns:c16="http://schemas.microsoft.com/office/drawing/2014/chart" uri="{C3380CC4-5D6E-409C-BE32-E72D297353CC}">
                  <c16:uniqueId val="{00000007-4823-F445-84E2-2A9463D959F5}"/>
                </c:ext>
              </c:extLst>
            </c:dLbl>
            <c:dLbl>
              <c:idx val="7"/>
              <c:delete val="1"/>
              <c:extLst>
                <c:ext xmlns:c15="http://schemas.microsoft.com/office/drawing/2012/chart" uri="{CE6537A1-D6FC-4f65-9D91-7224C49458BB}"/>
                <c:ext xmlns:c16="http://schemas.microsoft.com/office/drawing/2014/chart" uri="{C3380CC4-5D6E-409C-BE32-E72D297353CC}">
                  <c16:uniqueId val="{00000008-4823-F445-84E2-2A9463D959F5}"/>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1"/>
            <c:showPercent val="0"/>
            <c:showBubbleSize val="0"/>
            <c:showLeaderLines val="0"/>
            <c:extLst>
              <c:ext xmlns:c15="http://schemas.microsoft.com/office/drawing/2012/chart" uri="{CE6537A1-D6FC-4f65-9D91-7224C49458BB}">
                <c15:showLeaderLines val="0"/>
              </c:ext>
            </c:extLst>
          </c:dLbls>
          <c:cat>
            <c:strRef>
              <c:f>Participants!$L$3:$L$10</c:f>
              <c:strCache>
                <c:ptCount val="8"/>
                <c:pt idx="0">
                  <c:v>Asian</c:v>
                </c:pt>
                <c:pt idx="1">
                  <c:v>Hispanic</c:v>
                </c:pt>
                <c:pt idx="2">
                  <c:v>Black or African American</c:v>
                </c:pt>
                <c:pt idx="3">
                  <c:v>White</c:v>
                </c:pt>
                <c:pt idx="4">
                  <c:v>American Indian / Alaska Native</c:v>
                </c:pt>
                <c:pt idx="5">
                  <c:v>Two or More Races</c:v>
                </c:pt>
                <c:pt idx="6">
                  <c:v>Filipino</c:v>
                </c:pt>
                <c:pt idx="7">
                  <c:v>Pacific Islander or Hawaiian Native</c:v>
                </c:pt>
              </c:strCache>
            </c:strRef>
          </c:cat>
          <c:val>
            <c:numRef>
              <c:f>Participants!$T$3:$T$10</c:f>
              <c:numCache>
                <c:formatCode>0%</c:formatCode>
                <c:ptCount val="8"/>
                <c:pt idx="0">
                  <c:v>-0.31633884070247559</c:v>
                </c:pt>
                <c:pt idx="1">
                  <c:v>-0.31633884070247559</c:v>
                </c:pt>
                <c:pt idx="2">
                  <c:v>-0.31633884070247559</c:v>
                </c:pt>
                <c:pt idx="3">
                  <c:v>-0.31633884070247559</c:v>
                </c:pt>
                <c:pt idx="4">
                  <c:v>-0.31633884070247559</c:v>
                </c:pt>
                <c:pt idx="5">
                  <c:v>-0.31633884070247559</c:v>
                </c:pt>
                <c:pt idx="6">
                  <c:v>-0.31633884070247559</c:v>
                </c:pt>
                <c:pt idx="7">
                  <c:v>-0.31633884070247559</c:v>
                </c:pt>
              </c:numCache>
            </c:numRef>
          </c:val>
          <c:smooth val="0"/>
          <c:extLst>
            <c:ext xmlns:c16="http://schemas.microsoft.com/office/drawing/2014/chart" uri="{C3380CC4-5D6E-409C-BE32-E72D297353CC}">
              <c16:uniqueId val="{00000009-4823-F445-84E2-2A9463D959F5}"/>
            </c:ext>
          </c:extLst>
        </c:ser>
        <c:dLbls>
          <c:showLegendKey val="0"/>
          <c:showVal val="0"/>
          <c:showCatName val="0"/>
          <c:showSerName val="0"/>
          <c:showPercent val="0"/>
          <c:showBubbleSize val="0"/>
        </c:dLbls>
        <c:marker val="1"/>
        <c:smooth val="0"/>
        <c:axId val="169241951"/>
        <c:axId val="156032063"/>
      </c:lineChart>
      <c:catAx>
        <c:axId val="169241951"/>
        <c:scaling>
          <c:orientation val="minMax"/>
        </c:scaling>
        <c:delete val="0"/>
        <c:axPos val="b"/>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156032063"/>
        <c:crosses val="autoZero"/>
        <c:auto val="1"/>
        <c:lblAlgn val="ctr"/>
        <c:lblOffset val="100"/>
        <c:noMultiLvlLbl val="0"/>
      </c:catAx>
      <c:valAx>
        <c:axId val="156032063"/>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924195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r>
              <a:rPr lang="en-US" sz="1800" b="1"/>
              <a:t>Number of Participants by Program Area</a:t>
            </a:r>
          </a:p>
        </c:rich>
      </c:tx>
      <c:overlay val="0"/>
      <c:spPr>
        <a:noFill/>
        <a:ln>
          <a:noFill/>
        </a:ln>
        <a:effectLst/>
      </c:spPr>
      <c:txPr>
        <a:bodyPr rot="0" spcFirstLastPara="1" vertOverflow="ellipsis" vert="horz" wrap="square" anchor="ctr" anchorCtr="1"/>
        <a:lstStyle/>
        <a:p>
          <a:pPr>
            <a:defRPr sz="1800" b="1"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title>
    <c:autoTitleDeleted val="0"/>
    <c:plotArea>
      <c:layout/>
      <c:lineChart>
        <c:grouping val="standard"/>
        <c:varyColors val="0"/>
        <c:ser>
          <c:idx val="0"/>
          <c:order val="0"/>
          <c:tx>
            <c:strRef>
              <c:f>Programs!$N$3</c:f>
              <c:strCache>
                <c:ptCount val="1"/>
                <c:pt idx="0">
                  <c:v>ESL</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elete val="1"/>
          </c:dLbls>
          <c:cat>
            <c:strRef>
              <c:f>Programs!$O$2:$S$2</c:f>
              <c:strCache>
                <c:ptCount val="5"/>
                <c:pt idx="0">
                  <c:v>2016-17</c:v>
                </c:pt>
                <c:pt idx="1">
                  <c:v>2017-18</c:v>
                </c:pt>
                <c:pt idx="2">
                  <c:v>2018-19</c:v>
                </c:pt>
                <c:pt idx="3">
                  <c:v>2019-20</c:v>
                </c:pt>
                <c:pt idx="4">
                  <c:v>2020-21</c:v>
                </c:pt>
              </c:strCache>
            </c:strRef>
          </c:cat>
          <c:val>
            <c:numRef>
              <c:f>Programs!$O$3:$S$3</c:f>
              <c:numCache>
                <c:formatCode>#,##0</c:formatCode>
                <c:ptCount val="5"/>
                <c:pt idx="0">
                  <c:v>274154</c:v>
                </c:pt>
                <c:pt idx="1">
                  <c:v>270710</c:v>
                </c:pt>
                <c:pt idx="2">
                  <c:v>257067</c:v>
                </c:pt>
                <c:pt idx="3">
                  <c:v>244650</c:v>
                </c:pt>
                <c:pt idx="4">
                  <c:v>135299</c:v>
                </c:pt>
              </c:numCache>
            </c:numRef>
          </c:val>
          <c:smooth val="0"/>
          <c:extLst>
            <c:ext xmlns:c16="http://schemas.microsoft.com/office/drawing/2014/chart" uri="{C3380CC4-5D6E-409C-BE32-E72D297353CC}">
              <c16:uniqueId val="{00000000-9C76-9940-B139-6ABB400DAAD6}"/>
            </c:ext>
          </c:extLst>
        </c:ser>
        <c:ser>
          <c:idx val="1"/>
          <c:order val="1"/>
          <c:tx>
            <c:strRef>
              <c:f>Programs!$N$4</c:f>
              <c:strCache>
                <c:ptCount val="1"/>
                <c:pt idx="0">
                  <c:v>ABE</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elete val="1"/>
          </c:dLbls>
          <c:cat>
            <c:strRef>
              <c:f>Programs!$O$2:$S$2</c:f>
              <c:strCache>
                <c:ptCount val="5"/>
                <c:pt idx="0">
                  <c:v>2016-17</c:v>
                </c:pt>
                <c:pt idx="1">
                  <c:v>2017-18</c:v>
                </c:pt>
                <c:pt idx="2">
                  <c:v>2018-19</c:v>
                </c:pt>
                <c:pt idx="3">
                  <c:v>2019-20</c:v>
                </c:pt>
                <c:pt idx="4">
                  <c:v>2020-21</c:v>
                </c:pt>
              </c:strCache>
            </c:strRef>
          </c:cat>
          <c:val>
            <c:numRef>
              <c:f>Programs!$O$4:$S$4</c:f>
              <c:numCache>
                <c:formatCode>#,##0</c:formatCode>
                <c:ptCount val="5"/>
                <c:pt idx="0">
                  <c:v>72210</c:v>
                </c:pt>
                <c:pt idx="1">
                  <c:v>64973</c:v>
                </c:pt>
                <c:pt idx="2">
                  <c:v>73465</c:v>
                </c:pt>
                <c:pt idx="3">
                  <c:v>66836</c:v>
                </c:pt>
                <c:pt idx="4">
                  <c:v>49947</c:v>
                </c:pt>
              </c:numCache>
            </c:numRef>
          </c:val>
          <c:smooth val="0"/>
          <c:extLst>
            <c:ext xmlns:c16="http://schemas.microsoft.com/office/drawing/2014/chart" uri="{C3380CC4-5D6E-409C-BE32-E72D297353CC}">
              <c16:uniqueId val="{00000001-9C76-9940-B139-6ABB400DAAD6}"/>
            </c:ext>
          </c:extLst>
        </c:ser>
        <c:ser>
          <c:idx val="2"/>
          <c:order val="2"/>
          <c:tx>
            <c:strRef>
              <c:f>Programs!$N$5</c:f>
              <c:strCache>
                <c:ptCount val="1"/>
                <c:pt idx="0">
                  <c:v>ASE</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dLbls>
            <c:delete val="1"/>
          </c:dLbls>
          <c:cat>
            <c:strRef>
              <c:f>Programs!$O$2:$S$2</c:f>
              <c:strCache>
                <c:ptCount val="5"/>
                <c:pt idx="0">
                  <c:v>2016-17</c:v>
                </c:pt>
                <c:pt idx="1">
                  <c:v>2017-18</c:v>
                </c:pt>
                <c:pt idx="2">
                  <c:v>2018-19</c:v>
                </c:pt>
                <c:pt idx="3">
                  <c:v>2019-20</c:v>
                </c:pt>
                <c:pt idx="4">
                  <c:v>2020-21</c:v>
                </c:pt>
              </c:strCache>
            </c:strRef>
          </c:cat>
          <c:val>
            <c:numRef>
              <c:f>Programs!$O$5:$S$5</c:f>
              <c:numCache>
                <c:formatCode>#,##0</c:formatCode>
                <c:ptCount val="5"/>
                <c:pt idx="0">
                  <c:v>130889</c:v>
                </c:pt>
                <c:pt idx="1">
                  <c:v>139102</c:v>
                </c:pt>
                <c:pt idx="2">
                  <c:v>136219</c:v>
                </c:pt>
                <c:pt idx="3">
                  <c:v>125417</c:v>
                </c:pt>
                <c:pt idx="4">
                  <c:v>113642</c:v>
                </c:pt>
              </c:numCache>
            </c:numRef>
          </c:val>
          <c:smooth val="0"/>
          <c:extLst>
            <c:ext xmlns:c16="http://schemas.microsoft.com/office/drawing/2014/chart" uri="{C3380CC4-5D6E-409C-BE32-E72D297353CC}">
              <c16:uniqueId val="{00000002-9C76-9940-B139-6ABB400DAAD6}"/>
            </c:ext>
          </c:extLst>
        </c:ser>
        <c:ser>
          <c:idx val="3"/>
          <c:order val="3"/>
          <c:tx>
            <c:strRef>
              <c:f>Programs!$N$6</c:f>
              <c:strCache>
                <c:ptCount val="1"/>
                <c:pt idx="0">
                  <c:v>CTE</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dLbls>
            <c:delete val="1"/>
          </c:dLbls>
          <c:cat>
            <c:strRef>
              <c:f>Programs!$O$2:$S$2</c:f>
              <c:strCache>
                <c:ptCount val="5"/>
                <c:pt idx="0">
                  <c:v>2016-17</c:v>
                </c:pt>
                <c:pt idx="1">
                  <c:v>2017-18</c:v>
                </c:pt>
                <c:pt idx="2">
                  <c:v>2018-19</c:v>
                </c:pt>
                <c:pt idx="3">
                  <c:v>2019-20</c:v>
                </c:pt>
                <c:pt idx="4">
                  <c:v>2020-21</c:v>
                </c:pt>
              </c:strCache>
            </c:strRef>
          </c:cat>
          <c:val>
            <c:numRef>
              <c:f>Programs!$O$6:$S$6</c:f>
              <c:numCache>
                <c:formatCode>#,##0</c:formatCode>
                <c:ptCount val="5"/>
                <c:pt idx="0">
                  <c:v>108599</c:v>
                </c:pt>
                <c:pt idx="1">
                  <c:v>129331</c:v>
                </c:pt>
                <c:pt idx="2">
                  <c:v>143749</c:v>
                </c:pt>
                <c:pt idx="3">
                  <c:v>139928</c:v>
                </c:pt>
                <c:pt idx="4">
                  <c:v>110149</c:v>
                </c:pt>
              </c:numCache>
            </c:numRef>
          </c:val>
          <c:smooth val="0"/>
          <c:extLst>
            <c:ext xmlns:c16="http://schemas.microsoft.com/office/drawing/2014/chart" uri="{C3380CC4-5D6E-409C-BE32-E72D297353CC}">
              <c16:uniqueId val="{00000003-9C76-9940-B139-6ABB400DAAD6}"/>
            </c:ext>
          </c:extLst>
        </c:ser>
        <c:ser>
          <c:idx val="4"/>
          <c:order val="4"/>
          <c:tx>
            <c:strRef>
              <c:f>Programs!$N$7</c:f>
              <c:strCache>
                <c:ptCount val="1"/>
                <c:pt idx="0">
                  <c:v>Programs for AWD</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dLbls>
            <c:delete val="1"/>
          </c:dLbls>
          <c:cat>
            <c:strRef>
              <c:f>Programs!$O$2:$S$2</c:f>
              <c:strCache>
                <c:ptCount val="5"/>
                <c:pt idx="0">
                  <c:v>2016-17</c:v>
                </c:pt>
                <c:pt idx="1">
                  <c:v>2017-18</c:v>
                </c:pt>
                <c:pt idx="2">
                  <c:v>2018-19</c:v>
                </c:pt>
                <c:pt idx="3">
                  <c:v>2019-20</c:v>
                </c:pt>
                <c:pt idx="4">
                  <c:v>2020-21</c:v>
                </c:pt>
              </c:strCache>
            </c:strRef>
          </c:cat>
          <c:val>
            <c:numRef>
              <c:f>Programs!$O$7:$S$7</c:f>
              <c:numCache>
                <c:formatCode>#,##0</c:formatCode>
                <c:ptCount val="5"/>
                <c:pt idx="0">
                  <c:v>15360</c:v>
                </c:pt>
                <c:pt idx="1">
                  <c:v>17734</c:v>
                </c:pt>
                <c:pt idx="2">
                  <c:v>18015</c:v>
                </c:pt>
                <c:pt idx="3">
                  <c:v>19282</c:v>
                </c:pt>
                <c:pt idx="4">
                  <c:v>12220</c:v>
                </c:pt>
              </c:numCache>
            </c:numRef>
          </c:val>
          <c:smooth val="0"/>
          <c:extLst>
            <c:ext xmlns:c16="http://schemas.microsoft.com/office/drawing/2014/chart" uri="{C3380CC4-5D6E-409C-BE32-E72D297353CC}">
              <c16:uniqueId val="{00000004-9C76-9940-B139-6ABB400DAAD6}"/>
            </c:ext>
          </c:extLst>
        </c:ser>
        <c:ser>
          <c:idx val="5"/>
          <c:order val="5"/>
          <c:tx>
            <c:strRef>
              <c:f>Programs!$N$8</c:f>
              <c:strCache>
                <c:ptCount val="1"/>
                <c:pt idx="0">
                  <c:v>Child School Success</c:v>
                </c:pt>
              </c:strCache>
            </c:strRef>
          </c:tx>
          <c:spPr>
            <a:ln w="28575" cap="rnd">
              <a:solidFill>
                <a:schemeClr val="accent6"/>
              </a:solidFill>
              <a:round/>
            </a:ln>
            <a:effectLst/>
          </c:spPr>
          <c:marker>
            <c:symbol val="circle"/>
            <c:size val="5"/>
            <c:spPr>
              <a:solidFill>
                <a:schemeClr val="accent6"/>
              </a:solidFill>
              <a:ln w="9525">
                <a:solidFill>
                  <a:schemeClr val="accent6"/>
                </a:solidFill>
              </a:ln>
              <a:effectLst/>
            </c:spPr>
          </c:marker>
          <c:dLbls>
            <c:delete val="1"/>
          </c:dLbls>
          <c:cat>
            <c:strRef>
              <c:f>Programs!$O$2:$S$2</c:f>
              <c:strCache>
                <c:ptCount val="5"/>
                <c:pt idx="0">
                  <c:v>2016-17</c:v>
                </c:pt>
                <c:pt idx="1">
                  <c:v>2017-18</c:v>
                </c:pt>
                <c:pt idx="2">
                  <c:v>2018-19</c:v>
                </c:pt>
                <c:pt idx="3">
                  <c:v>2019-20</c:v>
                </c:pt>
                <c:pt idx="4">
                  <c:v>2020-21</c:v>
                </c:pt>
              </c:strCache>
            </c:strRef>
          </c:cat>
          <c:val>
            <c:numRef>
              <c:f>Programs!$O$8:$S$8</c:f>
              <c:numCache>
                <c:formatCode>#,##0</c:formatCode>
                <c:ptCount val="5"/>
                <c:pt idx="0">
                  <c:v>11383</c:v>
                </c:pt>
                <c:pt idx="1">
                  <c:v>10970</c:v>
                </c:pt>
                <c:pt idx="2">
                  <c:v>12329</c:v>
                </c:pt>
                <c:pt idx="3">
                  <c:v>9979</c:v>
                </c:pt>
                <c:pt idx="4">
                  <c:v>6816</c:v>
                </c:pt>
              </c:numCache>
            </c:numRef>
          </c:val>
          <c:smooth val="0"/>
          <c:extLst>
            <c:ext xmlns:c16="http://schemas.microsoft.com/office/drawing/2014/chart" uri="{C3380CC4-5D6E-409C-BE32-E72D297353CC}">
              <c16:uniqueId val="{00000005-9C76-9940-B139-6ABB400DAAD6}"/>
            </c:ext>
          </c:extLst>
        </c:ser>
        <c:dLbls>
          <c:dLblPos val="t"/>
          <c:showLegendKey val="0"/>
          <c:showVal val="1"/>
          <c:showCatName val="0"/>
          <c:showSerName val="0"/>
          <c:showPercent val="0"/>
          <c:showBubbleSize val="0"/>
        </c:dLbls>
        <c:marker val="1"/>
        <c:smooth val="0"/>
        <c:axId val="1856785616"/>
        <c:axId val="1870972016"/>
      </c:lineChart>
      <c:catAx>
        <c:axId val="18567856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1870972016"/>
        <c:crosses val="autoZero"/>
        <c:auto val="1"/>
        <c:lblAlgn val="ctr"/>
        <c:lblOffset val="100"/>
        <c:noMultiLvlLbl val="0"/>
      </c:catAx>
      <c:valAx>
        <c:axId val="187097201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18567856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r>
              <a:rPr lang="en-US" sz="1800" b="1" dirty="0"/>
              <a:t>Change in Participants by Program Area</a:t>
            </a:r>
            <a:br>
              <a:rPr lang="en-US" sz="1800" b="1" dirty="0"/>
            </a:br>
            <a:r>
              <a:rPr lang="en-US" sz="1800" b="1" dirty="0"/>
              <a:t>2018-19 to 2020-21</a:t>
            </a:r>
          </a:p>
        </c:rich>
      </c:tx>
      <c:overlay val="0"/>
      <c:spPr>
        <a:noFill/>
        <a:ln>
          <a:noFill/>
        </a:ln>
        <a:effectLst/>
      </c:spPr>
      <c:txPr>
        <a:bodyPr rot="0" spcFirstLastPara="1" vertOverflow="ellipsis" vert="horz" wrap="square" anchor="ctr" anchorCtr="1"/>
        <a:lstStyle/>
        <a:p>
          <a:pPr>
            <a:defRPr sz="1800" b="1"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title>
    <c:autoTitleDeleted val="0"/>
    <c:plotArea>
      <c:layout/>
      <c:barChart>
        <c:barDir val="col"/>
        <c:grouping val="clustered"/>
        <c:varyColors val="0"/>
        <c:ser>
          <c:idx val="0"/>
          <c:order val="0"/>
          <c:tx>
            <c:strRef>
              <c:f>Programs!$U$2</c:f>
              <c:strCache>
                <c:ptCount val="1"/>
                <c:pt idx="0">
                  <c:v>2018-19 to 2020-21</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Programs!$N$3:$N$8</c:f>
              <c:strCache>
                <c:ptCount val="6"/>
                <c:pt idx="0">
                  <c:v>ESL</c:v>
                </c:pt>
                <c:pt idx="1">
                  <c:v>Child School Success</c:v>
                </c:pt>
                <c:pt idx="2">
                  <c:v>Programs for AWD</c:v>
                </c:pt>
                <c:pt idx="3">
                  <c:v>ABE</c:v>
                </c:pt>
                <c:pt idx="4">
                  <c:v>CTE</c:v>
                </c:pt>
                <c:pt idx="5">
                  <c:v>ASE</c:v>
                </c:pt>
              </c:strCache>
            </c:strRef>
          </c:cat>
          <c:val>
            <c:numRef>
              <c:f>Programs!$U$3:$U$8</c:f>
              <c:numCache>
                <c:formatCode>0%</c:formatCode>
                <c:ptCount val="6"/>
                <c:pt idx="0">
                  <c:v>-0.4736819583999502</c:v>
                </c:pt>
                <c:pt idx="1">
                  <c:v>-0.44715710925460295</c:v>
                </c:pt>
                <c:pt idx="2">
                  <c:v>-0.32167638079378297</c:v>
                </c:pt>
                <c:pt idx="3">
                  <c:v>-0.32012522970121826</c:v>
                </c:pt>
                <c:pt idx="4">
                  <c:v>-0.23374075645743622</c:v>
                </c:pt>
                <c:pt idx="5">
                  <c:v>-0.16574046205008111</c:v>
                </c:pt>
              </c:numCache>
            </c:numRef>
          </c:val>
          <c:extLst>
            <c:ext xmlns:c16="http://schemas.microsoft.com/office/drawing/2014/chart" uri="{C3380CC4-5D6E-409C-BE32-E72D297353CC}">
              <c16:uniqueId val="{00000000-7BB0-B84C-8F1D-BDC8E52FCF04}"/>
            </c:ext>
          </c:extLst>
        </c:ser>
        <c:dLbls>
          <c:showLegendKey val="0"/>
          <c:showVal val="0"/>
          <c:showCatName val="0"/>
          <c:showSerName val="0"/>
          <c:showPercent val="0"/>
          <c:showBubbleSize val="0"/>
        </c:dLbls>
        <c:gapWidth val="219"/>
        <c:axId val="169241951"/>
        <c:axId val="156032063"/>
      </c:barChart>
      <c:lineChart>
        <c:grouping val="standard"/>
        <c:varyColors val="0"/>
        <c:ser>
          <c:idx val="1"/>
          <c:order val="1"/>
          <c:tx>
            <c:strRef>
              <c:f>Programs!$V$2</c:f>
              <c:strCache>
                <c:ptCount val="1"/>
                <c:pt idx="0">
                  <c:v>Statewide</c:v>
                </c:pt>
              </c:strCache>
            </c:strRef>
          </c:tx>
          <c:spPr>
            <a:ln w="28575" cap="rnd">
              <a:solidFill>
                <a:schemeClr val="accent4"/>
              </a:solidFill>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1-7BB0-B84C-8F1D-BDC8E52FCF04}"/>
                </c:ext>
              </c:extLst>
            </c:dLbl>
            <c:dLbl>
              <c:idx val="1"/>
              <c:delete val="1"/>
              <c:extLst>
                <c:ext xmlns:c15="http://schemas.microsoft.com/office/drawing/2012/chart" uri="{CE6537A1-D6FC-4f65-9D91-7224C49458BB}"/>
                <c:ext xmlns:c16="http://schemas.microsoft.com/office/drawing/2014/chart" uri="{C3380CC4-5D6E-409C-BE32-E72D297353CC}">
                  <c16:uniqueId val="{00000002-7BB0-B84C-8F1D-BDC8E52FCF04}"/>
                </c:ext>
              </c:extLst>
            </c:dLbl>
            <c:dLbl>
              <c:idx val="2"/>
              <c:delete val="1"/>
              <c:extLst>
                <c:ext xmlns:c15="http://schemas.microsoft.com/office/drawing/2012/chart" uri="{CE6537A1-D6FC-4f65-9D91-7224C49458BB}"/>
                <c:ext xmlns:c16="http://schemas.microsoft.com/office/drawing/2014/chart" uri="{C3380CC4-5D6E-409C-BE32-E72D297353CC}">
                  <c16:uniqueId val="{00000003-7BB0-B84C-8F1D-BDC8E52FCF04}"/>
                </c:ext>
              </c:extLst>
            </c:dLbl>
            <c:dLbl>
              <c:idx val="3"/>
              <c:layout>
                <c:manualLayout>
                  <c:x val="0.10552143792445227"/>
                  <c:y val="3.3478898246186661E-2"/>
                </c:manualLayout>
              </c:layout>
              <c:spPr>
                <a:solidFill>
                  <a:schemeClr val="accent4"/>
                </a:solidFill>
                <a:ln>
                  <a:noFill/>
                </a:ln>
                <a:effectLst/>
              </c:spPr>
              <c:txPr>
                <a:bodyPr rot="0" spcFirstLastPara="1" vertOverflow="ellipsis" vert="horz" wrap="square" anchor="ctr" anchorCtr="1"/>
                <a:lstStyle/>
                <a:p>
                  <a:pPr>
                    <a:defRPr sz="1200" b="1"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1"/>
              <c:showPercent val="0"/>
              <c:showBubbleSize val="0"/>
              <c:extLst>
                <c:ext xmlns:c15="http://schemas.microsoft.com/office/drawing/2012/chart" uri="{CE6537A1-D6FC-4f65-9D91-7224C49458BB}">
                  <c15:layout>
                    <c:manualLayout>
                      <c:w val="0.24277467968190053"/>
                      <c:h val="6.725267799109165E-2"/>
                    </c:manualLayout>
                  </c15:layout>
                </c:ext>
                <c:ext xmlns:c16="http://schemas.microsoft.com/office/drawing/2014/chart" uri="{C3380CC4-5D6E-409C-BE32-E72D297353CC}">
                  <c16:uniqueId val="{00000004-7BB0-B84C-8F1D-BDC8E52FCF04}"/>
                </c:ext>
              </c:extLst>
            </c:dLbl>
            <c:dLbl>
              <c:idx val="4"/>
              <c:delete val="1"/>
              <c:extLst>
                <c:ext xmlns:c15="http://schemas.microsoft.com/office/drawing/2012/chart" uri="{CE6537A1-D6FC-4f65-9D91-7224C49458BB}"/>
                <c:ext xmlns:c16="http://schemas.microsoft.com/office/drawing/2014/chart" uri="{C3380CC4-5D6E-409C-BE32-E72D297353CC}">
                  <c16:uniqueId val="{00000005-7BB0-B84C-8F1D-BDC8E52FCF04}"/>
                </c:ext>
              </c:extLst>
            </c:dLbl>
            <c:dLbl>
              <c:idx val="5"/>
              <c:delete val="1"/>
              <c:extLst>
                <c:ext xmlns:c15="http://schemas.microsoft.com/office/drawing/2012/chart" uri="{CE6537A1-D6FC-4f65-9D91-7224C49458BB}"/>
                <c:ext xmlns:c16="http://schemas.microsoft.com/office/drawing/2014/chart" uri="{C3380CC4-5D6E-409C-BE32-E72D297353CC}">
                  <c16:uniqueId val="{00000006-7BB0-B84C-8F1D-BDC8E52FCF04}"/>
                </c:ext>
              </c:extLst>
            </c:dLbl>
            <c:spPr>
              <a:noFill/>
              <a:ln>
                <a:noFill/>
              </a:ln>
              <a:effectLst/>
            </c:spPr>
            <c:txPr>
              <a:bodyPr rot="0" spcFirstLastPara="1" vertOverflow="ellipsis" vert="horz" wrap="square" anchor="ctr" anchorCtr="1"/>
              <a:lstStyle/>
              <a:p>
                <a:pPr>
                  <a:defRPr sz="1100"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1"/>
            <c:showPercent val="0"/>
            <c:showBubbleSize val="0"/>
            <c:showLeaderLines val="0"/>
            <c:extLst>
              <c:ext xmlns:c15="http://schemas.microsoft.com/office/drawing/2012/chart" uri="{CE6537A1-D6FC-4f65-9D91-7224C49458BB}">
                <c15:showLeaderLines val="0"/>
              </c:ext>
            </c:extLst>
          </c:dLbls>
          <c:cat>
            <c:strRef>
              <c:f>Programs!$N$3:$N$8</c:f>
              <c:strCache>
                <c:ptCount val="6"/>
                <c:pt idx="0">
                  <c:v>ESL</c:v>
                </c:pt>
                <c:pt idx="1">
                  <c:v>Child School Success</c:v>
                </c:pt>
                <c:pt idx="2">
                  <c:v>Programs for AWD</c:v>
                </c:pt>
                <c:pt idx="3">
                  <c:v>ABE</c:v>
                </c:pt>
                <c:pt idx="4">
                  <c:v>CTE</c:v>
                </c:pt>
                <c:pt idx="5">
                  <c:v>ASE</c:v>
                </c:pt>
              </c:strCache>
            </c:strRef>
          </c:cat>
          <c:val>
            <c:numRef>
              <c:f>Programs!$V$3:$V$8</c:f>
              <c:numCache>
                <c:formatCode>0%</c:formatCode>
                <c:ptCount val="6"/>
                <c:pt idx="0">
                  <c:v>-0.31633884070247559</c:v>
                </c:pt>
                <c:pt idx="1">
                  <c:v>-0.31633884070247559</c:v>
                </c:pt>
                <c:pt idx="2">
                  <c:v>-0.31633884070247559</c:v>
                </c:pt>
                <c:pt idx="3">
                  <c:v>-0.31633884070247559</c:v>
                </c:pt>
                <c:pt idx="4">
                  <c:v>-0.31633884070247559</c:v>
                </c:pt>
                <c:pt idx="5">
                  <c:v>-0.31633884070247559</c:v>
                </c:pt>
              </c:numCache>
            </c:numRef>
          </c:val>
          <c:smooth val="0"/>
          <c:extLst>
            <c:ext xmlns:c16="http://schemas.microsoft.com/office/drawing/2014/chart" uri="{C3380CC4-5D6E-409C-BE32-E72D297353CC}">
              <c16:uniqueId val="{00000007-7BB0-B84C-8F1D-BDC8E52FCF04}"/>
            </c:ext>
          </c:extLst>
        </c:ser>
        <c:dLbls>
          <c:showLegendKey val="0"/>
          <c:showVal val="0"/>
          <c:showCatName val="0"/>
          <c:showSerName val="0"/>
          <c:showPercent val="0"/>
          <c:showBubbleSize val="0"/>
        </c:dLbls>
        <c:marker val="1"/>
        <c:smooth val="0"/>
        <c:axId val="169241951"/>
        <c:axId val="156032063"/>
      </c:lineChart>
      <c:catAx>
        <c:axId val="169241951"/>
        <c:scaling>
          <c:orientation val="minMax"/>
        </c:scaling>
        <c:delete val="0"/>
        <c:axPos val="b"/>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156032063"/>
        <c:crosses val="autoZero"/>
        <c:auto val="1"/>
        <c:lblAlgn val="ctr"/>
        <c:lblOffset val="100"/>
        <c:noMultiLvlLbl val="0"/>
      </c:catAx>
      <c:valAx>
        <c:axId val="156032063"/>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16924195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r>
              <a:rPr lang="en-US" sz="2000" b="1" dirty="0"/>
              <a:t>ESL</a:t>
            </a:r>
          </a:p>
        </c:rich>
      </c:tx>
      <c:overlay val="0"/>
      <c:spPr>
        <a:noFill/>
        <a:ln>
          <a:noFill/>
        </a:ln>
        <a:effectLst/>
      </c:spPr>
      <c:txPr>
        <a:bodyPr rot="0" spcFirstLastPara="1" vertOverflow="ellipsis" vert="horz" wrap="square" anchor="ctr" anchorCtr="1"/>
        <a:lstStyle/>
        <a:p>
          <a:pPr>
            <a:defRPr sz="2000" b="1"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title>
    <c:autoTitleDeleted val="0"/>
    <c:plotArea>
      <c:layout/>
      <c:barChart>
        <c:barDir val="col"/>
        <c:grouping val="clustered"/>
        <c:varyColors val="0"/>
        <c:ser>
          <c:idx val="0"/>
          <c:order val="0"/>
          <c:tx>
            <c:strRef>
              <c:f>'Race Ethn. In Programs'!$E$2</c:f>
              <c:strCache>
                <c:ptCount val="1"/>
                <c:pt idx="0">
                  <c:v>2018-19 to 2020-21</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'Race Ethn. In Programs'!$A$3:$A$10</c:f>
              <c:strCache>
                <c:ptCount val="8"/>
                <c:pt idx="0">
                  <c:v>Asian</c:v>
                </c:pt>
                <c:pt idx="1">
                  <c:v>Hispanic</c:v>
                </c:pt>
                <c:pt idx="2">
                  <c:v>Two or More Races</c:v>
                </c:pt>
                <c:pt idx="3">
                  <c:v>Black or African American</c:v>
                </c:pt>
                <c:pt idx="4">
                  <c:v>White</c:v>
                </c:pt>
                <c:pt idx="5">
                  <c:v>Filipino</c:v>
                </c:pt>
                <c:pt idx="6">
                  <c:v>American Indian / Alaska Native</c:v>
                </c:pt>
                <c:pt idx="7">
                  <c:v>Pacific Islander or Hawaiian Native</c:v>
                </c:pt>
              </c:strCache>
            </c:strRef>
          </c:cat>
          <c:val>
            <c:numRef>
              <c:f>'Race Ethn. In Programs'!$E$3:$E$10</c:f>
              <c:numCache>
                <c:formatCode>0%</c:formatCode>
                <c:ptCount val="8"/>
                <c:pt idx="0">
                  <c:v>-0.51382660009078529</c:v>
                </c:pt>
                <c:pt idx="1">
                  <c:v>-0.47557099746360487</c:v>
                </c:pt>
                <c:pt idx="2">
                  <c:v>-0.44824742268041234</c:v>
                </c:pt>
                <c:pt idx="3">
                  <c:v>-0.43894624421502315</c:v>
                </c:pt>
                <c:pt idx="4">
                  <c:v>-0.4353350903614458</c:v>
                </c:pt>
                <c:pt idx="5">
                  <c:v>-0.33588957055214724</c:v>
                </c:pt>
                <c:pt idx="6">
                  <c:v>-0.31683168316831684</c:v>
                </c:pt>
                <c:pt idx="7">
                  <c:v>-0.19047619047619047</c:v>
                </c:pt>
              </c:numCache>
            </c:numRef>
          </c:val>
          <c:extLst>
            <c:ext xmlns:c16="http://schemas.microsoft.com/office/drawing/2014/chart" uri="{C3380CC4-5D6E-409C-BE32-E72D297353CC}">
              <c16:uniqueId val="{00000000-A155-354E-BCD1-48B2F34CD226}"/>
            </c:ext>
          </c:extLst>
        </c:ser>
        <c:dLbls>
          <c:showLegendKey val="0"/>
          <c:showVal val="0"/>
          <c:showCatName val="0"/>
          <c:showSerName val="0"/>
          <c:showPercent val="0"/>
          <c:showBubbleSize val="0"/>
        </c:dLbls>
        <c:gapWidth val="219"/>
        <c:axId val="1873892752"/>
        <c:axId val="1874108256"/>
      </c:barChart>
      <c:lineChart>
        <c:grouping val="standard"/>
        <c:varyColors val="0"/>
        <c:ser>
          <c:idx val="1"/>
          <c:order val="1"/>
          <c:tx>
            <c:strRef>
              <c:f>'Race Ethn. In Programs'!$F$2</c:f>
              <c:strCache>
                <c:ptCount val="1"/>
                <c:pt idx="0">
                  <c:v>Statewide</c:v>
                </c:pt>
              </c:strCache>
            </c:strRef>
          </c:tx>
          <c:spPr>
            <a:ln w="28575" cap="rnd">
              <a:solidFill>
                <a:schemeClr val="accent4"/>
              </a:solidFill>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1-A155-354E-BCD1-48B2F34CD226}"/>
                </c:ext>
              </c:extLst>
            </c:dLbl>
            <c:dLbl>
              <c:idx val="1"/>
              <c:delete val="1"/>
              <c:extLst>
                <c:ext xmlns:c15="http://schemas.microsoft.com/office/drawing/2012/chart" uri="{CE6537A1-D6FC-4f65-9D91-7224C49458BB}"/>
                <c:ext xmlns:c16="http://schemas.microsoft.com/office/drawing/2014/chart" uri="{C3380CC4-5D6E-409C-BE32-E72D297353CC}">
                  <c16:uniqueId val="{00000002-A155-354E-BCD1-48B2F34CD226}"/>
                </c:ext>
              </c:extLst>
            </c:dLbl>
            <c:dLbl>
              <c:idx val="2"/>
              <c:delete val="1"/>
              <c:extLst>
                <c:ext xmlns:c15="http://schemas.microsoft.com/office/drawing/2012/chart" uri="{CE6537A1-D6FC-4f65-9D91-7224C49458BB}"/>
                <c:ext xmlns:c16="http://schemas.microsoft.com/office/drawing/2014/chart" uri="{C3380CC4-5D6E-409C-BE32-E72D297353CC}">
                  <c16:uniqueId val="{00000003-A155-354E-BCD1-48B2F34CD226}"/>
                </c:ext>
              </c:extLst>
            </c:dLbl>
            <c:dLbl>
              <c:idx val="3"/>
              <c:delete val="1"/>
              <c:extLst>
                <c:ext xmlns:c15="http://schemas.microsoft.com/office/drawing/2012/chart" uri="{CE6537A1-D6FC-4f65-9D91-7224C49458BB}"/>
                <c:ext xmlns:c16="http://schemas.microsoft.com/office/drawing/2014/chart" uri="{C3380CC4-5D6E-409C-BE32-E72D297353CC}">
                  <c16:uniqueId val="{00000004-A155-354E-BCD1-48B2F34CD226}"/>
                </c:ext>
              </c:extLst>
            </c:dLbl>
            <c:dLbl>
              <c:idx val="4"/>
              <c:delete val="1"/>
              <c:extLst>
                <c:ext xmlns:c15="http://schemas.microsoft.com/office/drawing/2012/chart" uri="{CE6537A1-D6FC-4f65-9D91-7224C49458BB}"/>
                <c:ext xmlns:c16="http://schemas.microsoft.com/office/drawing/2014/chart" uri="{C3380CC4-5D6E-409C-BE32-E72D297353CC}">
                  <c16:uniqueId val="{00000005-A155-354E-BCD1-48B2F34CD226}"/>
                </c:ext>
              </c:extLst>
            </c:dLbl>
            <c:dLbl>
              <c:idx val="5"/>
              <c:delete val="1"/>
              <c:extLst>
                <c:ext xmlns:c15="http://schemas.microsoft.com/office/drawing/2012/chart" uri="{CE6537A1-D6FC-4f65-9D91-7224C49458BB}"/>
                <c:ext xmlns:c16="http://schemas.microsoft.com/office/drawing/2014/chart" uri="{C3380CC4-5D6E-409C-BE32-E72D297353CC}">
                  <c16:uniqueId val="{00000006-A155-354E-BCD1-48B2F34CD226}"/>
                </c:ext>
              </c:extLst>
            </c:dLbl>
            <c:dLbl>
              <c:idx val="6"/>
              <c:layout>
                <c:manualLayout>
                  <c:x val="-3.4313725490196172E-2"/>
                  <c:y val="2.7967340071095904E-2"/>
                </c:manualLayout>
              </c:layout>
              <c:spPr>
                <a:solidFill>
                  <a:schemeClr val="accent4"/>
                </a:solidFill>
                <a:ln>
                  <a:noFill/>
                </a:ln>
                <a:effectLst/>
              </c:spPr>
              <c:txPr>
                <a:bodyPr rot="0" spcFirstLastPara="1" vertOverflow="ellipsis" vert="horz" wrap="square" anchor="ctr" anchorCtr="1"/>
                <a:lstStyle/>
                <a:p>
                  <a:pPr>
                    <a:defRPr sz="1100" b="1"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7-A155-354E-BCD1-48B2F34CD226}"/>
                </c:ext>
              </c:extLst>
            </c:dLbl>
            <c:dLbl>
              <c:idx val="7"/>
              <c:delete val="1"/>
              <c:extLst>
                <c:ext xmlns:c15="http://schemas.microsoft.com/office/drawing/2012/chart" uri="{CE6537A1-D6FC-4f65-9D91-7224C49458BB}"/>
                <c:ext xmlns:c16="http://schemas.microsoft.com/office/drawing/2014/chart" uri="{C3380CC4-5D6E-409C-BE32-E72D297353CC}">
                  <c16:uniqueId val="{00000008-A155-354E-BCD1-48B2F34CD226}"/>
                </c:ext>
              </c:extLst>
            </c:dLbl>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1"/>
            <c:showPercent val="0"/>
            <c:showBubbleSize val="0"/>
            <c:showLeaderLines val="0"/>
            <c:extLst>
              <c:ext xmlns:c15="http://schemas.microsoft.com/office/drawing/2012/chart" uri="{CE6537A1-D6FC-4f65-9D91-7224C49458BB}">
                <c15:showLeaderLines val="0"/>
              </c:ext>
            </c:extLst>
          </c:dLbls>
          <c:cat>
            <c:strRef>
              <c:f>'Race Ethn. In Programs'!$A$3:$A$10</c:f>
              <c:strCache>
                <c:ptCount val="8"/>
                <c:pt idx="0">
                  <c:v>Asian</c:v>
                </c:pt>
                <c:pt idx="1">
                  <c:v>Hispanic</c:v>
                </c:pt>
                <c:pt idx="2">
                  <c:v>Two or More Races</c:v>
                </c:pt>
                <c:pt idx="3">
                  <c:v>Black or African American</c:v>
                </c:pt>
                <c:pt idx="4">
                  <c:v>White</c:v>
                </c:pt>
                <c:pt idx="5">
                  <c:v>Filipino</c:v>
                </c:pt>
                <c:pt idx="6">
                  <c:v>American Indian / Alaska Native</c:v>
                </c:pt>
                <c:pt idx="7">
                  <c:v>Pacific Islander or Hawaiian Native</c:v>
                </c:pt>
              </c:strCache>
            </c:strRef>
          </c:cat>
          <c:val>
            <c:numRef>
              <c:f>'Race Ethn. In Programs'!$F$3:$F$10</c:f>
              <c:numCache>
                <c:formatCode>0%</c:formatCode>
                <c:ptCount val="8"/>
                <c:pt idx="0">
                  <c:v>-0.47</c:v>
                </c:pt>
                <c:pt idx="1">
                  <c:v>-0.47</c:v>
                </c:pt>
                <c:pt idx="2">
                  <c:v>-0.47</c:v>
                </c:pt>
                <c:pt idx="3">
                  <c:v>-0.47</c:v>
                </c:pt>
                <c:pt idx="4">
                  <c:v>-0.47</c:v>
                </c:pt>
                <c:pt idx="5">
                  <c:v>-0.47</c:v>
                </c:pt>
                <c:pt idx="6">
                  <c:v>-0.47</c:v>
                </c:pt>
                <c:pt idx="7">
                  <c:v>-0.47</c:v>
                </c:pt>
              </c:numCache>
            </c:numRef>
          </c:val>
          <c:smooth val="0"/>
          <c:extLst>
            <c:ext xmlns:c16="http://schemas.microsoft.com/office/drawing/2014/chart" uri="{C3380CC4-5D6E-409C-BE32-E72D297353CC}">
              <c16:uniqueId val="{00000009-A155-354E-BCD1-48B2F34CD226}"/>
            </c:ext>
          </c:extLst>
        </c:ser>
        <c:dLbls>
          <c:showLegendKey val="0"/>
          <c:showVal val="0"/>
          <c:showCatName val="0"/>
          <c:showSerName val="0"/>
          <c:showPercent val="0"/>
          <c:showBubbleSize val="0"/>
        </c:dLbls>
        <c:marker val="1"/>
        <c:smooth val="0"/>
        <c:axId val="1873892752"/>
        <c:axId val="1874108256"/>
      </c:lineChart>
      <c:catAx>
        <c:axId val="1873892752"/>
        <c:scaling>
          <c:orientation val="minMax"/>
        </c:scaling>
        <c:delete val="0"/>
        <c:axPos val="b"/>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1874108256"/>
        <c:crosses val="autoZero"/>
        <c:auto val="1"/>
        <c:lblAlgn val="ctr"/>
        <c:lblOffset val="100"/>
        <c:noMultiLvlLbl val="0"/>
      </c:catAx>
      <c:valAx>
        <c:axId val="1874108256"/>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8738927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r>
              <a:rPr lang="en-US" sz="2000" b="1" dirty="0"/>
              <a:t>ABE</a:t>
            </a:r>
          </a:p>
        </c:rich>
      </c:tx>
      <c:overlay val="0"/>
      <c:spPr>
        <a:noFill/>
        <a:ln>
          <a:noFill/>
        </a:ln>
        <a:effectLst/>
      </c:spPr>
      <c:txPr>
        <a:bodyPr rot="0" spcFirstLastPara="1" vertOverflow="ellipsis" vert="horz" wrap="square" anchor="ctr" anchorCtr="1"/>
        <a:lstStyle/>
        <a:p>
          <a:pPr>
            <a:defRPr sz="2000" b="1"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title>
    <c:autoTitleDeleted val="0"/>
    <c:plotArea>
      <c:layout/>
      <c:barChart>
        <c:barDir val="col"/>
        <c:grouping val="clustered"/>
        <c:varyColors val="0"/>
        <c:ser>
          <c:idx val="0"/>
          <c:order val="0"/>
          <c:tx>
            <c:strRef>
              <c:f>'Race Ethn. In Programs'!$E$33</c:f>
              <c:strCache>
                <c:ptCount val="1"/>
                <c:pt idx="0">
                  <c:v>2018-19 to 2020-21</c:v>
                </c:pt>
              </c:strCache>
            </c:strRef>
          </c:tx>
          <c:spPr>
            <a:solidFill>
              <a:schemeClr val="accent1"/>
            </a:solidFill>
            <a:ln>
              <a:noFill/>
            </a:ln>
            <a:effectLst/>
          </c:spPr>
          <c:invertIfNegative val="0"/>
          <c:dLbls>
            <c:dLbl>
              <c:idx val="5"/>
              <c:layout>
                <c:manualLayout>
                  <c:x val="0"/>
                  <c:y val="-2.303262955854126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494-614D-956D-56172D074035}"/>
                </c:ext>
              </c:extLst>
            </c:dLbl>
            <c:dLbl>
              <c:idx val="6"/>
              <c:layout>
                <c:manualLayout>
                  <c:x val="-4.1666666666666574E-2"/>
                  <c:y val="7.01945223983767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494-614D-956D-56172D074035}"/>
                </c:ext>
              </c:extLst>
            </c:dLbl>
            <c:spPr>
              <a:noFill/>
              <a:ln>
                <a:noFill/>
              </a:ln>
              <a:effectLst/>
            </c:spPr>
            <c:txPr>
              <a:bodyPr rot="0" spcFirstLastPara="1" vertOverflow="ellipsis" vert="horz" wrap="square" anchor="ctr" anchorCtr="1"/>
              <a:lstStyle/>
              <a:p>
                <a:pPr>
                  <a:defRPr sz="105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'Race Ethn. In Programs'!$A$34:$A$41</c:f>
              <c:strCache>
                <c:ptCount val="8"/>
                <c:pt idx="0">
                  <c:v>Black or African American</c:v>
                </c:pt>
                <c:pt idx="1">
                  <c:v>Asian</c:v>
                </c:pt>
                <c:pt idx="2">
                  <c:v>Filipino</c:v>
                </c:pt>
                <c:pt idx="3">
                  <c:v>American Indian / Alaska Native</c:v>
                </c:pt>
                <c:pt idx="4">
                  <c:v>White</c:v>
                </c:pt>
                <c:pt idx="5">
                  <c:v>Hispanic</c:v>
                </c:pt>
                <c:pt idx="6">
                  <c:v>Two or More Races</c:v>
                </c:pt>
                <c:pt idx="7">
                  <c:v>Pacific Islander or Hawaiian Native</c:v>
                </c:pt>
              </c:strCache>
            </c:strRef>
          </c:cat>
          <c:val>
            <c:numRef>
              <c:f>'Race Ethn. In Programs'!$E$34:$E$41</c:f>
              <c:numCache>
                <c:formatCode>0%</c:formatCode>
                <c:ptCount val="8"/>
                <c:pt idx="0">
                  <c:v>-0.49211356466876971</c:v>
                </c:pt>
                <c:pt idx="1">
                  <c:v>-0.45260034358894269</c:v>
                </c:pt>
                <c:pt idx="2">
                  <c:v>-0.43129251700680271</c:v>
                </c:pt>
                <c:pt idx="3">
                  <c:v>-0.31805929919137466</c:v>
                </c:pt>
                <c:pt idx="4">
                  <c:v>-0.30541472317988239</c:v>
                </c:pt>
                <c:pt idx="5">
                  <c:v>-0.28309707004122664</c:v>
                </c:pt>
                <c:pt idx="6">
                  <c:v>-0.27176927343316692</c:v>
                </c:pt>
                <c:pt idx="7">
                  <c:v>-0.18571428571428572</c:v>
                </c:pt>
              </c:numCache>
            </c:numRef>
          </c:val>
          <c:extLst>
            <c:ext xmlns:c16="http://schemas.microsoft.com/office/drawing/2014/chart" uri="{C3380CC4-5D6E-409C-BE32-E72D297353CC}">
              <c16:uniqueId val="{00000002-3494-614D-956D-56172D074035}"/>
            </c:ext>
          </c:extLst>
        </c:ser>
        <c:dLbls>
          <c:showLegendKey val="0"/>
          <c:showVal val="0"/>
          <c:showCatName val="0"/>
          <c:showSerName val="0"/>
          <c:showPercent val="0"/>
          <c:showBubbleSize val="0"/>
        </c:dLbls>
        <c:gapWidth val="219"/>
        <c:axId val="1873892752"/>
        <c:axId val="1874108256"/>
      </c:barChart>
      <c:lineChart>
        <c:grouping val="standard"/>
        <c:varyColors val="0"/>
        <c:ser>
          <c:idx val="1"/>
          <c:order val="1"/>
          <c:tx>
            <c:strRef>
              <c:f>'Race Ethn. In Programs'!$F$33</c:f>
              <c:strCache>
                <c:ptCount val="1"/>
                <c:pt idx="0">
                  <c:v>Statewide</c:v>
                </c:pt>
              </c:strCache>
            </c:strRef>
          </c:tx>
          <c:spPr>
            <a:ln w="28575" cap="rnd">
              <a:solidFill>
                <a:schemeClr val="accent4"/>
              </a:solidFill>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3-3494-614D-956D-56172D074035}"/>
                </c:ext>
              </c:extLst>
            </c:dLbl>
            <c:dLbl>
              <c:idx val="1"/>
              <c:delete val="1"/>
              <c:extLst>
                <c:ext xmlns:c15="http://schemas.microsoft.com/office/drawing/2012/chart" uri="{CE6537A1-D6FC-4f65-9D91-7224C49458BB}"/>
                <c:ext xmlns:c16="http://schemas.microsoft.com/office/drawing/2014/chart" uri="{C3380CC4-5D6E-409C-BE32-E72D297353CC}">
                  <c16:uniqueId val="{00000004-3494-614D-956D-56172D074035}"/>
                </c:ext>
              </c:extLst>
            </c:dLbl>
            <c:dLbl>
              <c:idx val="2"/>
              <c:delete val="1"/>
              <c:extLst>
                <c:ext xmlns:c15="http://schemas.microsoft.com/office/drawing/2012/chart" uri="{CE6537A1-D6FC-4f65-9D91-7224C49458BB}"/>
                <c:ext xmlns:c16="http://schemas.microsoft.com/office/drawing/2014/chart" uri="{C3380CC4-5D6E-409C-BE32-E72D297353CC}">
                  <c16:uniqueId val="{00000005-3494-614D-956D-56172D074035}"/>
                </c:ext>
              </c:extLst>
            </c:dLbl>
            <c:dLbl>
              <c:idx val="3"/>
              <c:delete val="1"/>
              <c:extLst>
                <c:ext xmlns:c15="http://schemas.microsoft.com/office/drawing/2012/chart" uri="{CE6537A1-D6FC-4f65-9D91-7224C49458BB}"/>
                <c:ext xmlns:c16="http://schemas.microsoft.com/office/drawing/2014/chart" uri="{C3380CC4-5D6E-409C-BE32-E72D297353CC}">
                  <c16:uniqueId val="{00000006-3494-614D-956D-56172D074035}"/>
                </c:ext>
              </c:extLst>
            </c:dLbl>
            <c:dLbl>
              <c:idx val="4"/>
              <c:delete val="1"/>
              <c:extLst>
                <c:ext xmlns:c15="http://schemas.microsoft.com/office/drawing/2012/chart" uri="{CE6537A1-D6FC-4f65-9D91-7224C49458BB}"/>
                <c:ext xmlns:c16="http://schemas.microsoft.com/office/drawing/2014/chart" uri="{C3380CC4-5D6E-409C-BE32-E72D297353CC}">
                  <c16:uniqueId val="{00000007-3494-614D-956D-56172D074035}"/>
                </c:ext>
              </c:extLst>
            </c:dLbl>
            <c:dLbl>
              <c:idx val="5"/>
              <c:delete val="1"/>
              <c:extLst>
                <c:ext xmlns:c15="http://schemas.microsoft.com/office/drawing/2012/chart" uri="{CE6537A1-D6FC-4f65-9D91-7224C49458BB}"/>
                <c:ext xmlns:c16="http://schemas.microsoft.com/office/drawing/2014/chart" uri="{C3380CC4-5D6E-409C-BE32-E72D297353CC}">
                  <c16:uniqueId val="{00000008-3494-614D-956D-56172D074035}"/>
                </c:ext>
              </c:extLst>
            </c:dLbl>
            <c:dLbl>
              <c:idx val="6"/>
              <c:layout>
                <c:manualLayout>
                  <c:x val="-4.1666666666666664E-2"/>
                  <c:y val="2.8334190336814963E-2"/>
                </c:manualLayout>
              </c:layout>
              <c:showLegendKey val="0"/>
              <c:showVal val="1"/>
              <c:showCatName val="0"/>
              <c:showSerName val="1"/>
              <c:showPercent val="0"/>
              <c:showBubbleSize val="0"/>
              <c:extLst>
                <c:ext xmlns:c15="http://schemas.microsoft.com/office/drawing/2012/chart" uri="{CE6537A1-D6FC-4f65-9D91-7224C49458BB}">
                  <c15:layout>
                    <c:manualLayout>
                      <c:w val="0.22725721784776903"/>
                      <c:h val="7.4489135366848452E-2"/>
                    </c:manualLayout>
                  </c15:layout>
                </c:ext>
                <c:ext xmlns:c16="http://schemas.microsoft.com/office/drawing/2014/chart" uri="{C3380CC4-5D6E-409C-BE32-E72D297353CC}">
                  <c16:uniqueId val="{00000009-3494-614D-956D-56172D074035}"/>
                </c:ext>
              </c:extLst>
            </c:dLbl>
            <c:dLbl>
              <c:idx val="7"/>
              <c:delete val="1"/>
              <c:extLst>
                <c:ext xmlns:c15="http://schemas.microsoft.com/office/drawing/2012/chart" uri="{CE6537A1-D6FC-4f65-9D91-7224C49458BB}"/>
                <c:ext xmlns:c16="http://schemas.microsoft.com/office/drawing/2014/chart" uri="{C3380CC4-5D6E-409C-BE32-E72D297353CC}">
                  <c16:uniqueId val="{0000000A-3494-614D-956D-56172D074035}"/>
                </c:ext>
              </c:extLst>
            </c:dLbl>
            <c:spPr>
              <a:solidFill>
                <a:schemeClr val="accent4"/>
              </a:solidFill>
              <a:ln>
                <a:noFill/>
              </a:ln>
              <a:effectLst/>
            </c:spPr>
            <c:txPr>
              <a:bodyPr rot="0" spcFirstLastPara="1" vertOverflow="ellipsis" vert="horz" wrap="square" anchor="ctr" anchorCtr="1"/>
              <a:lstStyle/>
              <a:p>
                <a:pPr>
                  <a:defRPr sz="1100" b="1"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1"/>
            <c:showPercent val="0"/>
            <c:showBubbleSize val="0"/>
            <c:showLeaderLines val="0"/>
            <c:extLst>
              <c:ext xmlns:c15="http://schemas.microsoft.com/office/drawing/2012/chart" uri="{CE6537A1-D6FC-4f65-9D91-7224C49458BB}">
                <c15:showLeaderLines val="0"/>
              </c:ext>
            </c:extLst>
          </c:dLbls>
          <c:cat>
            <c:strRef>
              <c:f>'Race Ethn. In Programs'!$A$34:$A$41</c:f>
              <c:strCache>
                <c:ptCount val="8"/>
                <c:pt idx="0">
                  <c:v>Black or African American</c:v>
                </c:pt>
                <c:pt idx="1">
                  <c:v>Asian</c:v>
                </c:pt>
                <c:pt idx="2">
                  <c:v>Filipino</c:v>
                </c:pt>
                <c:pt idx="3">
                  <c:v>American Indian / Alaska Native</c:v>
                </c:pt>
                <c:pt idx="4">
                  <c:v>White</c:v>
                </c:pt>
                <c:pt idx="5">
                  <c:v>Hispanic</c:v>
                </c:pt>
                <c:pt idx="6">
                  <c:v>Two or More Races</c:v>
                </c:pt>
                <c:pt idx="7">
                  <c:v>Pacific Islander or Hawaiian Native</c:v>
                </c:pt>
              </c:strCache>
            </c:strRef>
          </c:cat>
          <c:val>
            <c:numRef>
              <c:f>'Race Ethn. In Programs'!$F$34:$F$41</c:f>
              <c:numCache>
                <c:formatCode>0%</c:formatCode>
                <c:ptCount val="8"/>
                <c:pt idx="0">
                  <c:v>-0.32</c:v>
                </c:pt>
                <c:pt idx="1">
                  <c:v>-0.32</c:v>
                </c:pt>
                <c:pt idx="2">
                  <c:v>-0.32</c:v>
                </c:pt>
                <c:pt idx="3">
                  <c:v>-0.32</c:v>
                </c:pt>
                <c:pt idx="4">
                  <c:v>-0.32</c:v>
                </c:pt>
                <c:pt idx="5">
                  <c:v>-0.32</c:v>
                </c:pt>
                <c:pt idx="6">
                  <c:v>-0.32</c:v>
                </c:pt>
                <c:pt idx="7">
                  <c:v>-0.32</c:v>
                </c:pt>
              </c:numCache>
            </c:numRef>
          </c:val>
          <c:smooth val="0"/>
          <c:extLst>
            <c:ext xmlns:c16="http://schemas.microsoft.com/office/drawing/2014/chart" uri="{C3380CC4-5D6E-409C-BE32-E72D297353CC}">
              <c16:uniqueId val="{0000000B-3494-614D-956D-56172D074035}"/>
            </c:ext>
          </c:extLst>
        </c:ser>
        <c:dLbls>
          <c:showLegendKey val="0"/>
          <c:showVal val="0"/>
          <c:showCatName val="0"/>
          <c:showSerName val="0"/>
          <c:showPercent val="0"/>
          <c:showBubbleSize val="0"/>
        </c:dLbls>
        <c:marker val="1"/>
        <c:smooth val="0"/>
        <c:axId val="1873892752"/>
        <c:axId val="1874108256"/>
      </c:lineChart>
      <c:catAx>
        <c:axId val="1873892752"/>
        <c:scaling>
          <c:orientation val="minMax"/>
        </c:scaling>
        <c:delete val="0"/>
        <c:axPos val="b"/>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1874108256"/>
        <c:crosses val="autoZero"/>
        <c:auto val="1"/>
        <c:lblAlgn val="ctr"/>
        <c:lblOffset val="100"/>
        <c:noMultiLvlLbl val="0"/>
      </c:catAx>
      <c:valAx>
        <c:axId val="1874108256"/>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8738927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r>
              <a:rPr lang="en-US" sz="2000" b="1"/>
              <a:t>ASE</a:t>
            </a:r>
          </a:p>
        </c:rich>
      </c:tx>
      <c:overlay val="0"/>
      <c:spPr>
        <a:noFill/>
        <a:ln>
          <a:noFill/>
        </a:ln>
        <a:effectLst/>
      </c:spPr>
      <c:txPr>
        <a:bodyPr rot="0" spcFirstLastPara="1" vertOverflow="ellipsis" vert="horz" wrap="square" anchor="ctr" anchorCtr="1"/>
        <a:lstStyle/>
        <a:p>
          <a:pPr>
            <a:defRPr sz="2000" b="1"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Lbls>
            <c:dLbl>
              <c:idx val="6"/>
              <c:layout>
                <c:manualLayout>
                  <c:x val="-3.4313725490196172E-2"/>
                  <c:y val="4.734509437173608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5FC-2542-B787-589812E3092F}"/>
                </c:ext>
              </c:extLst>
            </c:dLbl>
            <c:spPr>
              <a:noFill/>
              <a:ln>
                <a:noFill/>
              </a:ln>
              <a:effectLst/>
            </c:spPr>
            <c:txPr>
              <a:bodyPr rot="0" spcFirstLastPara="1" vertOverflow="ellipsis" vert="horz" wrap="square" anchor="ctr" anchorCtr="1"/>
              <a:lstStyle/>
              <a:p>
                <a:pPr>
                  <a:defRPr sz="105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'Race Ethn. In Programs'!$A$66:$A$73</c:f>
              <c:strCache>
                <c:ptCount val="8"/>
                <c:pt idx="0">
                  <c:v>Black or African American</c:v>
                </c:pt>
                <c:pt idx="1">
                  <c:v>White</c:v>
                </c:pt>
                <c:pt idx="2">
                  <c:v>American Indian / Alaska Native</c:v>
                </c:pt>
                <c:pt idx="3">
                  <c:v>Asian</c:v>
                </c:pt>
                <c:pt idx="4">
                  <c:v>Filipino</c:v>
                </c:pt>
                <c:pt idx="5">
                  <c:v>Hispanic</c:v>
                </c:pt>
                <c:pt idx="6">
                  <c:v>Two or More Races</c:v>
                </c:pt>
                <c:pt idx="7">
                  <c:v>Pacific Islander or Hawaiian Native</c:v>
                </c:pt>
              </c:strCache>
            </c:strRef>
          </c:cat>
          <c:val>
            <c:numRef>
              <c:f>'Race Ethn. In Programs'!$E$66:$E$73</c:f>
              <c:numCache>
                <c:formatCode>0%</c:formatCode>
                <c:ptCount val="8"/>
                <c:pt idx="0">
                  <c:v>-0.30802628490964562</c:v>
                </c:pt>
                <c:pt idx="1">
                  <c:v>-0.21921320908124337</c:v>
                </c:pt>
                <c:pt idx="2">
                  <c:v>-0.20736698499317871</c:v>
                </c:pt>
                <c:pt idx="3">
                  <c:v>-0.18288722141337216</c:v>
                </c:pt>
                <c:pt idx="4">
                  <c:v>-0.18074792243767313</c:v>
                </c:pt>
                <c:pt idx="5">
                  <c:v>-0.16914504306294154</c:v>
                </c:pt>
                <c:pt idx="6">
                  <c:v>-0.13793103448275862</c:v>
                </c:pt>
                <c:pt idx="7">
                  <c:v>-4.4444444444444446E-2</c:v>
                </c:pt>
              </c:numCache>
            </c:numRef>
          </c:val>
          <c:extLst>
            <c:ext xmlns:c16="http://schemas.microsoft.com/office/drawing/2014/chart" uri="{C3380CC4-5D6E-409C-BE32-E72D297353CC}">
              <c16:uniqueId val="{00000001-D5FC-2542-B787-589812E3092F}"/>
            </c:ext>
          </c:extLst>
        </c:ser>
        <c:dLbls>
          <c:showLegendKey val="0"/>
          <c:showVal val="0"/>
          <c:showCatName val="0"/>
          <c:showSerName val="0"/>
          <c:showPercent val="0"/>
          <c:showBubbleSize val="0"/>
        </c:dLbls>
        <c:gapWidth val="219"/>
        <c:axId val="1873892752"/>
        <c:axId val="1874108256"/>
      </c:barChart>
      <c:lineChart>
        <c:grouping val="standard"/>
        <c:varyColors val="0"/>
        <c:ser>
          <c:idx val="1"/>
          <c:order val="1"/>
          <c:tx>
            <c:v>Statewide</c:v>
          </c:tx>
          <c:spPr>
            <a:ln w="28575" cap="rnd">
              <a:solidFill>
                <a:schemeClr val="accent4"/>
              </a:solidFill>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2-D5FC-2542-B787-589812E3092F}"/>
                </c:ext>
              </c:extLst>
            </c:dLbl>
            <c:dLbl>
              <c:idx val="1"/>
              <c:delete val="1"/>
              <c:extLst>
                <c:ext xmlns:c15="http://schemas.microsoft.com/office/drawing/2012/chart" uri="{CE6537A1-D6FC-4f65-9D91-7224C49458BB}"/>
                <c:ext xmlns:c16="http://schemas.microsoft.com/office/drawing/2014/chart" uri="{C3380CC4-5D6E-409C-BE32-E72D297353CC}">
                  <c16:uniqueId val="{00000003-D5FC-2542-B787-589812E3092F}"/>
                </c:ext>
              </c:extLst>
            </c:dLbl>
            <c:dLbl>
              <c:idx val="2"/>
              <c:delete val="1"/>
              <c:extLst>
                <c:ext xmlns:c15="http://schemas.microsoft.com/office/drawing/2012/chart" uri="{CE6537A1-D6FC-4f65-9D91-7224C49458BB}"/>
                <c:ext xmlns:c16="http://schemas.microsoft.com/office/drawing/2014/chart" uri="{C3380CC4-5D6E-409C-BE32-E72D297353CC}">
                  <c16:uniqueId val="{00000004-D5FC-2542-B787-589812E3092F}"/>
                </c:ext>
              </c:extLst>
            </c:dLbl>
            <c:dLbl>
              <c:idx val="3"/>
              <c:delete val="1"/>
              <c:extLst>
                <c:ext xmlns:c15="http://schemas.microsoft.com/office/drawing/2012/chart" uri="{CE6537A1-D6FC-4f65-9D91-7224C49458BB}"/>
                <c:ext xmlns:c16="http://schemas.microsoft.com/office/drawing/2014/chart" uri="{C3380CC4-5D6E-409C-BE32-E72D297353CC}">
                  <c16:uniqueId val="{00000005-D5FC-2542-B787-589812E3092F}"/>
                </c:ext>
              </c:extLst>
            </c:dLbl>
            <c:dLbl>
              <c:idx val="4"/>
              <c:delete val="1"/>
              <c:extLst>
                <c:ext xmlns:c15="http://schemas.microsoft.com/office/drawing/2012/chart" uri="{CE6537A1-D6FC-4f65-9D91-7224C49458BB}"/>
                <c:ext xmlns:c16="http://schemas.microsoft.com/office/drawing/2014/chart" uri="{C3380CC4-5D6E-409C-BE32-E72D297353CC}">
                  <c16:uniqueId val="{00000006-D5FC-2542-B787-589812E3092F}"/>
                </c:ext>
              </c:extLst>
            </c:dLbl>
            <c:dLbl>
              <c:idx val="5"/>
              <c:delete val="1"/>
              <c:extLst>
                <c:ext xmlns:c15="http://schemas.microsoft.com/office/drawing/2012/chart" uri="{CE6537A1-D6FC-4f65-9D91-7224C49458BB}"/>
                <c:ext xmlns:c16="http://schemas.microsoft.com/office/drawing/2014/chart" uri="{C3380CC4-5D6E-409C-BE32-E72D297353CC}">
                  <c16:uniqueId val="{00000007-D5FC-2542-B787-589812E3092F}"/>
                </c:ext>
              </c:extLst>
            </c:dLbl>
            <c:dLbl>
              <c:idx val="6"/>
              <c:layout>
                <c:manualLayout>
                  <c:x val="2.4509803921566832E-3"/>
                  <c:y val="2.7602468889694032E-2"/>
                </c:manualLayout>
              </c:layout>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8-D5FC-2542-B787-589812E3092F}"/>
                </c:ext>
              </c:extLst>
            </c:dLbl>
            <c:dLbl>
              <c:idx val="7"/>
              <c:delete val="1"/>
              <c:extLst>
                <c:ext xmlns:c15="http://schemas.microsoft.com/office/drawing/2012/chart" uri="{CE6537A1-D6FC-4f65-9D91-7224C49458BB}"/>
                <c:ext xmlns:c16="http://schemas.microsoft.com/office/drawing/2014/chart" uri="{C3380CC4-5D6E-409C-BE32-E72D297353CC}">
                  <c16:uniqueId val="{00000009-D5FC-2542-B787-589812E3092F}"/>
                </c:ext>
              </c:extLst>
            </c:dLbl>
            <c:spPr>
              <a:solidFill>
                <a:schemeClr val="accent4"/>
              </a:solidFill>
              <a:ln>
                <a:noFill/>
              </a:ln>
              <a:effectLst/>
            </c:spPr>
            <c:txPr>
              <a:bodyPr rot="0" spcFirstLastPara="1" vertOverflow="ellipsis" vert="horz" wrap="square" anchor="ctr" anchorCtr="1"/>
              <a:lstStyle/>
              <a:p>
                <a:pPr>
                  <a:defRPr sz="1100" b="1"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1"/>
            <c:showPercent val="0"/>
            <c:showBubbleSize val="0"/>
            <c:showLeaderLines val="0"/>
            <c:extLst>
              <c:ext xmlns:c15="http://schemas.microsoft.com/office/drawing/2012/chart" uri="{CE6537A1-D6FC-4f65-9D91-7224C49458BB}">
                <c15:showLeaderLines val="0"/>
              </c:ext>
            </c:extLst>
          </c:dLbls>
          <c:cat>
            <c:strRef>
              <c:f>'Race Ethn. In Programs'!$A$66:$A$73</c:f>
              <c:strCache>
                <c:ptCount val="8"/>
                <c:pt idx="0">
                  <c:v>Black or African American</c:v>
                </c:pt>
                <c:pt idx="1">
                  <c:v>White</c:v>
                </c:pt>
                <c:pt idx="2">
                  <c:v>American Indian / Alaska Native</c:v>
                </c:pt>
                <c:pt idx="3">
                  <c:v>Asian</c:v>
                </c:pt>
                <c:pt idx="4">
                  <c:v>Filipino</c:v>
                </c:pt>
                <c:pt idx="5">
                  <c:v>Hispanic</c:v>
                </c:pt>
                <c:pt idx="6">
                  <c:v>Two or More Races</c:v>
                </c:pt>
                <c:pt idx="7">
                  <c:v>Pacific Islander or Hawaiian Native</c:v>
                </c:pt>
              </c:strCache>
            </c:strRef>
          </c:cat>
          <c:val>
            <c:numRef>
              <c:f>'Race Ethn. In Programs'!$F$66:$F$73</c:f>
              <c:numCache>
                <c:formatCode>0%</c:formatCode>
                <c:ptCount val="8"/>
                <c:pt idx="0">
                  <c:v>-0.17</c:v>
                </c:pt>
                <c:pt idx="1">
                  <c:v>-0.17</c:v>
                </c:pt>
                <c:pt idx="2">
                  <c:v>-0.17</c:v>
                </c:pt>
                <c:pt idx="3">
                  <c:v>-0.17</c:v>
                </c:pt>
                <c:pt idx="4">
                  <c:v>-0.17</c:v>
                </c:pt>
                <c:pt idx="5">
                  <c:v>-0.17</c:v>
                </c:pt>
                <c:pt idx="6">
                  <c:v>-0.17</c:v>
                </c:pt>
                <c:pt idx="7">
                  <c:v>-0.17</c:v>
                </c:pt>
              </c:numCache>
            </c:numRef>
          </c:val>
          <c:smooth val="0"/>
          <c:extLst>
            <c:ext xmlns:c16="http://schemas.microsoft.com/office/drawing/2014/chart" uri="{C3380CC4-5D6E-409C-BE32-E72D297353CC}">
              <c16:uniqueId val="{0000000A-D5FC-2542-B787-589812E3092F}"/>
            </c:ext>
          </c:extLst>
        </c:ser>
        <c:dLbls>
          <c:showLegendKey val="0"/>
          <c:showVal val="0"/>
          <c:showCatName val="0"/>
          <c:showSerName val="0"/>
          <c:showPercent val="0"/>
          <c:showBubbleSize val="0"/>
        </c:dLbls>
        <c:marker val="1"/>
        <c:smooth val="0"/>
        <c:axId val="1873892752"/>
        <c:axId val="1874108256"/>
      </c:lineChart>
      <c:catAx>
        <c:axId val="1873892752"/>
        <c:scaling>
          <c:orientation val="minMax"/>
        </c:scaling>
        <c:delete val="0"/>
        <c:axPos val="b"/>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1874108256"/>
        <c:crosses val="autoZero"/>
        <c:auto val="1"/>
        <c:lblAlgn val="ctr"/>
        <c:lblOffset val="100"/>
        <c:noMultiLvlLbl val="0"/>
      </c:catAx>
      <c:valAx>
        <c:axId val="1874108256"/>
        <c:scaling>
          <c:orientation val="minMax"/>
          <c:min val="-0.60000000000000009"/>
        </c:scaling>
        <c:delete val="1"/>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8738927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r>
              <a:rPr lang="en-US" sz="2000" b="1"/>
              <a:t>CTE</a:t>
            </a:r>
          </a:p>
        </c:rich>
      </c:tx>
      <c:overlay val="0"/>
      <c:spPr>
        <a:noFill/>
        <a:ln>
          <a:noFill/>
        </a:ln>
        <a:effectLst/>
      </c:spPr>
      <c:txPr>
        <a:bodyPr rot="0" spcFirstLastPara="1" vertOverflow="ellipsis" vert="horz" wrap="square" anchor="ctr" anchorCtr="1"/>
        <a:lstStyle/>
        <a:p>
          <a:pPr>
            <a:defRPr sz="2000" b="1"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'Race Ethn. In Programs'!$A$99:$A$106</c:f>
              <c:strCache>
                <c:ptCount val="8"/>
                <c:pt idx="0">
                  <c:v>Asian</c:v>
                </c:pt>
                <c:pt idx="1">
                  <c:v>American Indian / Alaska Native</c:v>
                </c:pt>
                <c:pt idx="2">
                  <c:v>Black or African American</c:v>
                </c:pt>
                <c:pt idx="3">
                  <c:v>Hispanic</c:v>
                </c:pt>
                <c:pt idx="4">
                  <c:v>White</c:v>
                </c:pt>
                <c:pt idx="5">
                  <c:v>Two or More Races</c:v>
                </c:pt>
                <c:pt idx="6">
                  <c:v>Filipino</c:v>
                </c:pt>
                <c:pt idx="7">
                  <c:v>Pacific Islander or Hawaiian Native</c:v>
                </c:pt>
              </c:strCache>
            </c:strRef>
          </c:cat>
          <c:val>
            <c:numRef>
              <c:f>'Race Ethn. In Programs'!$E$99:$E$106</c:f>
              <c:numCache>
                <c:formatCode>0%</c:formatCode>
                <c:ptCount val="8"/>
                <c:pt idx="0">
                  <c:v>-0.27375102375102373</c:v>
                </c:pt>
                <c:pt idx="1">
                  <c:v>-0.27152317880794702</c:v>
                </c:pt>
                <c:pt idx="2">
                  <c:v>-0.26895420714015389</c:v>
                </c:pt>
                <c:pt idx="3">
                  <c:v>-0.26275169651796643</c:v>
                </c:pt>
                <c:pt idx="4">
                  <c:v>-0.20088047280183333</c:v>
                </c:pt>
                <c:pt idx="5">
                  <c:v>-0.18099121706398996</c:v>
                </c:pt>
                <c:pt idx="6">
                  <c:v>-0.12731811697574894</c:v>
                </c:pt>
                <c:pt idx="7">
                  <c:v>-4.7619047619047616E-2</c:v>
                </c:pt>
              </c:numCache>
            </c:numRef>
          </c:val>
          <c:extLst>
            <c:ext xmlns:c16="http://schemas.microsoft.com/office/drawing/2014/chart" uri="{C3380CC4-5D6E-409C-BE32-E72D297353CC}">
              <c16:uniqueId val="{00000000-F7EE-A444-8EE6-74DCFDBF5E00}"/>
            </c:ext>
          </c:extLst>
        </c:ser>
        <c:dLbls>
          <c:showLegendKey val="0"/>
          <c:showVal val="0"/>
          <c:showCatName val="0"/>
          <c:showSerName val="0"/>
          <c:showPercent val="0"/>
          <c:showBubbleSize val="0"/>
        </c:dLbls>
        <c:gapWidth val="219"/>
        <c:axId val="1873892752"/>
        <c:axId val="1874108256"/>
      </c:barChart>
      <c:lineChart>
        <c:grouping val="standard"/>
        <c:varyColors val="0"/>
        <c:ser>
          <c:idx val="1"/>
          <c:order val="1"/>
          <c:tx>
            <c:v>Statewide</c:v>
          </c:tx>
          <c:spPr>
            <a:ln w="28575" cap="rnd">
              <a:solidFill>
                <a:schemeClr val="accent4"/>
              </a:solidFill>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1-F7EE-A444-8EE6-74DCFDBF5E00}"/>
                </c:ext>
              </c:extLst>
            </c:dLbl>
            <c:dLbl>
              <c:idx val="1"/>
              <c:delete val="1"/>
              <c:extLst>
                <c:ext xmlns:c15="http://schemas.microsoft.com/office/drawing/2012/chart" uri="{CE6537A1-D6FC-4f65-9D91-7224C49458BB}"/>
                <c:ext xmlns:c16="http://schemas.microsoft.com/office/drawing/2014/chart" uri="{C3380CC4-5D6E-409C-BE32-E72D297353CC}">
                  <c16:uniqueId val="{00000002-F7EE-A444-8EE6-74DCFDBF5E00}"/>
                </c:ext>
              </c:extLst>
            </c:dLbl>
            <c:dLbl>
              <c:idx val="2"/>
              <c:delete val="1"/>
              <c:extLst>
                <c:ext xmlns:c15="http://schemas.microsoft.com/office/drawing/2012/chart" uri="{CE6537A1-D6FC-4f65-9D91-7224C49458BB}"/>
                <c:ext xmlns:c16="http://schemas.microsoft.com/office/drawing/2014/chart" uri="{C3380CC4-5D6E-409C-BE32-E72D297353CC}">
                  <c16:uniqueId val="{00000003-F7EE-A444-8EE6-74DCFDBF5E00}"/>
                </c:ext>
              </c:extLst>
            </c:dLbl>
            <c:dLbl>
              <c:idx val="3"/>
              <c:delete val="1"/>
              <c:extLst>
                <c:ext xmlns:c15="http://schemas.microsoft.com/office/drawing/2012/chart" uri="{CE6537A1-D6FC-4f65-9D91-7224C49458BB}"/>
                <c:ext xmlns:c16="http://schemas.microsoft.com/office/drawing/2014/chart" uri="{C3380CC4-5D6E-409C-BE32-E72D297353CC}">
                  <c16:uniqueId val="{00000004-F7EE-A444-8EE6-74DCFDBF5E00}"/>
                </c:ext>
              </c:extLst>
            </c:dLbl>
            <c:dLbl>
              <c:idx val="4"/>
              <c:delete val="1"/>
              <c:extLst>
                <c:ext xmlns:c15="http://schemas.microsoft.com/office/drawing/2012/chart" uri="{CE6537A1-D6FC-4f65-9D91-7224C49458BB}"/>
                <c:ext xmlns:c16="http://schemas.microsoft.com/office/drawing/2014/chart" uri="{C3380CC4-5D6E-409C-BE32-E72D297353CC}">
                  <c16:uniqueId val="{00000005-F7EE-A444-8EE6-74DCFDBF5E00}"/>
                </c:ext>
              </c:extLst>
            </c:dLbl>
            <c:dLbl>
              <c:idx val="5"/>
              <c:delete val="1"/>
              <c:extLst>
                <c:ext xmlns:c15="http://schemas.microsoft.com/office/drawing/2012/chart" uri="{CE6537A1-D6FC-4f65-9D91-7224C49458BB}"/>
                <c:ext xmlns:c16="http://schemas.microsoft.com/office/drawing/2014/chart" uri="{C3380CC4-5D6E-409C-BE32-E72D297353CC}">
                  <c16:uniqueId val="{00000006-F7EE-A444-8EE6-74DCFDBF5E00}"/>
                </c:ext>
              </c:extLst>
            </c:dLbl>
            <c:dLbl>
              <c:idx val="6"/>
              <c:layout>
                <c:manualLayout>
                  <c:x val="-3.4642032332563681E-2"/>
                  <c:y val="2.1582733812949575E-2"/>
                </c:manualLayout>
              </c:layout>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7-F7EE-A444-8EE6-74DCFDBF5E00}"/>
                </c:ext>
              </c:extLst>
            </c:dLbl>
            <c:dLbl>
              <c:idx val="7"/>
              <c:delete val="1"/>
              <c:extLst>
                <c:ext xmlns:c15="http://schemas.microsoft.com/office/drawing/2012/chart" uri="{CE6537A1-D6FC-4f65-9D91-7224C49458BB}"/>
                <c:ext xmlns:c16="http://schemas.microsoft.com/office/drawing/2014/chart" uri="{C3380CC4-5D6E-409C-BE32-E72D297353CC}">
                  <c16:uniqueId val="{00000008-F7EE-A444-8EE6-74DCFDBF5E00}"/>
                </c:ext>
              </c:extLst>
            </c:dLbl>
            <c:spPr>
              <a:solidFill>
                <a:schemeClr val="accent4"/>
              </a:solidFill>
              <a:ln>
                <a:noFill/>
              </a:ln>
              <a:effectLst/>
            </c:spPr>
            <c:txPr>
              <a:bodyPr rot="0" spcFirstLastPara="1" vertOverflow="ellipsis" vert="horz" wrap="square" anchor="ctr" anchorCtr="1"/>
              <a:lstStyle/>
              <a:p>
                <a:pPr>
                  <a:defRPr sz="1100" b="1"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1"/>
            <c:showPercent val="0"/>
            <c:showBubbleSize val="0"/>
            <c:showLeaderLines val="0"/>
            <c:extLst>
              <c:ext xmlns:c15="http://schemas.microsoft.com/office/drawing/2012/chart" uri="{CE6537A1-D6FC-4f65-9D91-7224C49458BB}">
                <c15:showLeaderLines val="0"/>
              </c:ext>
            </c:extLst>
          </c:dLbls>
          <c:cat>
            <c:strRef>
              <c:f>'Race Ethn. In Programs'!$A$99:$A$106</c:f>
              <c:strCache>
                <c:ptCount val="8"/>
                <c:pt idx="0">
                  <c:v>Asian</c:v>
                </c:pt>
                <c:pt idx="1">
                  <c:v>American Indian / Alaska Native</c:v>
                </c:pt>
                <c:pt idx="2">
                  <c:v>Black or African American</c:v>
                </c:pt>
                <c:pt idx="3">
                  <c:v>Hispanic</c:v>
                </c:pt>
                <c:pt idx="4">
                  <c:v>White</c:v>
                </c:pt>
                <c:pt idx="5">
                  <c:v>Two or More Races</c:v>
                </c:pt>
                <c:pt idx="6">
                  <c:v>Filipino</c:v>
                </c:pt>
                <c:pt idx="7">
                  <c:v>Pacific Islander or Hawaiian Native</c:v>
                </c:pt>
              </c:strCache>
            </c:strRef>
          </c:cat>
          <c:val>
            <c:numRef>
              <c:f>'Race Ethn. In Programs'!$F$99:$F$106</c:f>
              <c:numCache>
                <c:formatCode>0%</c:formatCode>
                <c:ptCount val="8"/>
                <c:pt idx="0">
                  <c:v>-0.23</c:v>
                </c:pt>
                <c:pt idx="1">
                  <c:v>-0.23</c:v>
                </c:pt>
                <c:pt idx="2">
                  <c:v>-0.23</c:v>
                </c:pt>
                <c:pt idx="3">
                  <c:v>-0.23</c:v>
                </c:pt>
                <c:pt idx="4">
                  <c:v>-0.23</c:v>
                </c:pt>
                <c:pt idx="5">
                  <c:v>-0.23</c:v>
                </c:pt>
                <c:pt idx="6">
                  <c:v>-0.23</c:v>
                </c:pt>
                <c:pt idx="7">
                  <c:v>-0.23</c:v>
                </c:pt>
              </c:numCache>
            </c:numRef>
          </c:val>
          <c:smooth val="0"/>
          <c:extLst>
            <c:ext xmlns:c16="http://schemas.microsoft.com/office/drawing/2014/chart" uri="{C3380CC4-5D6E-409C-BE32-E72D297353CC}">
              <c16:uniqueId val="{00000009-F7EE-A444-8EE6-74DCFDBF5E00}"/>
            </c:ext>
          </c:extLst>
        </c:ser>
        <c:dLbls>
          <c:showLegendKey val="0"/>
          <c:showVal val="0"/>
          <c:showCatName val="0"/>
          <c:showSerName val="0"/>
          <c:showPercent val="0"/>
          <c:showBubbleSize val="0"/>
        </c:dLbls>
        <c:marker val="1"/>
        <c:smooth val="0"/>
        <c:axId val="1873892752"/>
        <c:axId val="1874108256"/>
      </c:lineChart>
      <c:catAx>
        <c:axId val="1873892752"/>
        <c:scaling>
          <c:orientation val="minMax"/>
        </c:scaling>
        <c:delete val="0"/>
        <c:axPos val="b"/>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1874108256"/>
        <c:crosses val="autoZero"/>
        <c:auto val="1"/>
        <c:lblAlgn val="ctr"/>
        <c:lblOffset val="100"/>
        <c:noMultiLvlLbl val="0"/>
      </c:catAx>
      <c:valAx>
        <c:axId val="1874108256"/>
        <c:scaling>
          <c:orientation val="minMax"/>
          <c:min val="-0.60000000000000009"/>
        </c:scaling>
        <c:delete val="1"/>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8738927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60" b="0"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r>
              <a:rPr lang="en-US" sz="1800" b="1" dirty="0"/>
              <a:t>Change in Participants that Earned a Diploma, GED, or High School Equivalency</a:t>
            </a:r>
            <a:br>
              <a:rPr lang="en-US" dirty="0"/>
            </a:br>
            <a:r>
              <a:rPr lang="en-US" b="1" dirty="0"/>
              <a:t>2018-19 to 2020-21</a:t>
            </a:r>
          </a:p>
        </c:rich>
      </c:tx>
      <c:overlay val="0"/>
      <c:spPr>
        <a:noFill/>
        <a:ln>
          <a:noFill/>
        </a:ln>
        <a:effectLst/>
      </c:spPr>
      <c:txPr>
        <a:bodyPr rot="0" spcFirstLastPara="1" vertOverflow="ellipsis" vert="horz" wrap="square" anchor="ctr" anchorCtr="1"/>
        <a:lstStyle/>
        <a:p>
          <a:pPr>
            <a:defRPr sz="1260" b="0"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title>
    <c:autoTitleDeleted val="0"/>
    <c:plotArea>
      <c:layout/>
      <c:barChart>
        <c:barDir val="col"/>
        <c:grouping val="clustered"/>
        <c:varyColors val="0"/>
        <c:ser>
          <c:idx val="0"/>
          <c:order val="0"/>
          <c:tx>
            <c:strRef>
              <c:f>'Earned Diploma GED HSE'!$E$4</c:f>
              <c:strCache>
                <c:ptCount val="1"/>
                <c:pt idx="0">
                  <c:v>2018-19 to 2020-21</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'Earned Diploma GED HSE'!$B$5:$B$12</c:f>
              <c:strCache>
                <c:ptCount val="8"/>
                <c:pt idx="0">
                  <c:v>Asian</c:v>
                </c:pt>
                <c:pt idx="1">
                  <c:v>Filipino</c:v>
                </c:pt>
                <c:pt idx="2">
                  <c:v>Hispanic</c:v>
                </c:pt>
                <c:pt idx="3">
                  <c:v>Black or African American</c:v>
                </c:pt>
                <c:pt idx="4">
                  <c:v>White</c:v>
                </c:pt>
                <c:pt idx="5">
                  <c:v>Two or More Races</c:v>
                </c:pt>
                <c:pt idx="6">
                  <c:v>American Indian / Alaska Native</c:v>
                </c:pt>
                <c:pt idx="7">
                  <c:v>Pacific Islander or Hawaiian Native</c:v>
                </c:pt>
              </c:strCache>
            </c:strRef>
          </c:cat>
          <c:val>
            <c:numRef>
              <c:f>'Earned Diploma GED HSE'!$E$5:$E$12</c:f>
              <c:numCache>
                <c:formatCode>0%</c:formatCode>
                <c:ptCount val="8"/>
                <c:pt idx="0">
                  <c:v>-0.52325581395348841</c:v>
                </c:pt>
                <c:pt idx="1">
                  <c:v>-0.45945945945945948</c:v>
                </c:pt>
                <c:pt idx="2">
                  <c:v>-0.43164116828929067</c:v>
                </c:pt>
                <c:pt idx="3">
                  <c:v>-0.38779019776440243</c:v>
                </c:pt>
                <c:pt idx="4">
                  <c:v>-0.36433365292425696</c:v>
                </c:pt>
                <c:pt idx="5">
                  <c:v>-0.33588957055214724</c:v>
                </c:pt>
                <c:pt idx="6">
                  <c:v>-0.2620689655172414</c:v>
                </c:pt>
                <c:pt idx="7">
                  <c:v>-0.13333333333333333</c:v>
                </c:pt>
              </c:numCache>
            </c:numRef>
          </c:val>
          <c:extLst>
            <c:ext xmlns:c16="http://schemas.microsoft.com/office/drawing/2014/chart" uri="{C3380CC4-5D6E-409C-BE32-E72D297353CC}">
              <c16:uniqueId val="{00000000-71C7-0E4A-BDB1-3C3111E7A92B}"/>
            </c:ext>
          </c:extLst>
        </c:ser>
        <c:dLbls>
          <c:showLegendKey val="0"/>
          <c:showVal val="0"/>
          <c:showCatName val="0"/>
          <c:showSerName val="0"/>
          <c:showPercent val="0"/>
          <c:showBubbleSize val="0"/>
        </c:dLbls>
        <c:gapWidth val="219"/>
        <c:axId val="1873892752"/>
        <c:axId val="1874108256"/>
      </c:barChart>
      <c:lineChart>
        <c:grouping val="standard"/>
        <c:varyColors val="0"/>
        <c:ser>
          <c:idx val="1"/>
          <c:order val="1"/>
          <c:tx>
            <c:strRef>
              <c:f>'Earned Diploma GED HSE'!$F$4</c:f>
              <c:strCache>
                <c:ptCount val="1"/>
                <c:pt idx="0">
                  <c:v>Statewide</c:v>
                </c:pt>
              </c:strCache>
            </c:strRef>
          </c:tx>
          <c:spPr>
            <a:ln w="28575" cap="rnd">
              <a:solidFill>
                <a:schemeClr val="accent4"/>
              </a:solidFill>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1-71C7-0E4A-BDB1-3C3111E7A92B}"/>
                </c:ext>
              </c:extLst>
            </c:dLbl>
            <c:dLbl>
              <c:idx val="1"/>
              <c:delete val="1"/>
              <c:extLst>
                <c:ext xmlns:c15="http://schemas.microsoft.com/office/drawing/2012/chart" uri="{CE6537A1-D6FC-4f65-9D91-7224C49458BB}"/>
                <c:ext xmlns:c16="http://schemas.microsoft.com/office/drawing/2014/chart" uri="{C3380CC4-5D6E-409C-BE32-E72D297353CC}">
                  <c16:uniqueId val="{00000002-71C7-0E4A-BDB1-3C3111E7A92B}"/>
                </c:ext>
              </c:extLst>
            </c:dLbl>
            <c:dLbl>
              <c:idx val="2"/>
              <c:delete val="1"/>
              <c:extLst>
                <c:ext xmlns:c15="http://schemas.microsoft.com/office/drawing/2012/chart" uri="{CE6537A1-D6FC-4f65-9D91-7224C49458BB}"/>
                <c:ext xmlns:c16="http://schemas.microsoft.com/office/drawing/2014/chart" uri="{C3380CC4-5D6E-409C-BE32-E72D297353CC}">
                  <c16:uniqueId val="{00000003-71C7-0E4A-BDB1-3C3111E7A92B}"/>
                </c:ext>
              </c:extLst>
            </c:dLbl>
            <c:dLbl>
              <c:idx val="3"/>
              <c:delete val="1"/>
              <c:extLst>
                <c:ext xmlns:c15="http://schemas.microsoft.com/office/drawing/2012/chart" uri="{CE6537A1-D6FC-4f65-9D91-7224C49458BB}"/>
                <c:ext xmlns:c16="http://schemas.microsoft.com/office/drawing/2014/chart" uri="{C3380CC4-5D6E-409C-BE32-E72D297353CC}">
                  <c16:uniqueId val="{00000004-71C7-0E4A-BDB1-3C3111E7A92B}"/>
                </c:ext>
              </c:extLst>
            </c:dLbl>
            <c:dLbl>
              <c:idx val="4"/>
              <c:delete val="1"/>
              <c:extLst>
                <c:ext xmlns:c15="http://schemas.microsoft.com/office/drawing/2012/chart" uri="{CE6537A1-D6FC-4f65-9D91-7224C49458BB}"/>
                <c:ext xmlns:c16="http://schemas.microsoft.com/office/drawing/2014/chart" uri="{C3380CC4-5D6E-409C-BE32-E72D297353CC}">
                  <c16:uniqueId val="{00000005-71C7-0E4A-BDB1-3C3111E7A92B}"/>
                </c:ext>
              </c:extLst>
            </c:dLbl>
            <c:dLbl>
              <c:idx val="5"/>
              <c:delete val="1"/>
              <c:extLst>
                <c:ext xmlns:c15="http://schemas.microsoft.com/office/drawing/2012/chart" uri="{CE6537A1-D6FC-4f65-9D91-7224C49458BB}"/>
                <c:ext xmlns:c16="http://schemas.microsoft.com/office/drawing/2014/chart" uri="{C3380CC4-5D6E-409C-BE32-E72D297353CC}">
                  <c16:uniqueId val="{00000006-71C7-0E4A-BDB1-3C3111E7A92B}"/>
                </c:ext>
              </c:extLst>
            </c:dLbl>
            <c:dLbl>
              <c:idx val="6"/>
              <c:layout>
                <c:manualLayout>
                  <c:x val="-4.1666666666666755E-2"/>
                  <c:y val="2.6871401151631478E-2"/>
                </c:manualLayout>
              </c:layout>
              <c:spPr>
                <a:solidFill>
                  <a:schemeClr val="accent4"/>
                </a:solidFill>
                <a:ln>
                  <a:noFill/>
                </a:ln>
                <a:effectLst/>
              </c:spPr>
              <c:txPr>
                <a:bodyPr rot="0" spcFirstLastPara="1" vertOverflow="ellipsis" vert="horz" wrap="square" anchor="ctr" anchorCtr="1"/>
                <a:lstStyle/>
                <a:p>
                  <a:pPr>
                    <a:defRPr sz="1100" b="1"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7-71C7-0E4A-BDB1-3C3111E7A92B}"/>
                </c:ext>
              </c:extLst>
            </c:dLbl>
            <c:dLbl>
              <c:idx val="7"/>
              <c:delete val="1"/>
              <c:extLst>
                <c:ext xmlns:c15="http://schemas.microsoft.com/office/drawing/2012/chart" uri="{CE6537A1-D6FC-4f65-9D91-7224C49458BB}"/>
                <c:ext xmlns:c16="http://schemas.microsoft.com/office/drawing/2014/chart" uri="{C3380CC4-5D6E-409C-BE32-E72D297353CC}">
                  <c16:uniqueId val="{00000008-71C7-0E4A-BDB1-3C3111E7A92B}"/>
                </c:ext>
              </c:extLst>
            </c:dLbl>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'Earned Diploma GED HSE'!$B$5:$B$12</c:f>
              <c:strCache>
                <c:ptCount val="8"/>
                <c:pt idx="0">
                  <c:v>Asian</c:v>
                </c:pt>
                <c:pt idx="1">
                  <c:v>Filipino</c:v>
                </c:pt>
                <c:pt idx="2">
                  <c:v>Hispanic</c:v>
                </c:pt>
                <c:pt idx="3">
                  <c:v>Black or African American</c:v>
                </c:pt>
                <c:pt idx="4">
                  <c:v>White</c:v>
                </c:pt>
                <c:pt idx="5">
                  <c:v>Two or More Races</c:v>
                </c:pt>
                <c:pt idx="6">
                  <c:v>American Indian / Alaska Native</c:v>
                </c:pt>
                <c:pt idx="7">
                  <c:v>Pacific Islander or Hawaiian Native</c:v>
                </c:pt>
              </c:strCache>
            </c:strRef>
          </c:cat>
          <c:val>
            <c:numRef>
              <c:f>'Earned Diploma GED HSE'!$F$5:$F$12</c:f>
              <c:numCache>
                <c:formatCode>0%</c:formatCode>
                <c:ptCount val="8"/>
                <c:pt idx="0">
                  <c:v>-0.4281349812526038</c:v>
                </c:pt>
                <c:pt idx="1">
                  <c:v>-0.4281349812526038</c:v>
                </c:pt>
                <c:pt idx="2">
                  <c:v>-0.4281349812526038</c:v>
                </c:pt>
                <c:pt idx="3">
                  <c:v>-0.4281349812526038</c:v>
                </c:pt>
                <c:pt idx="4">
                  <c:v>-0.4281349812526038</c:v>
                </c:pt>
                <c:pt idx="5">
                  <c:v>-0.4281349812526038</c:v>
                </c:pt>
                <c:pt idx="6">
                  <c:v>-0.4281349812526038</c:v>
                </c:pt>
                <c:pt idx="7">
                  <c:v>-0.4281349812526038</c:v>
                </c:pt>
              </c:numCache>
            </c:numRef>
          </c:val>
          <c:smooth val="0"/>
          <c:extLst>
            <c:ext xmlns:c16="http://schemas.microsoft.com/office/drawing/2014/chart" uri="{C3380CC4-5D6E-409C-BE32-E72D297353CC}">
              <c16:uniqueId val="{00000009-71C7-0E4A-BDB1-3C3111E7A92B}"/>
            </c:ext>
          </c:extLst>
        </c:ser>
        <c:dLbls>
          <c:showLegendKey val="0"/>
          <c:showVal val="0"/>
          <c:showCatName val="0"/>
          <c:showSerName val="0"/>
          <c:showPercent val="0"/>
          <c:showBubbleSize val="0"/>
        </c:dLbls>
        <c:marker val="1"/>
        <c:smooth val="0"/>
        <c:axId val="1873892752"/>
        <c:axId val="1874108256"/>
      </c:lineChart>
      <c:catAx>
        <c:axId val="1873892752"/>
        <c:scaling>
          <c:orientation val="minMax"/>
        </c:scaling>
        <c:delete val="0"/>
        <c:axPos val="b"/>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1874108256"/>
        <c:crosses val="autoZero"/>
        <c:auto val="1"/>
        <c:lblAlgn val="ctr"/>
        <c:lblOffset val="100"/>
        <c:noMultiLvlLbl val="0"/>
      </c:catAx>
      <c:valAx>
        <c:axId val="187410825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18738927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a:latin typeface="Calibri" panose="020F0502020204030204" pitchFamily="34" charset="0"/>
          <a:cs typeface="Calibri" panose="020F050202020403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7840" cy="466434"/>
          </a:xfrm>
          <a:prstGeom prst="rect">
            <a:avLst/>
          </a:prstGeom>
          <a:noFill/>
          <a:ln>
            <a:noFill/>
          </a:ln>
        </p:spPr>
        <p:txBody>
          <a:bodyPr spcFirstLastPara="1" wrap="square" lIns="93175" tIns="46575" rIns="93175" bIns="46575"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70938" y="0"/>
            <a:ext cx="3037840" cy="466434"/>
          </a:xfrm>
          <a:prstGeom prst="rect">
            <a:avLst/>
          </a:prstGeom>
          <a:noFill/>
          <a:ln>
            <a:noFill/>
          </a:ln>
        </p:spPr>
        <p:txBody>
          <a:bodyPr spcFirstLastPara="1" wrap="square" lIns="93175" tIns="46575" rIns="93175" bIns="46575"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967"/>
            <a:ext cx="3037840" cy="466433"/>
          </a:xfrm>
          <a:prstGeom prst="rect">
            <a:avLst/>
          </a:prstGeom>
          <a:noFill/>
          <a:ln>
            <a:noFill/>
          </a:ln>
        </p:spPr>
        <p:txBody>
          <a:bodyPr spcFirstLastPara="1" wrap="square" lIns="93175" tIns="46575" rIns="93175" bIns="46575"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3" name="Google Shape;113;p1: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dirty="0"/>
          </a:p>
        </p:txBody>
      </p:sp>
      <p:sp>
        <p:nvSpPr>
          <p:cNvPr id="114" name="Google Shape;114;p1:notes"/>
          <p:cNvSpPr txBox="1">
            <a:spLocks noGrp="1"/>
          </p:cNvSpPr>
          <p:nvPr>
            <p:ph type="sldNum" idx="12"/>
          </p:nvPr>
        </p:nvSpPr>
        <p:spPr>
          <a:xfrm>
            <a:off x="3970938" y="8829967"/>
            <a:ext cx="3037800" cy="4665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17: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242" name="Google Shape;242;p17: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18: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250" name="Google Shape;250;p18: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22: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257" name="Google Shape;257;p2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11de59bdaf9_0_478:notes"/>
          <p:cNvSpPr txBox="1">
            <a:spLocks noGrp="1"/>
          </p:cNvSpPr>
          <p:nvPr>
            <p:ph type="body" idx="1"/>
          </p:nvPr>
        </p:nvSpPr>
        <p:spPr>
          <a:xfrm>
            <a:off x="701040" y="4473893"/>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dirty="0"/>
          </a:p>
        </p:txBody>
      </p:sp>
      <p:sp>
        <p:nvSpPr>
          <p:cNvPr id="145" name="Google Shape;145;g11de59bdaf9_0_478: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638428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22: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257" name="Google Shape;257;p2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3829093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11de59bdaf9_0_478:notes"/>
          <p:cNvSpPr txBox="1">
            <a:spLocks noGrp="1"/>
          </p:cNvSpPr>
          <p:nvPr>
            <p:ph type="body" idx="1"/>
          </p:nvPr>
        </p:nvSpPr>
        <p:spPr>
          <a:xfrm>
            <a:off x="701040" y="4473893"/>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dirty="0"/>
          </a:p>
        </p:txBody>
      </p:sp>
      <p:sp>
        <p:nvSpPr>
          <p:cNvPr id="145" name="Google Shape;145;g11de59bdaf9_0_478: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032714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13: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214" name="Google Shape;214;p13: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7297548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13: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214" name="Google Shape;214;p13: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5055143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13: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214" name="Google Shape;214;p13: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7080554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13: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214" name="Google Shape;214;p13: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921793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1" name="Google Shape;121;p2: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lang="en-US" dirty="0"/>
          </a:p>
        </p:txBody>
      </p:sp>
      <p:sp>
        <p:nvSpPr>
          <p:cNvPr id="122" name="Google Shape;122;p2:notes"/>
          <p:cNvSpPr txBox="1">
            <a:spLocks noGrp="1"/>
          </p:cNvSpPr>
          <p:nvPr>
            <p:ph type="sldNum" idx="12"/>
          </p:nvPr>
        </p:nvSpPr>
        <p:spPr>
          <a:xfrm>
            <a:off x="3970938" y="8829967"/>
            <a:ext cx="3037800" cy="4665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13: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214" name="Google Shape;214;p13: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6344981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13: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214" name="Google Shape;214;p13: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6925277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13: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214" name="Google Shape;214;p13: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6021226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13: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214" name="Google Shape;214;p13: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7784822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13: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214" name="Google Shape;214;p13: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1859369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13: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214" name="Google Shape;214;p13: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1622740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11de59bdaf9_0_478:notes"/>
          <p:cNvSpPr txBox="1">
            <a:spLocks noGrp="1"/>
          </p:cNvSpPr>
          <p:nvPr>
            <p:ph type="body" idx="1"/>
          </p:nvPr>
        </p:nvSpPr>
        <p:spPr>
          <a:xfrm>
            <a:off x="701040" y="4473893"/>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dirty="0"/>
          </a:p>
        </p:txBody>
      </p:sp>
      <p:sp>
        <p:nvSpPr>
          <p:cNvPr id="145" name="Google Shape;145;g11de59bdaf9_0_478: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04929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17: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242" name="Google Shape;242;p17: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4411721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17: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242" name="Google Shape;242;p17: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49113655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8"/>
        <p:cNvGrpSpPr/>
        <p:nvPr/>
      </p:nvGrpSpPr>
      <p:grpSpPr>
        <a:xfrm>
          <a:off x="0" y="0"/>
          <a:ext cx="0" cy="0"/>
          <a:chOff x="0" y="0"/>
          <a:chExt cx="0" cy="0"/>
        </a:xfrm>
      </p:grpSpPr>
      <p:sp>
        <p:nvSpPr>
          <p:cNvPr id="719" name="Google Shape;719;p8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20" name="Google Shape;720;p81: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lang="en-US" dirty="0"/>
          </a:p>
        </p:txBody>
      </p:sp>
      <p:sp>
        <p:nvSpPr>
          <p:cNvPr id="721" name="Google Shape;721;p81:notes"/>
          <p:cNvSpPr txBox="1">
            <a:spLocks noGrp="1"/>
          </p:cNvSpPr>
          <p:nvPr>
            <p:ph type="sldNum" idx="12"/>
          </p:nvPr>
        </p:nvSpPr>
        <p:spPr>
          <a:xfrm>
            <a:off x="3970938" y="8829967"/>
            <a:ext cx="3037800" cy="4665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35</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3: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7" name="Google Shape;137;p3: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dirty="0"/>
          </a:p>
        </p:txBody>
      </p:sp>
      <p:sp>
        <p:nvSpPr>
          <p:cNvPr id="138" name="Google Shape;138;p3:notes"/>
          <p:cNvSpPr txBox="1">
            <a:spLocks noGrp="1"/>
          </p:cNvSpPr>
          <p:nvPr>
            <p:ph type="sldNum" idx="12"/>
          </p:nvPr>
        </p:nvSpPr>
        <p:spPr>
          <a:xfrm>
            <a:off x="3970938" y="8829967"/>
            <a:ext cx="3037800" cy="4665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4"/>
        <p:cNvGrpSpPr/>
        <p:nvPr/>
      </p:nvGrpSpPr>
      <p:grpSpPr>
        <a:xfrm>
          <a:off x="0" y="0"/>
          <a:ext cx="0" cy="0"/>
          <a:chOff x="0" y="0"/>
          <a:chExt cx="0" cy="0"/>
        </a:xfrm>
      </p:grpSpPr>
      <p:sp>
        <p:nvSpPr>
          <p:cNvPr id="725" name="Google Shape;725;p8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26" name="Google Shape;726;p82:notes"/>
          <p:cNvSpPr txBox="1">
            <a:spLocks noGrp="1"/>
          </p:cNvSpPr>
          <p:nvPr>
            <p:ph type="body" idx="1"/>
          </p:nvPr>
        </p:nvSpPr>
        <p:spPr>
          <a:xfrm>
            <a:off x="701040" y="4473893"/>
            <a:ext cx="5608200" cy="3660600"/>
          </a:xfrm>
          <a:prstGeom prst="rect">
            <a:avLst/>
          </a:prstGeom>
          <a:noFill/>
          <a:ln>
            <a:noFill/>
          </a:ln>
        </p:spPr>
        <p:txBody>
          <a:bodyPr spcFirstLastPara="1" wrap="square" lIns="93275" tIns="46625" rIns="93275" bIns="46625" anchor="t" anchorCtr="0">
            <a:noAutofit/>
          </a:bodyPr>
          <a:lstStyle/>
          <a:p>
            <a:pPr marL="0" lvl="0" indent="0" algn="l" rtl="0">
              <a:lnSpc>
                <a:spcPct val="100000"/>
              </a:lnSpc>
              <a:spcBef>
                <a:spcPts val="0"/>
              </a:spcBef>
              <a:spcAft>
                <a:spcPts val="0"/>
              </a:spcAft>
              <a:buSzPts val="1400"/>
              <a:buNone/>
            </a:pPr>
            <a:endParaRPr dirty="0"/>
          </a:p>
        </p:txBody>
      </p:sp>
      <p:sp>
        <p:nvSpPr>
          <p:cNvPr id="727" name="Google Shape;727;p82:notes"/>
          <p:cNvSpPr txBox="1">
            <a:spLocks noGrp="1"/>
          </p:cNvSpPr>
          <p:nvPr>
            <p:ph type="sldNum" idx="12"/>
          </p:nvPr>
        </p:nvSpPr>
        <p:spPr>
          <a:xfrm>
            <a:off x="3970938" y="8829967"/>
            <a:ext cx="3037800" cy="466200"/>
          </a:xfrm>
          <a:prstGeom prst="rect">
            <a:avLst/>
          </a:prstGeom>
          <a:noFill/>
          <a:ln>
            <a:noFill/>
          </a:ln>
        </p:spPr>
        <p:txBody>
          <a:bodyPr spcFirstLastPara="1" wrap="square" lIns="93275" tIns="46625" rIns="93275" bIns="46625" anchor="b" anchorCtr="0">
            <a:noAutofit/>
          </a:bodyPr>
          <a:lstStyle/>
          <a:p>
            <a:pPr marL="0" lvl="0" indent="0" algn="r" rtl="0">
              <a:lnSpc>
                <a:spcPct val="100000"/>
              </a:lnSpc>
              <a:spcBef>
                <a:spcPts val="0"/>
              </a:spcBef>
              <a:spcAft>
                <a:spcPts val="0"/>
              </a:spcAft>
              <a:buSzPts val="1400"/>
              <a:buNone/>
            </a:pPr>
            <a:fld id="{00000000-1234-1234-1234-123412341234}" type="slidenum">
              <a:rPr lang="en-US"/>
              <a:t>36</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1" name="Google Shape;121;p2: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lang="en-US" dirty="0"/>
          </a:p>
        </p:txBody>
      </p:sp>
      <p:sp>
        <p:nvSpPr>
          <p:cNvPr id="122" name="Google Shape;122;p2:notes"/>
          <p:cNvSpPr txBox="1">
            <a:spLocks noGrp="1"/>
          </p:cNvSpPr>
          <p:nvPr>
            <p:ph type="sldNum" idx="12"/>
          </p:nvPr>
        </p:nvSpPr>
        <p:spPr>
          <a:xfrm>
            <a:off x="3970938" y="8829967"/>
            <a:ext cx="3037800" cy="4665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37</a:t>
            </a:fld>
            <a:endParaRPr/>
          </a:p>
        </p:txBody>
      </p:sp>
    </p:spTree>
    <p:extLst>
      <p:ext uri="{BB962C8B-B14F-4D97-AF65-F5344CB8AC3E}">
        <p14:creationId xmlns:p14="http://schemas.microsoft.com/office/powerpoint/2010/main" val="27084353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4: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dirty="0"/>
          </a:p>
        </p:txBody>
      </p:sp>
      <p:sp>
        <p:nvSpPr>
          <p:cNvPr id="148" name="Google Shape;148;p4: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5: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4" name="Google Shape;154;p5: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indent="0"/>
            <a:endParaRPr lang="en-US" sz="1800" dirty="0"/>
          </a:p>
        </p:txBody>
      </p:sp>
      <p:sp>
        <p:nvSpPr>
          <p:cNvPr id="155" name="Google Shape;155;p5: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11de59bdaf9_0_478:notes"/>
          <p:cNvSpPr txBox="1">
            <a:spLocks noGrp="1"/>
          </p:cNvSpPr>
          <p:nvPr>
            <p:ph type="body" idx="1"/>
          </p:nvPr>
        </p:nvSpPr>
        <p:spPr>
          <a:xfrm>
            <a:off x="701040" y="4473893"/>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dirty="0"/>
          </a:p>
        </p:txBody>
      </p:sp>
      <p:sp>
        <p:nvSpPr>
          <p:cNvPr id="145" name="Google Shape;145;g11de59bdaf9_0_478: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13: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214" name="Google Shape;214;p13: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15: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228" name="Google Shape;228;p15: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16: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235" name="Google Shape;235;p16: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jpg"/><Relationship Id="rId4" Type="http://schemas.openxmlformats.org/officeDocument/2006/relationships/image" Target="../media/image3.jp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3"/>
        <p:cNvGrpSpPr/>
        <p:nvPr/>
      </p:nvGrpSpPr>
      <p:grpSpPr>
        <a:xfrm>
          <a:off x="0" y="0"/>
          <a:ext cx="0" cy="0"/>
          <a:chOff x="0" y="0"/>
          <a:chExt cx="0" cy="0"/>
        </a:xfrm>
      </p:grpSpPr>
      <p:pic>
        <p:nvPicPr>
          <p:cNvPr id="14" name="Google Shape;14;p50" descr="AEBG_PowerPoint20182.png"/>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15" name="Google Shape;15;p50"/>
          <p:cNvSpPr txBox="1">
            <a:spLocks noGrp="1"/>
          </p:cNvSpPr>
          <p:nvPr>
            <p:ph type="title"/>
          </p:nvPr>
        </p:nvSpPr>
        <p:spPr>
          <a:xfrm>
            <a:off x="838200" y="365127"/>
            <a:ext cx="10515600" cy="1325700"/>
          </a:xfrm>
          <a:prstGeom prst="rect">
            <a:avLst/>
          </a:prstGeom>
          <a:noFill/>
          <a:ln>
            <a:noFill/>
          </a:ln>
        </p:spPr>
        <p:txBody>
          <a:bodyPr spcFirstLastPara="1" wrap="square" lIns="50800" tIns="50800" rIns="50800" bIns="50800" anchor="ctr" anchorCtr="0">
            <a:norm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a:p>
        </p:txBody>
      </p:sp>
      <p:sp>
        <p:nvSpPr>
          <p:cNvPr id="16" name="Google Shape;16;p50"/>
          <p:cNvSpPr txBox="1">
            <a:spLocks noGrp="1"/>
          </p:cNvSpPr>
          <p:nvPr>
            <p:ph type="body" idx="1"/>
          </p:nvPr>
        </p:nvSpPr>
        <p:spPr>
          <a:xfrm>
            <a:off x="838200" y="1825625"/>
            <a:ext cx="10515600" cy="4351200"/>
          </a:xfrm>
          <a:prstGeom prst="rect">
            <a:avLst/>
          </a:prstGeom>
          <a:noFill/>
          <a:ln>
            <a:noFill/>
          </a:ln>
        </p:spPr>
        <p:txBody>
          <a:bodyPr spcFirstLastPara="1" wrap="square" lIns="50800" tIns="50800" rIns="50800" bIns="50800" anchor="ctr" anchorCtr="0">
            <a:normAutofit/>
          </a:bodyPr>
          <a:lstStyle>
            <a:lvl1pPr marL="457200" lvl="0" indent="-371475" algn="l">
              <a:lnSpc>
                <a:spcPct val="100000"/>
              </a:lnSpc>
              <a:spcBef>
                <a:spcPts val="2213"/>
              </a:spcBef>
              <a:spcAft>
                <a:spcPts val="0"/>
              </a:spcAft>
              <a:buClr>
                <a:srgbClr val="000000"/>
              </a:buClr>
              <a:buSzPts val="2250"/>
              <a:buChar char="•"/>
              <a:defRPr/>
            </a:lvl1pPr>
            <a:lvl2pPr marL="914400" lvl="1" indent="-371475" algn="l">
              <a:lnSpc>
                <a:spcPct val="100000"/>
              </a:lnSpc>
              <a:spcBef>
                <a:spcPts val="2213"/>
              </a:spcBef>
              <a:spcAft>
                <a:spcPts val="0"/>
              </a:spcAft>
              <a:buClr>
                <a:srgbClr val="000000"/>
              </a:buClr>
              <a:buSzPts val="2250"/>
              <a:buChar char="•"/>
              <a:defRPr/>
            </a:lvl2pPr>
            <a:lvl3pPr marL="1371600" lvl="2" indent="-371475" algn="l">
              <a:lnSpc>
                <a:spcPct val="100000"/>
              </a:lnSpc>
              <a:spcBef>
                <a:spcPts val="2213"/>
              </a:spcBef>
              <a:spcAft>
                <a:spcPts val="0"/>
              </a:spcAft>
              <a:buClr>
                <a:srgbClr val="000000"/>
              </a:buClr>
              <a:buSzPts val="2250"/>
              <a:buChar char="•"/>
              <a:defRPr/>
            </a:lvl3pPr>
            <a:lvl4pPr marL="1828800" lvl="3" indent="-371475" algn="l">
              <a:lnSpc>
                <a:spcPct val="100000"/>
              </a:lnSpc>
              <a:spcBef>
                <a:spcPts val="2213"/>
              </a:spcBef>
              <a:spcAft>
                <a:spcPts val="0"/>
              </a:spcAft>
              <a:buClr>
                <a:srgbClr val="000000"/>
              </a:buClr>
              <a:buSzPts val="2250"/>
              <a:buChar char="•"/>
              <a:defRPr/>
            </a:lvl4pPr>
            <a:lvl5pPr marL="2286000" lvl="4" indent="-371475" algn="l">
              <a:lnSpc>
                <a:spcPct val="100000"/>
              </a:lnSpc>
              <a:spcBef>
                <a:spcPts val="2213"/>
              </a:spcBef>
              <a:spcAft>
                <a:spcPts val="0"/>
              </a:spcAft>
              <a:buClr>
                <a:srgbClr val="000000"/>
              </a:buClr>
              <a:buSzPts val="2250"/>
              <a:buChar char="•"/>
              <a:defRPr/>
            </a:lvl5pPr>
            <a:lvl6pPr marL="2743200" lvl="5" indent="-371475" algn="l">
              <a:lnSpc>
                <a:spcPct val="100000"/>
              </a:lnSpc>
              <a:spcBef>
                <a:spcPts val="2213"/>
              </a:spcBef>
              <a:spcAft>
                <a:spcPts val="0"/>
              </a:spcAft>
              <a:buClr>
                <a:srgbClr val="000000"/>
              </a:buClr>
              <a:buSzPts val="2250"/>
              <a:buChar char="•"/>
              <a:defRPr/>
            </a:lvl6pPr>
            <a:lvl7pPr marL="3200400" lvl="6" indent="-371475" algn="l">
              <a:lnSpc>
                <a:spcPct val="100000"/>
              </a:lnSpc>
              <a:spcBef>
                <a:spcPts val="2213"/>
              </a:spcBef>
              <a:spcAft>
                <a:spcPts val="0"/>
              </a:spcAft>
              <a:buClr>
                <a:srgbClr val="000000"/>
              </a:buClr>
              <a:buSzPts val="2250"/>
              <a:buChar char="•"/>
              <a:defRPr/>
            </a:lvl7pPr>
            <a:lvl8pPr marL="3657600" lvl="7" indent="-371475" algn="l">
              <a:lnSpc>
                <a:spcPct val="100000"/>
              </a:lnSpc>
              <a:spcBef>
                <a:spcPts val="2213"/>
              </a:spcBef>
              <a:spcAft>
                <a:spcPts val="0"/>
              </a:spcAft>
              <a:buClr>
                <a:srgbClr val="000000"/>
              </a:buClr>
              <a:buSzPts val="2250"/>
              <a:buChar char="•"/>
              <a:defRPr/>
            </a:lvl8pPr>
            <a:lvl9pPr marL="4114800" lvl="8" indent="-371475" algn="l">
              <a:lnSpc>
                <a:spcPct val="100000"/>
              </a:lnSpc>
              <a:spcBef>
                <a:spcPts val="2213"/>
              </a:spcBef>
              <a:spcAft>
                <a:spcPts val="0"/>
              </a:spcAft>
              <a:buClr>
                <a:srgbClr val="000000"/>
              </a:buClr>
              <a:buSzPts val="2250"/>
              <a:buChar char="•"/>
              <a:defRPr/>
            </a:lvl9pPr>
          </a:lstStyle>
          <a:p>
            <a:endParaRPr/>
          </a:p>
        </p:txBody>
      </p:sp>
      <p:sp>
        <p:nvSpPr>
          <p:cNvPr id="17" name="Google Shape;17;p50"/>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Helvetica Neue"/>
                <a:ea typeface="Helvetica Neue"/>
                <a:cs typeface="Helvetica Neue"/>
                <a:sym typeface="Helvetica Neue"/>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Helvetica Neue"/>
                <a:ea typeface="Helvetica Neue"/>
                <a:cs typeface="Helvetica Neue"/>
                <a:sym typeface="Helvetica Neue"/>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Helvetica Neue"/>
                <a:ea typeface="Helvetica Neue"/>
                <a:cs typeface="Helvetica Neue"/>
                <a:sym typeface="Helvetica Neue"/>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Helvetica Neue"/>
                <a:ea typeface="Helvetica Neue"/>
                <a:cs typeface="Helvetica Neue"/>
                <a:sym typeface="Helvetica Neue"/>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Helvetica Neue"/>
                <a:ea typeface="Helvetica Neue"/>
                <a:cs typeface="Helvetica Neue"/>
                <a:sym typeface="Helvetica Neue"/>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Helvetica Neue"/>
                <a:ea typeface="Helvetica Neue"/>
                <a:cs typeface="Helvetica Neue"/>
                <a:sym typeface="Helvetica Neue"/>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Helvetica Neue"/>
                <a:ea typeface="Helvetica Neue"/>
                <a:cs typeface="Helvetica Neue"/>
                <a:sym typeface="Helvetica Neue"/>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Helvetica Neue"/>
                <a:ea typeface="Helvetica Neue"/>
                <a:cs typeface="Helvetica Neue"/>
                <a:sym typeface="Helvetica Neue"/>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Helvetica Neue"/>
                <a:ea typeface="Helvetica Neue"/>
                <a:cs typeface="Helvetica Neue"/>
                <a:sym typeface="Helvetica Neue"/>
              </a:defRPr>
            </a:lvl9pPr>
          </a:lstStyle>
          <a:p>
            <a:endParaRPr/>
          </a:p>
        </p:txBody>
      </p:sp>
      <p:sp>
        <p:nvSpPr>
          <p:cNvPr id="18" name="Google Shape;18;p50"/>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Helvetica Neue"/>
                <a:ea typeface="Helvetica Neue"/>
                <a:cs typeface="Helvetica Neue"/>
                <a:sym typeface="Helvetica Neue"/>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Helvetica Neue"/>
                <a:ea typeface="Helvetica Neue"/>
                <a:cs typeface="Helvetica Neue"/>
                <a:sym typeface="Helvetica Neue"/>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Helvetica Neue"/>
                <a:ea typeface="Helvetica Neue"/>
                <a:cs typeface="Helvetica Neue"/>
                <a:sym typeface="Helvetica Neue"/>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Helvetica Neue"/>
                <a:ea typeface="Helvetica Neue"/>
                <a:cs typeface="Helvetica Neue"/>
                <a:sym typeface="Helvetica Neue"/>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Helvetica Neue"/>
                <a:ea typeface="Helvetica Neue"/>
                <a:cs typeface="Helvetica Neue"/>
                <a:sym typeface="Helvetica Neue"/>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Helvetica Neue"/>
                <a:ea typeface="Helvetica Neue"/>
                <a:cs typeface="Helvetica Neue"/>
                <a:sym typeface="Helvetica Neue"/>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Helvetica Neue"/>
                <a:ea typeface="Helvetica Neue"/>
                <a:cs typeface="Helvetica Neue"/>
                <a:sym typeface="Helvetica Neue"/>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Helvetica Neue"/>
                <a:ea typeface="Helvetica Neue"/>
                <a:cs typeface="Helvetica Neue"/>
                <a:sym typeface="Helvetica Neue"/>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Helvetica Neue"/>
                <a:ea typeface="Helvetica Neue"/>
                <a:cs typeface="Helvetica Neue"/>
                <a:sym typeface="Helvetica Neue"/>
              </a:defRPr>
            </a:lvl9pPr>
          </a:lstStyle>
          <a:p>
            <a:endParaRPr/>
          </a:p>
        </p:txBody>
      </p:sp>
      <p:sp>
        <p:nvSpPr>
          <p:cNvPr id="19" name="Google Shape;19;p50"/>
          <p:cNvSpPr txBox="1">
            <a:spLocks noGrp="1"/>
          </p:cNvSpPr>
          <p:nvPr>
            <p:ph type="sldNum" idx="12"/>
          </p:nvPr>
        </p:nvSpPr>
        <p:spPr>
          <a:xfrm>
            <a:off x="5979516" y="6540500"/>
            <a:ext cx="246900" cy="241200"/>
          </a:xfrm>
          <a:prstGeom prst="rect">
            <a:avLst/>
          </a:prstGeom>
          <a:noFill/>
          <a:ln>
            <a:noFill/>
          </a:ln>
        </p:spPr>
        <p:txBody>
          <a:bodyPr spcFirstLastPara="1" wrap="square" lIns="50800" tIns="50800" rIns="50800" bIns="50800" anchor="t" anchorCtr="0">
            <a:sp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Helvetica Neue Light"/>
                <a:ea typeface="Helvetica Neue Light"/>
                <a:cs typeface="Helvetica Neue Light"/>
                <a:sym typeface="Helvetica Neue Light"/>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Helvetica Neue Light"/>
                <a:ea typeface="Helvetica Neue Light"/>
                <a:cs typeface="Helvetica Neue Light"/>
                <a:sym typeface="Helvetica Neue Light"/>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Helvetica Neue Light"/>
                <a:ea typeface="Helvetica Neue Light"/>
                <a:cs typeface="Helvetica Neue Light"/>
                <a:sym typeface="Helvetica Neue Light"/>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Helvetica Neue Light"/>
                <a:ea typeface="Helvetica Neue Light"/>
                <a:cs typeface="Helvetica Neue Light"/>
                <a:sym typeface="Helvetica Neue Light"/>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Helvetica Neue Light"/>
                <a:ea typeface="Helvetica Neue Light"/>
                <a:cs typeface="Helvetica Neue Light"/>
                <a:sym typeface="Helvetica Neue Light"/>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Helvetica Neue Light"/>
                <a:ea typeface="Helvetica Neue Light"/>
                <a:cs typeface="Helvetica Neue Light"/>
                <a:sym typeface="Helvetica Neue Light"/>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Helvetica Neue Light"/>
                <a:ea typeface="Helvetica Neue Light"/>
                <a:cs typeface="Helvetica Neue Light"/>
                <a:sym typeface="Helvetica Neue Light"/>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Helvetica Neue Light"/>
                <a:ea typeface="Helvetica Neue Light"/>
                <a:cs typeface="Helvetica Neue Light"/>
                <a:sym typeface="Helvetica Neue Light"/>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Helvetica Neue Light"/>
                <a:ea typeface="Helvetica Neue Light"/>
                <a:cs typeface="Helvetica Neue Light"/>
                <a:sym typeface="Helvetica Neue Light"/>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1"/>
        <p:cNvGrpSpPr/>
        <p:nvPr/>
      </p:nvGrpSpPr>
      <p:grpSpPr>
        <a:xfrm>
          <a:off x="0" y="0"/>
          <a:ext cx="0" cy="0"/>
          <a:chOff x="0" y="0"/>
          <a:chExt cx="0" cy="0"/>
        </a:xfrm>
      </p:grpSpPr>
      <p:sp>
        <p:nvSpPr>
          <p:cNvPr id="32" name="Google Shape;32;p85"/>
          <p:cNvSpPr txBox="1">
            <a:spLocks noGrp="1"/>
          </p:cNvSpPr>
          <p:nvPr>
            <p:ph type="title"/>
          </p:nvPr>
        </p:nvSpPr>
        <p:spPr>
          <a:xfrm>
            <a:off x="839788" y="457200"/>
            <a:ext cx="3932237" cy="1600200"/>
          </a:xfrm>
          <a:prstGeom prst="rect">
            <a:avLst/>
          </a:prstGeom>
          <a:noFill/>
          <a:ln>
            <a:noFill/>
          </a:ln>
        </p:spPr>
        <p:txBody>
          <a:bodyPr spcFirstLastPara="1" wrap="square" lIns="50800" tIns="50800" rIns="50800" bIns="50800" anchor="b" anchorCtr="0">
            <a:normAutofit/>
          </a:bodyPr>
          <a:lstStyle>
            <a:lvl1pPr lvl="0" algn="ctr">
              <a:lnSpc>
                <a:spcPct val="100000"/>
              </a:lnSpc>
              <a:spcBef>
                <a:spcPts val="0"/>
              </a:spcBef>
              <a:spcAft>
                <a:spcPts val="0"/>
              </a:spcAft>
              <a:buSzPts val="4200"/>
              <a:buNone/>
              <a:defRPr sz="3200"/>
            </a:lvl1pPr>
            <a:lvl2pPr lvl="1" algn="ctr">
              <a:lnSpc>
                <a:spcPct val="100000"/>
              </a:lnSpc>
              <a:spcBef>
                <a:spcPts val="0"/>
              </a:spcBef>
              <a:spcAft>
                <a:spcPts val="0"/>
              </a:spcAft>
              <a:buSzPts val="4200"/>
              <a:buNone/>
              <a:defRPr/>
            </a:lvl2pPr>
            <a:lvl3pPr lvl="2" algn="ctr">
              <a:lnSpc>
                <a:spcPct val="100000"/>
              </a:lnSpc>
              <a:spcBef>
                <a:spcPts val="0"/>
              </a:spcBef>
              <a:spcAft>
                <a:spcPts val="0"/>
              </a:spcAft>
              <a:buSzPts val="4200"/>
              <a:buNone/>
              <a:defRPr/>
            </a:lvl3pPr>
            <a:lvl4pPr lvl="3" algn="ctr">
              <a:lnSpc>
                <a:spcPct val="100000"/>
              </a:lnSpc>
              <a:spcBef>
                <a:spcPts val="0"/>
              </a:spcBef>
              <a:spcAft>
                <a:spcPts val="0"/>
              </a:spcAft>
              <a:buSzPts val="4200"/>
              <a:buNone/>
              <a:defRPr/>
            </a:lvl4pPr>
            <a:lvl5pPr lvl="4" algn="ctr">
              <a:lnSpc>
                <a:spcPct val="100000"/>
              </a:lnSpc>
              <a:spcBef>
                <a:spcPts val="0"/>
              </a:spcBef>
              <a:spcAft>
                <a:spcPts val="0"/>
              </a:spcAft>
              <a:buSzPts val="4200"/>
              <a:buNone/>
              <a:defRPr/>
            </a:lvl5pPr>
            <a:lvl6pPr lvl="5" algn="ctr">
              <a:lnSpc>
                <a:spcPct val="100000"/>
              </a:lnSpc>
              <a:spcBef>
                <a:spcPts val="0"/>
              </a:spcBef>
              <a:spcAft>
                <a:spcPts val="0"/>
              </a:spcAft>
              <a:buSzPts val="4200"/>
              <a:buNone/>
              <a:defRPr/>
            </a:lvl6pPr>
            <a:lvl7pPr lvl="6" algn="ctr">
              <a:lnSpc>
                <a:spcPct val="100000"/>
              </a:lnSpc>
              <a:spcBef>
                <a:spcPts val="0"/>
              </a:spcBef>
              <a:spcAft>
                <a:spcPts val="0"/>
              </a:spcAft>
              <a:buSzPts val="4200"/>
              <a:buNone/>
              <a:defRPr/>
            </a:lvl7pPr>
            <a:lvl8pPr lvl="7" algn="ctr">
              <a:lnSpc>
                <a:spcPct val="100000"/>
              </a:lnSpc>
              <a:spcBef>
                <a:spcPts val="0"/>
              </a:spcBef>
              <a:spcAft>
                <a:spcPts val="0"/>
              </a:spcAft>
              <a:buSzPts val="4200"/>
              <a:buNone/>
              <a:defRPr/>
            </a:lvl8pPr>
            <a:lvl9pPr lvl="8" algn="ctr">
              <a:lnSpc>
                <a:spcPct val="100000"/>
              </a:lnSpc>
              <a:spcBef>
                <a:spcPts val="0"/>
              </a:spcBef>
              <a:spcAft>
                <a:spcPts val="0"/>
              </a:spcAft>
              <a:buSzPts val="4200"/>
              <a:buNone/>
              <a:defRPr/>
            </a:lvl9pPr>
          </a:lstStyle>
          <a:p>
            <a:endParaRPr/>
          </a:p>
        </p:txBody>
      </p:sp>
      <p:sp>
        <p:nvSpPr>
          <p:cNvPr id="33" name="Google Shape;33;p85"/>
          <p:cNvSpPr txBox="1">
            <a:spLocks noGrp="1"/>
          </p:cNvSpPr>
          <p:nvPr>
            <p:ph type="body" idx="1"/>
          </p:nvPr>
        </p:nvSpPr>
        <p:spPr>
          <a:xfrm>
            <a:off x="5183188" y="987425"/>
            <a:ext cx="6172200" cy="4873625"/>
          </a:xfrm>
          <a:prstGeom prst="rect">
            <a:avLst/>
          </a:prstGeom>
          <a:noFill/>
          <a:ln>
            <a:noFill/>
          </a:ln>
        </p:spPr>
        <p:txBody>
          <a:bodyPr spcFirstLastPara="1" wrap="square" lIns="50800" tIns="50800" rIns="50800" bIns="50800" anchor="ctr" anchorCtr="0">
            <a:normAutofit/>
          </a:bodyPr>
          <a:lstStyle>
            <a:lvl1pPr marL="457200" lvl="0" indent="-371475" algn="l">
              <a:lnSpc>
                <a:spcPct val="100000"/>
              </a:lnSpc>
              <a:spcBef>
                <a:spcPts val="2213"/>
              </a:spcBef>
              <a:spcAft>
                <a:spcPts val="0"/>
              </a:spcAft>
              <a:buSzPts val="2250"/>
              <a:buChar char="•"/>
              <a:defRPr sz="3200"/>
            </a:lvl1pPr>
            <a:lvl2pPr marL="914400" lvl="1" indent="-371475" algn="l">
              <a:lnSpc>
                <a:spcPct val="100000"/>
              </a:lnSpc>
              <a:spcBef>
                <a:spcPts val="2213"/>
              </a:spcBef>
              <a:spcAft>
                <a:spcPts val="0"/>
              </a:spcAft>
              <a:buSzPts val="2250"/>
              <a:buChar char="•"/>
              <a:defRPr sz="2800"/>
            </a:lvl2pPr>
            <a:lvl3pPr marL="1371600" lvl="2" indent="-371475" algn="l">
              <a:lnSpc>
                <a:spcPct val="100000"/>
              </a:lnSpc>
              <a:spcBef>
                <a:spcPts val="2213"/>
              </a:spcBef>
              <a:spcAft>
                <a:spcPts val="0"/>
              </a:spcAft>
              <a:buSzPts val="2250"/>
              <a:buChar char="•"/>
              <a:defRPr sz="2400"/>
            </a:lvl3pPr>
            <a:lvl4pPr marL="1828800" lvl="3" indent="-371475" algn="l">
              <a:lnSpc>
                <a:spcPct val="100000"/>
              </a:lnSpc>
              <a:spcBef>
                <a:spcPts val="2213"/>
              </a:spcBef>
              <a:spcAft>
                <a:spcPts val="0"/>
              </a:spcAft>
              <a:buSzPts val="2250"/>
              <a:buChar char="•"/>
              <a:defRPr sz="2000"/>
            </a:lvl4pPr>
            <a:lvl5pPr marL="2286000" lvl="4" indent="-371475" algn="l">
              <a:lnSpc>
                <a:spcPct val="100000"/>
              </a:lnSpc>
              <a:spcBef>
                <a:spcPts val="2213"/>
              </a:spcBef>
              <a:spcAft>
                <a:spcPts val="0"/>
              </a:spcAft>
              <a:buSzPts val="2250"/>
              <a:buChar char="•"/>
              <a:defRPr sz="2000"/>
            </a:lvl5pPr>
            <a:lvl6pPr marL="2743200" lvl="5" indent="-371475" algn="l">
              <a:lnSpc>
                <a:spcPct val="100000"/>
              </a:lnSpc>
              <a:spcBef>
                <a:spcPts val="2213"/>
              </a:spcBef>
              <a:spcAft>
                <a:spcPts val="0"/>
              </a:spcAft>
              <a:buSzPts val="2250"/>
              <a:buChar char="•"/>
              <a:defRPr sz="2000"/>
            </a:lvl6pPr>
            <a:lvl7pPr marL="3200400" lvl="6" indent="-371475" algn="l">
              <a:lnSpc>
                <a:spcPct val="100000"/>
              </a:lnSpc>
              <a:spcBef>
                <a:spcPts val="2213"/>
              </a:spcBef>
              <a:spcAft>
                <a:spcPts val="0"/>
              </a:spcAft>
              <a:buSzPts val="2250"/>
              <a:buChar char="•"/>
              <a:defRPr sz="2000"/>
            </a:lvl7pPr>
            <a:lvl8pPr marL="3657600" lvl="7" indent="-371475" algn="l">
              <a:lnSpc>
                <a:spcPct val="100000"/>
              </a:lnSpc>
              <a:spcBef>
                <a:spcPts val="2213"/>
              </a:spcBef>
              <a:spcAft>
                <a:spcPts val="0"/>
              </a:spcAft>
              <a:buSzPts val="2250"/>
              <a:buChar char="•"/>
              <a:defRPr sz="2000"/>
            </a:lvl8pPr>
            <a:lvl9pPr marL="4114800" lvl="8" indent="-371475" algn="l">
              <a:lnSpc>
                <a:spcPct val="100000"/>
              </a:lnSpc>
              <a:spcBef>
                <a:spcPts val="2213"/>
              </a:spcBef>
              <a:spcAft>
                <a:spcPts val="0"/>
              </a:spcAft>
              <a:buSzPts val="2250"/>
              <a:buChar char="•"/>
              <a:defRPr sz="2000"/>
            </a:lvl9pPr>
          </a:lstStyle>
          <a:p>
            <a:endParaRPr/>
          </a:p>
        </p:txBody>
      </p:sp>
      <p:sp>
        <p:nvSpPr>
          <p:cNvPr id="34" name="Google Shape;34;p85"/>
          <p:cNvSpPr txBox="1">
            <a:spLocks noGrp="1"/>
          </p:cNvSpPr>
          <p:nvPr>
            <p:ph type="body" idx="2"/>
          </p:nvPr>
        </p:nvSpPr>
        <p:spPr>
          <a:xfrm>
            <a:off x="839788" y="2057400"/>
            <a:ext cx="3932237" cy="3811588"/>
          </a:xfrm>
          <a:prstGeom prst="rect">
            <a:avLst/>
          </a:prstGeom>
          <a:noFill/>
          <a:ln>
            <a:noFill/>
          </a:ln>
        </p:spPr>
        <p:txBody>
          <a:bodyPr spcFirstLastPara="1" wrap="square" lIns="50800" tIns="50800" rIns="50800" bIns="50800" anchor="ctr" anchorCtr="0">
            <a:normAutofit/>
          </a:bodyPr>
          <a:lstStyle>
            <a:lvl1pPr marL="457200" lvl="0" indent="-228600" algn="l">
              <a:lnSpc>
                <a:spcPct val="100000"/>
              </a:lnSpc>
              <a:spcBef>
                <a:spcPts val="2213"/>
              </a:spcBef>
              <a:spcAft>
                <a:spcPts val="0"/>
              </a:spcAft>
              <a:buSzPts val="2250"/>
              <a:buNone/>
              <a:defRPr sz="1600"/>
            </a:lvl1pPr>
            <a:lvl2pPr marL="914400" lvl="1" indent="-228600" algn="l">
              <a:lnSpc>
                <a:spcPct val="100000"/>
              </a:lnSpc>
              <a:spcBef>
                <a:spcPts val="2213"/>
              </a:spcBef>
              <a:spcAft>
                <a:spcPts val="0"/>
              </a:spcAft>
              <a:buSzPts val="2250"/>
              <a:buNone/>
              <a:defRPr sz="1400"/>
            </a:lvl2pPr>
            <a:lvl3pPr marL="1371600" lvl="2" indent="-228600" algn="l">
              <a:lnSpc>
                <a:spcPct val="100000"/>
              </a:lnSpc>
              <a:spcBef>
                <a:spcPts val="2213"/>
              </a:spcBef>
              <a:spcAft>
                <a:spcPts val="0"/>
              </a:spcAft>
              <a:buSzPts val="2250"/>
              <a:buNone/>
              <a:defRPr sz="1200"/>
            </a:lvl3pPr>
            <a:lvl4pPr marL="1828800" lvl="3" indent="-228600" algn="l">
              <a:lnSpc>
                <a:spcPct val="100000"/>
              </a:lnSpc>
              <a:spcBef>
                <a:spcPts val="2213"/>
              </a:spcBef>
              <a:spcAft>
                <a:spcPts val="0"/>
              </a:spcAft>
              <a:buSzPts val="2250"/>
              <a:buNone/>
              <a:defRPr sz="1000"/>
            </a:lvl4pPr>
            <a:lvl5pPr marL="2286000" lvl="4" indent="-228600" algn="l">
              <a:lnSpc>
                <a:spcPct val="100000"/>
              </a:lnSpc>
              <a:spcBef>
                <a:spcPts val="2213"/>
              </a:spcBef>
              <a:spcAft>
                <a:spcPts val="0"/>
              </a:spcAft>
              <a:buSzPts val="2250"/>
              <a:buNone/>
              <a:defRPr sz="1000"/>
            </a:lvl5pPr>
            <a:lvl6pPr marL="2743200" lvl="5" indent="-228600" algn="l">
              <a:lnSpc>
                <a:spcPct val="100000"/>
              </a:lnSpc>
              <a:spcBef>
                <a:spcPts val="2213"/>
              </a:spcBef>
              <a:spcAft>
                <a:spcPts val="0"/>
              </a:spcAft>
              <a:buSzPts val="2250"/>
              <a:buNone/>
              <a:defRPr sz="1000"/>
            </a:lvl6pPr>
            <a:lvl7pPr marL="3200400" lvl="6" indent="-228600" algn="l">
              <a:lnSpc>
                <a:spcPct val="100000"/>
              </a:lnSpc>
              <a:spcBef>
                <a:spcPts val="2213"/>
              </a:spcBef>
              <a:spcAft>
                <a:spcPts val="0"/>
              </a:spcAft>
              <a:buSzPts val="2250"/>
              <a:buNone/>
              <a:defRPr sz="1000"/>
            </a:lvl7pPr>
            <a:lvl8pPr marL="3657600" lvl="7" indent="-228600" algn="l">
              <a:lnSpc>
                <a:spcPct val="100000"/>
              </a:lnSpc>
              <a:spcBef>
                <a:spcPts val="2213"/>
              </a:spcBef>
              <a:spcAft>
                <a:spcPts val="0"/>
              </a:spcAft>
              <a:buSzPts val="2250"/>
              <a:buNone/>
              <a:defRPr sz="1000"/>
            </a:lvl8pPr>
            <a:lvl9pPr marL="4114800" lvl="8" indent="-228600" algn="l">
              <a:lnSpc>
                <a:spcPct val="100000"/>
              </a:lnSpc>
              <a:spcBef>
                <a:spcPts val="2213"/>
              </a:spcBef>
              <a:spcAft>
                <a:spcPts val="0"/>
              </a:spcAft>
              <a:buSzPts val="2250"/>
              <a:buNone/>
              <a:defRPr sz="1000"/>
            </a:lvl9pPr>
          </a:lstStyle>
          <a:p>
            <a:endParaRPr/>
          </a:p>
        </p:txBody>
      </p:sp>
      <p:sp>
        <p:nvSpPr>
          <p:cNvPr id="35" name="Google Shape;35;p85"/>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36" name="Google Shape;36;p85"/>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37" name="Google Shape;37;p85"/>
          <p:cNvSpPr txBox="1">
            <a:spLocks noGrp="1"/>
          </p:cNvSpPr>
          <p:nvPr>
            <p:ph type="sldNum" idx="12"/>
          </p:nvPr>
        </p:nvSpPr>
        <p:spPr>
          <a:xfrm>
            <a:off x="5979516" y="6540500"/>
            <a:ext cx="246900" cy="241200"/>
          </a:xfrm>
          <a:prstGeom prst="rect">
            <a:avLst/>
          </a:prstGeom>
          <a:noFill/>
          <a:ln>
            <a:noFill/>
          </a:ln>
        </p:spPr>
        <p:txBody>
          <a:bodyPr spcFirstLastPara="1" wrap="square" lIns="50800" tIns="50800" rIns="50800" bIns="50800" anchor="t" anchorCtr="0">
            <a:sp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Helvetica Neue Light"/>
                <a:ea typeface="Helvetica Neue Light"/>
                <a:cs typeface="Helvetica Neue Light"/>
                <a:sym typeface="Helvetica Neue Light"/>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Helvetica Neue Light"/>
                <a:ea typeface="Helvetica Neue Light"/>
                <a:cs typeface="Helvetica Neue Light"/>
                <a:sym typeface="Helvetica Neue Light"/>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Helvetica Neue Light"/>
                <a:ea typeface="Helvetica Neue Light"/>
                <a:cs typeface="Helvetica Neue Light"/>
                <a:sym typeface="Helvetica Neue Light"/>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Helvetica Neue Light"/>
                <a:ea typeface="Helvetica Neue Light"/>
                <a:cs typeface="Helvetica Neue Light"/>
                <a:sym typeface="Helvetica Neue Light"/>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Helvetica Neue Light"/>
                <a:ea typeface="Helvetica Neue Light"/>
                <a:cs typeface="Helvetica Neue Light"/>
                <a:sym typeface="Helvetica Neue Light"/>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Helvetica Neue Light"/>
                <a:ea typeface="Helvetica Neue Light"/>
                <a:cs typeface="Helvetica Neue Light"/>
                <a:sym typeface="Helvetica Neue Light"/>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Helvetica Neue Light"/>
                <a:ea typeface="Helvetica Neue Light"/>
                <a:cs typeface="Helvetica Neue Light"/>
                <a:sym typeface="Helvetica Neue Light"/>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Helvetica Neue Light"/>
                <a:ea typeface="Helvetica Neue Light"/>
                <a:cs typeface="Helvetica Neue Light"/>
                <a:sym typeface="Helvetica Neue Light"/>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Helvetica Neue Light"/>
                <a:ea typeface="Helvetica Neue Light"/>
                <a:cs typeface="Helvetica Neue Light"/>
                <a:sym typeface="Helvetica Neue Light"/>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8"/>
        <p:cNvGrpSpPr/>
        <p:nvPr/>
      </p:nvGrpSpPr>
      <p:grpSpPr>
        <a:xfrm>
          <a:off x="0" y="0"/>
          <a:ext cx="0" cy="0"/>
          <a:chOff x="0" y="0"/>
          <a:chExt cx="0" cy="0"/>
        </a:xfrm>
      </p:grpSpPr>
      <p:sp>
        <p:nvSpPr>
          <p:cNvPr id="39" name="Google Shape;39;p53"/>
          <p:cNvSpPr txBox="1">
            <a:spLocks noGrp="1"/>
          </p:cNvSpPr>
          <p:nvPr>
            <p:ph type="ctrTitle"/>
          </p:nvPr>
        </p:nvSpPr>
        <p:spPr>
          <a:xfrm>
            <a:off x="1524000" y="1122363"/>
            <a:ext cx="9144000" cy="23877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ctr">
              <a:lnSpc>
                <a:spcPct val="100000"/>
              </a:lnSpc>
              <a:spcBef>
                <a:spcPts val="0"/>
              </a:spcBef>
              <a:spcAft>
                <a:spcPts val="0"/>
              </a:spcAft>
              <a:buSzPts val="4200"/>
              <a:buNone/>
              <a:defRPr/>
            </a:lvl2pPr>
            <a:lvl3pPr lvl="2" algn="ctr">
              <a:lnSpc>
                <a:spcPct val="100000"/>
              </a:lnSpc>
              <a:spcBef>
                <a:spcPts val="0"/>
              </a:spcBef>
              <a:spcAft>
                <a:spcPts val="0"/>
              </a:spcAft>
              <a:buSzPts val="4200"/>
              <a:buNone/>
              <a:defRPr/>
            </a:lvl3pPr>
            <a:lvl4pPr lvl="3" algn="ctr">
              <a:lnSpc>
                <a:spcPct val="100000"/>
              </a:lnSpc>
              <a:spcBef>
                <a:spcPts val="0"/>
              </a:spcBef>
              <a:spcAft>
                <a:spcPts val="0"/>
              </a:spcAft>
              <a:buSzPts val="4200"/>
              <a:buNone/>
              <a:defRPr/>
            </a:lvl4pPr>
            <a:lvl5pPr lvl="4" algn="ctr">
              <a:lnSpc>
                <a:spcPct val="100000"/>
              </a:lnSpc>
              <a:spcBef>
                <a:spcPts val="0"/>
              </a:spcBef>
              <a:spcAft>
                <a:spcPts val="0"/>
              </a:spcAft>
              <a:buSzPts val="4200"/>
              <a:buNone/>
              <a:defRPr/>
            </a:lvl5pPr>
            <a:lvl6pPr lvl="5" algn="ctr">
              <a:lnSpc>
                <a:spcPct val="100000"/>
              </a:lnSpc>
              <a:spcBef>
                <a:spcPts val="0"/>
              </a:spcBef>
              <a:spcAft>
                <a:spcPts val="0"/>
              </a:spcAft>
              <a:buSzPts val="4200"/>
              <a:buNone/>
              <a:defRPr/>
            </a:lvl6pPr>
            <a:lvl7pPr lvl="6" algn="ctr">
              <a:lnSpc>
                <a:spcPct val="100000"/>
              </a:lnSpc>
              <a:spcBef>
                <a:spcPts val="0"/>
              </a:spcBef>
              <a:spcAft>
                <a:spcPts val="0"/>
              </a:spcAft>
              <a:buSzPts val="4200"/>
              <a:buNone/>
              <a:defRPr/>
            </a:lvl7pPr>
            <a:lvl8pPr lvl="7" algn="ctr">
              <a:lnSpc>
                <a:spcPct val="100000"/>
              </a:lnSpc>
              <a:spcBef>
                <a:spcPts val="0"/>
              </a:spcBef>
              <a:spcAft>
                <a:spcPts val="0"/>
              </a:spcAft>
              <a:buSzPts val="4200"/>
              <a:buNone/>
              <a:defRPr/>
            </a:lvl8pPr>
            <a:lvl9pPr lvl="8" algn="ctr">
              <a:lnSpc>
                <a:spcPct val="100000"/>
              </a:lnSpc>
              <a:spcBef>
                <a:spcPts val="0"/>
              </a:spcBef>
              <a:spcAft>
                <a:spcPts val="0"/>
              </a:spcAft>
              <a:buSzPts val="4200"/>
              <a:buNone/>
              <a:defRPr/>
            </a:lvl9pPr>
          </a:lstStyle>
          <a:p>
            <a:endParaRPr/>
          </a:p>
        </p:txBody>
      </p:sp>
      <p:sp>
        <p:nvSpPr>
          <p:cNvPr id="40" name="Google Shape;40;p53"/>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41" name="Google Shape;41;p53"/>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42" name="Google Shape;42;p53"/>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43" name="Google Shape;43;p53"/>
          <p:cNvSpPr txBox="1">
            <a:spLocks noGrp="1"/>
          </p:cNvSpPr>
          <p:nvPr>
            <p:ph type="sldNum" idx="12"/>
          </p:nvPr>
        </p:nvSpPr>
        <p:spPr>
          <a:xfrm>
            <a:off x="8610600" y="6356350"/>
            <a:ext cx="2743200" cy="230700"/>
          </a:xfrm>
          <a:prstGeom prst="rect">
            <a:avLst/>
          </a:prstGeom>
          <a:noFill/>
          <a:ln>
            <a:noFill/>
          </a:ln>
        </p:spPr>
        <p:txBody>
          <a:bodyPr spcFirstLastPara="1" wrap="square" lIns="91425" tIns="45700" rIns="91425" bIns="45700" anchor="ctr" anchorCtr="0">
            <a:sp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Helvetica Neue Light"/>
                <a:ea typeface="Helvetica Neue Light"/>
                <a:cs typeface="Helvetica Neue Light"/>
                <a:sym typeface="Helvetica Neue Light"/>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Helvetica Neue Light"/>
                <a:ea typeface="Helvetica Neue Light"/>
                <a:cs typeface="Helvetica Neue Light"/>
                <a:sym typeface="Helvetica Neue Light"/>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Helvetica Neue Light"/>
                <a:ea typeface="Helvetica Neue Light"/>
                <a:cs typeface="Helvetica Neue Light"/>
                <a:sym typeface="Helvetica Neue Light"/>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Helvetica Neue Light"/>
                <a:ea typeface="Helvetica Neue Light"/>
                <a:cs typeface="Helvetica Neue Light"/>
                <a:sym typeface="Helvetica Neue Light"/>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Helvetica Neue Light"/>
                <a:ea typeface="Helvetica Neue Light"/>
                <a:cs typeface="Helvetica Neue Light"/>
                <a:sym typeface="Helvetica Neue Light"/>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Helvetica Neue Light"/>
                <a:ea typeface="Helvetica Neue Light"/>
                <a:cs typeface="Helvetica Neue Light"/>
                <a:sym typeface="Helvetica Neue Light"/>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Helvetica Neue Light"/>
                <a:ea typeface="Helvetica Neue Light"/>
                <a:cs typeface="Helvetica Neue Light"/>
                <a:sym typeface="Helvetica Neue Light"/>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Helvetica Neue Light"/>
                <a:ea typeface="Helvetica Neue Light"/>
                <a:cs typeface="Helvetica Neue Light"/>
                <a:sym typeface="Helvetica Neue Light"/>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Helvetica Neue Light"/>
                <a:ea typeface="Helvetica Neue Light"/>
                <a:cs typeface="Helvetica Neue Light"/>
                <a:sym typeface="Helvetica Neue Light"/>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4_Two Content">
  <p:cSld name="4_Two Content">
    <p:spTree>
      <p:nvGrpSpPr>
        <p:cNvPr id="1" name="Shape 44"/>
        <p:cNvGrpSpPr/>
        <p:nvPr/>
      </p:nvGrpSpPr>
      <p:grpSpPr>
        <a:xfrm>
          <a:off x="0" y="0"/>
          <a:ext cx="0" cy="0"/>
          <a:chOff x="0" y="0"/>
          <a:chExt cx="0" cy="0"/>
        </a:xfrm>
      </p:grpSpPr>
      <p:sp>
        <p:nvSpPr>
          <p:cNvPr id="45" name="Google Shape;45;p55"/>
          <p:cNvSpPr txBox="1">
            <a:spLocks noGrp="1"/>
          </p:cNvSpPr>
          <p:nvPr>
            <p:ph type="body" idx="1"/>
          </p:nvPr>
        </p:nvSpPr>
        <p:spPr>
          <a:xfrm>
            <a:off x="1524000" y="1694673"/>
            <a:ext cx="9414600" cy="5094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002F6D"/>
              </a:buClr>
              <a:buSzPts val="2800"/>
              <a:buNone/>
              <a:defRPr>
                <a:solidFill>
                  <a:srgbClr val="002F6D"/>
                </a:solidFill>
                <a:latin typeface="Source Sans Pro"/>
                <a:ea typeface="Source Sans Pro"/>
                <a:cs typeface="Source Sans Pro"/>
                <a:sym typeface="Source Sans Pro"/>
              </a:defRPr>
            </a:lvl1pPr>
            <a:lvl2pPr marL="914400" lvl="1" indent="-228600" algn="l">
              <a:lnSpc>
                <a:spcPct val="90000"/>
              </a:lnSpc>
              <a:spcBef>
                <a:spcPts val="500"/>
              </a:spcBef>
              <a:spcAft>
                <a:spcPts val="0"/>
              </a:spcAft>
              <a:buClr>
                <a:schemeClr val="dk1"/>
              </a:buClr>
              <a:buSzPts val="2400"/>
              <a:buNone/>
              <a:defRPr>
                <a:latin typeface="Source Sans Pro"/>
                <a:ea typeface="Source Sans Pro"/>
                <a:cs typeface="Source Sans Pro"/>
                <a:sym typeface="Source Sans Pro"/>
              </a:defRPr>
            </a:lvl2pPr>
            <a:lvl3pPr marL="1371600" lvl="2" indent="-228600" algn="l">
              <a:lnSpc>
                <a:spcPct val="90000"/>
              </a:lnSpc>
              <a:spcBef>
                <a:spcPts val="500"/>
              </a:spcBef>
              <a:spcAft>
                <a:spcPts val="0"/>
              </a:spcAft>
              <a:buClr>
                <a:schemeClr val="dk1"/>
              </a:buClr>
              <a:buSzPts val="2000"/>
              <a:buNone/>
              <a:defRPr>
                <a:latin typeface="Source Sans Pro"/>
                <a:ea typeface="Source Sans Pro"/>
                <a:cs typeface="Source Sans Pro"/>
                <a:sym typeface="Source Sans Pro"/>
              </a:defRPr>
            </a:lvl3pPr>
            <a:lvl4pPr marL="1828800" lvl="3" indent="-228600" algn="l">
              <a:lnSpc>
                <a:spcPct val="90000"/>
              </a:lnSpc>
              <a:spcBef>
                <a:spcPts val="500"/>
              </a:spcBef>
              <a:spcAft>
                <a:spcPts val="0"/>
              </a:spcAft>
              <a:buClr>
                <a:schemeClr val="dk1"/>
              </a:buClr>
              <a:buSzPts val="1800"/>
              <a:buNone/>
              <a:defRPr>
                <a:latin typeface="Source Sans Pro"/>
                <a:ea typeface="Source Sans Pro"/>
                <a:cs typeface="Source Sans Pro"/>
                <a:sym typeface="Source Sans Pro"/>
              </a:defRPr>
            </a:lvl4pPr>
            <a:lvl5pPr marL="2286000" lvl="4" indent="-228600" algn="l">
              <a:lnSpc>
                <a:spcPct val="90000"/>
              </a:lnSpc>
              <a:spcBef>
                <a:spcPts val="500"/>
              </a:spcBef>
              <a:spcAft>
                <a:spcPts val="0"/>
              </a:spcAft>
              <a:buClr>
                <a:schemeClr val="dk1"/>
              </a:buClr>
              <a:buSzPts val="1800"/>
              <a:buNone/>
              <a:defRPr>
                <a:latin typeface="Source Sans Pro"/>
                <a:ea typeface="Source Sans Pro"/>
                <a:cs typeface="Source Sans Pro"/>
                <a:sym typeface="Source Sans Pro"/>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55"/>
          <p:cNvSpPr txBox="1">
            <a:spLocks noGrp="1"/>
          </p:cNvSpPr>
          <p:nvPr>
            <p:ph type="body" idx="2"/>
          </p:nvPr>
        </p:nvSpPr>
        <p:spPr>
          <a:xfrm>
            <a:off x="1524000" y="2367887"/>
            <a:ext cx="9415500" cy="3043800"/>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rgbClr val="53575A"/>
              </a:buClr>
              <a:buSzPts val="2800"/>
              <a:buFont typeface="Arial"/>
              <a:buChar char="•"/>
              <a:defRPr>
                <a:solidFill>
                  <a:srgbClr val="53575A"/>
                </a:solidFill>
                <a:latin typeface="Source Sans Pro"/>
                <a:ea typeface="Source Sans Pro"/>
                <a:cs typeface="Source Sans Pro"/>
                <a:sym typeface="Source Sans Pro"/>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7"/>
        <p:cNvGrpSpPr/>
        <p:nvPr/>
      </p:nvGrpSpPr>
      <p:grpSpPr>
        <a:xfrm>
          <a:off x="0" y="0"/>
          <a:ext cx="0" cy="0"/>
          <a:chOff x="0" y="0"/>
          <a:chExt cx="0" cy="0"/>
        </a:xfrm>
      </p:grpSpPr>
      <p:sp>
        <p:nvSpPr>
          <p:cNvPr id="48" name="Google Shape;48;p56"/>
          <p:cNvSpPr txBox="1">
            <a:spLocks noGrp="1"/>
          </p:cNvSpPr>
          <p:nvPr>
            <p:ph type="title"/>
          </p:nvPr>
        </p:nvSpPr>
        <p:spPr>
          <a:xfrm>
            <a:off x="831850" y="1709738"/>
            <a:ext cx="10515600" cy="28527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ctr">
              <a:lnSpc>
                <a:spcPct val="100000"/>
              </a:lnSpc>
              <a:spcBef>
                <a:spcPts val="0"/>
              </a:spcBef>
              <a:spcAft>
                <a:spcPts val="0"/>
              </a:spcAft>
              <a:buSzPts val="4200"/>
              <a:buNone/>
              <a:defRPr/>
            </a:lvl2pPr>
            <a:lvl3pPr lvl="2" algn="ctr">
              <a:lnSpc>
                <a:spcPct val="100000"/>
              </a:lnSpc>
              <a:spcBef>
                <a:spcPts val="0"/>
              </a:spcBef>
              <a:spcAft>
                <a:spcPts val="0"/>
              </a:spcAft>
              <a:buSzPts val="4200"/>
              <a:buNone/>
              <a:defRPr/>
            </a:lvl3pPr>
            <a:lvl4pPr lvl="3" algn="ctr">
              <a:lnSpc>
                <a:spcPct val="100000"/>
              </a:lnSpc>
              <a:spcBef>
                <a:spcPts val="0"/>
              </a:spcBef>
              <a:spcAft>
                <a:spcPts val="0"/>
              </a:spcAft>
              <a:buSzPts val="4200"/>
              <a:buNone/>
              <a:defRPr/>
            </a:lvl4pPr>
            <a:lvl5pPr lvl="4" algn="ctr">
              <a:lnSpc>
                <a:spcPct val="100000"/>
              </a:lnSpc>
              <a:spcBef>
                <a:spcPts val="0"/>
              </a:spcBef>
              <a:spcAft>
                <a:spcPts val="0"/>
              </a:spcAft>
              <a:buSzPts val="4200"/>
              <a:buNone/>
              <a:defRPr/>
            </a:lvl5pPr>
            <a:lvl6pPr lvl="5" algn="ctr">
              <a:lnSpc>
                <a:spcPct val="100000"/>
              </a:lnSpc>
              <a:spcBef>
                <a:spcPts val="0"/>
              </a:spcBef>
              <a:spcAft>
                <a:spcPts val="0"/>
              </a:spcAft>
              <a:buSzPts val="4200"/>
              <a:buNone/>
              <a:defRPr/>
            </a:lvl6pPr>
            <a:lvl7pPr lvl="6" algn="ctr">
              <a:lnSpc>
                <a:spcPct val="100000"/>
              </a:lnSpc>
              <a:spcBef>
                <a:spcPts val="0"/>
              </a:spcBef>
              <a:spcAft>
                <a:spcPts val="0"/>
              </a:spcAft>
              <a:buSzPts val="4200"/>
              <a:buNone/>
              <a:defRPr/>
            </a:lvl7pPr>
            <a:lvl8pPr lvl="7" algn="ctr">
              <a:lnSpc>
                <a:spcPct val="100000"/>
              </a:lnSpc>
              <a:spcBef>
                <a:spcPts val="0"/>
              </a:spcBef>
              <a:spcAft>
                <a:spcPts val="0"/>
              </a:spcAft>
              <a:buSzPts val="4200"/>
              <a:buNone/>
              <a:defRPr/>
            </a:lvl8pPr>
            <a:lvl9pPr lvl="8" algn="ctr">
              <a:lnSpc>
                <a:spcPct val="100000"/>
              </a:lnSpc>
              <a:spcBef>
                <a:spcPts val="0"/>
              </a:spcBef>
              <a:spcAft>
                <a:spcPts val="0"/>
              </a:spcAft>
              <a:buSzPts val="4200"/>
              <a:buNone/>
              <a:defRPr/>
            </a:lvl9pPr>
          </a:lstStyle>
          <a:p>
            <a:endParaRPr/>
          </a:p>
        </p:txBody>
      </p:sp>
      <p:sp>
        <p:nvSpPr>
          <p:cNvPr id="49" name="Google Shape;49;p56"/>
          <p:cNvSpPr txBox="1">
            <a:spLocks noGrp="1"/>
          </p:cNvSpPr>
          <p:nvPr>
            <p:ph type="body" idx="1"/>
          </p:nvPr>
        </p:nvSpPr>
        <p:spPr>
          <a:xfrm>
            <a:off x="831850" y="4589463"/>
            <a:ext cx="10515600" cy="15003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50" name="Google Shape;50;p56"/>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51" name="Google Shape;51;p56"/>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52" name="Google Shape;52;p56"/>
          <p:cNvSpPr txBox="1">
            <a:spLocks noGrp="1"/>
          </p:cNvSpPr>
          <p:nvPr>
            <p:ph type="sldNum" idx="12"/>
          </p:nvPr>
        </p:nvSpPr>
        <p:spPr>
          <a:xfrm>
            <a:off x="8610600" y="6356350"/>
            <a:ext cx="2743200" cy="230700"/>
          </a:xfrm>
          <a:prstGeom prst="rect">
            <a:avLst/>
          </a:prstGeom>
          <a:noFill/>
          <a:ln>
            <a:noFill/>
          </a:ln>
        </p:spPr>
        <p:txBody>
          <a:bodyPr spcFirstLastPara="1" wrap="square" lIns="91425" tIns="45700" rIns="91425" bIns="45700" anchor="ctr" anchorCtr="0">
            <a:sp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Helvetica Neue Light"/>
                <a:ea typeface="Helvetica Neue Light"/>
                <a:cs typeface="Helvetica Neue Light"/>
                <a:sym typeface="Helvetica Neue Light"/>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Helvetica Neue Light"/>
                <a:ea typeface="Helvetica Neue Light"/>
                <a:cs typeface="Helvetica Neue Light"/>
                <a:sym typeface="Helvetica Neue Light"/>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Helvetica Neue Light"/>
                <a:ea typeface="Helvetica Neue Light"/>
                <a:cs typeface="Helvetica Neue Light"/>
                <a:sym typeface="Helvetica Neue Light"/>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Helvetica Neue Light"/>
                <a:ea typeface="Helvetica Neue Light"/>
                <a:cs typeface="Helvetica Neue Light"/>
                <a:sym typeface="Helvetica Neue Light"/>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Helvetica Neue Light"/>
                <a:ea typeface="Helvetica Neue Light"/>
                <a:cs typeface="Helvetica Neue Light"/>
                <a:sym typeface="Helvetica Neue Light"/>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Helvetica Neue Light"/>
                <a:ea typeface="Helvetica Neue Light"/>
                <a:cs typeface="Helvetica Neue Light"/>
                <a:sym typeface="Helvetica Neue Light"/>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Helvetica Neue Light"/>
                <a:ea typeface="Helvetica Neue Light"/>
                <a:cs typeface="Helvetica Neue Light"/>
                <a:sym typeface="Helvetica Neue Light"/>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Helvetica Neue Light"/>
                <a:ea typeface="Helvetica Neue Light"/>
                <a:cs typeface="Helvetica Neue Light"/>
                <a:sym typeface="Helvetica Neue Light"/>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Helvetica Neue Light"/>
                <a:ea typeface="Helvetica Neue Light"/>
                <a:cs typeface="Helvetica Neue Light"/>
                <a:sym typeface="Helvetica Neue Light"/>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tx">
  <p:cSld name="TITLE_AND_BODY">
    <p:spTree>
      <p:nvGrpSpPr>
        <p:cNvPr id="1" name="Shape 20"/>
        <p:cNvGrpSpPr/>
        <p:nvPr/>
      </p:nvGrpSpPr>
      <p:grpSpPr>
        <a:xfrm>
          <a:off x="0" y="0"/>
          <a:ext cx="0" cy="0"/>
          <a:chOff x="0" y="0"/>
          <a:chExt cx="0" cy="0"/>
        </a:xfrm>
      </p:grpSpPr>
      <p:sp>
        <p:nvSpPr>
          <p:cNvPr id="21" name="Google Shape;21;p51"/>
          <p:cNvSpPr txBox="1">
            <a:spLocks noGrp="1"/>
          </p:cNvSpPr>
          <p:nvPr>
            <p:ph type="sldNum" idx="12"/>
          </p:nvPr>
        </p:nvSpPr>
        <p:spPr>
          <a:xfrm>
            <a:off x="5979516" y="6540500"/>
            <a:ext cx="246900" cy="241200"/>
          </a:xfrm>
          <a:prstGeom prst="rect">
            <a:avLst/>
          </a:prstGeom>
          <a:noFill/>
          <a:ln>
            <a:noFill/>
          </a:ln>
        </p:spPr>
        <p:txBody>
          <a:bodyPr spcFirstLastPara="1" wrap="square" lIns="50800" tIns="50800" rIns="50800" bIns="50800" anchor="t" anchorCtr="0">
            <a:sp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Helvetica Neue Light"/>
                <a:ea typeface="Helvetica Neue Light"/>
                <a:cs typeface="Helvetica Neue Light"/>
                <a:sym typeface="Helvetica Neue Light"/>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Helvetica Neue Light"/>
                <a:ea typeface="Helvetica Neue Light"/>
                <a:cs typeface="Helvetica Neue Light"/>
                <a:sym typeface="Helvetica Neue Light"/>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Helvetica Neue Light"/>
                <a:ea typeface="Helvetica Neue Light"/>
                <a:cs typeface="Helvetica Neue Light"/>
                <a:sym typeface="Helvetica Neue Light"/>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Helvetica Neue Light"/>
                <a:ea typeface="Helvetica Neue Light"/>
                <a:cs typeface="Helvetica Neue Light"/>
                <a:sym typeface="Helvetica Neue Light"/>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Helvetica Neue Light"/>
                <a:ea typeface="Helvetica Neue Light"/>
                <a:cs typeface="Helvetica Neue Light"/>
                <a:sym typeface="Helvetica Neue Light"/>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Helvetica Neue Light"/>
                <a:ea typeface="Helvetica Neue Light"/>
                <a:cs typeface="Helvetica Neue Light"/>
                <a:sym typeface="Helvetica Neue Light"/>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Helvetica Neue Light"/>
                <a:ea typeface="Helvetica Neue Light"/>
                <a:cs typeface="Helvetica Neue Light"/>
                <a:sym typeface="Helvetica Neue Light"/>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Helvetica Neue Light"/>
                <a:ea typeface="Helvetica Neue Light"/>
                <a:cs typeface="Helvetica Neue Light"/>
                <a:sym typeface="Helvetica Neue Light"/>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Helvetica Neue Light"/>
                <a:ea typeface="Helvetica Neue Light"/>
                <a:cs typeface="Helvetica Neue Light"/>
                <a:sym typeface="Helvetica Neue Light"/>
              </a:defRPr>
            </a:lvl9pPr>
          </a:lstStyle>
          <a:p>
            <a:pPr marL="0" lvl="0" indent="0" algn="l" rtl="0">
              <a:spcBef>
                <a:spcPts val="0"/>
              </a:spcBef>
              <a:spcAft>
                <a:spcPts val="0"/>
              </a:spcAft>
              <a:buNone/>
            </a:pPr>
            <a:fld id="{00000000-1234-1234-1234-123412341234}" type="slidenum">
              <a:rPr lang="en-US"/>
              <a:t>‹#›</a:t>
            </a:fld>
            <a:endParaRPr/>
          </a:p>
        </p:txBody>
      </p:sp>
      <p:pic>
        <p:nvPicPr>
          <p:cNvPr id="22" name="Google Shape;22;p51" descr="AEBG_PowerPoint20182.png"/>
          <p:cNvPicPr preferRelativeResize="0"/>
          <p:nvPr/>
        </p:nvPicPr>
        <p:blipFill rotWithShape="1">
          <a:blip r:embed="rId2">
            <a:alphaModFix/>
          </a:blip>
          <a:srcRect/>
          <a:stretch/>
        </p:blipFill>
        <p:spPr>
          <a:xfrm>
            <a:off x="0" y="0"/>
            <a:ext cx="12192000" cy="68580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7"/>
        <p:cNvGrpSpPr/>
        <p:nvPr/>
      </p:nvGrpSpPr>
      <p:grpSpPr>
        <a:xfrm>
          <a:off x="0" y="0"/>
          <a:ext cx="0" cy="0"/>
          <a:chOff x="0" y="0"/>
          <a:chExt cx="0" cy="0"/>
        </a:xfrm>
      </p:grpSpPr>
      <p:sp>
        <p:nvSpPr>
          <p:cNvPr id="28" name="Google Shape;28;p53"/>
          <p:cNvSpPr txBox="1">
            <a:spLocks noGrp="1"/>
          </p:cNvSpPr>
          <p:nvPr>
            <p:ph type="ctrTitle"/>
          </p:nvPr>
        </p:nvSpPr>
        <p:spPr>
          <a:xfrm>
            <a:off x="1524000" y="1122363"/>
            <a:ext cx="9144000" cy="23877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ctr">
              <a:lnSpc>
                <a:spcPct val="100000"/>
              </a:lnSpc>
              <a:spcBef>
                <a:spcPts val="0"/>
              </a:spcBef>
              <a:spcAft>
                <a:spcPts val="0"/>
              </a:spcAft>
              <a:buSzPts val="4200"/>
              <a:buNone/>
              <a:defRPr/>
            </a:lvl2pPr>
            <a:lvl3pPr lvl="2" algn="ctr">
              <a:lnSpc>
                <a:spcPct val="100000"/>
              </a:lnSpc>
              <a:spcBef>
                <a:spcPts val="0"/>
              </a:spcBef>
              <a:spcAft>
                <a:spcPts val="0"/>
              </a:spcAft>
              <a:buSzPts val="4200"/>
              <a:buNone/>
              <a:defRPr/>
            </a:lvl3pPr>
            <a:lvl4pPr lvl="3" algn="ctr">
              <a:lnSpc>
                <a:spcPct val="100000"/>
              </a:lnSpc>
              <a:spcBef>
                <a:spcPts val="0"/>
              </a:spcBef>
              <a:spcAft>
                <a:spcPts val="0"/>
              </a:spcAft>
              <a:buSzPts val="4200"/>
              <a:buNone/>
              <a:defRPr/>
            </a:lvl4pPr>
            <a:lvl5pPr lvl="4" algn="ctr">
              <a:lnSpc>
                <a:spcPct val="100000"/>
              </a:lnSpc>
              <a:spcBef>
                <a:spcPts val="0"/>
              </a:spcBef>
              <a:spcAft>
                <a:spcPts val="0"/>
              </a:spcAft>
              <a:buSzPts val="4200"/>
              <a:buNone/>
              <a:defRPr/>
            </a:lvl5pPr>
            <a:lvl6pPr lvl="5" algn="ctr">
              <a:lnSpc>
                <a:spcPct val="100000"/>
              </a:lnSpc>
              <a:spcBef>
                <a:spcPts val="0"/>
              </a:spcBef>
              <a:spcAft>
                <a:spcPts val="0"/>
              </a:spcAft>
              <a:buSzPts val="4200"/>
              <a:buNone/>
              <a:defRPr/>
            </a:lvl6pPr>
            <a:lvl7pPr lvl="6" algn="ctr">
              <a:lnSpc>
                <a:spcPct val="100000"/>
              </a:lnSpc>
              <a:spcBef>
                <a:spcPts val="0"/>
              </a:spcBef>
              <a:spcAft>
                <a:spcPts val="0"/>
              </a:spcAft>
              <a:buSzPts val="4200"/>
              <a:buNone/>
              <a:defRPr/>
            </a:lvl7pPr>
            <a:lvl8pPr lvl="7" algn="ctr">
              <a:lnSpc>
                <a:spcPct val="100000"/>
              </a:lnSpc>
              <a:spcBef>
                <a:spcPts val="0"/>
              </a:spcBef>
              <a:spcAft>
                <a:spcPts val="0"/>
              </a:spcAft>
              <a:buSzPts val="4200"/>
              <a:buNone/>
              <a:defRPr/>
            </a:lvl8pPr>
            <a:lvl9pPr lvl="8" algn="ctr">
              <a:lnSpc>
                <a:spcPct val="100000"/>
              </a:lnSpc>
              <a:spcBef>
                <a:spcPts val="0"/>
              </a:spcBef>
              <a:spcAft>
                <a:spcPts val="0"/>
              </a:spcAft>
              <a:buSzPts val="4200"/>
              <a:buNone/>
              <a:defRPr/>
            </a:lvl9pPr>
          </a:lstStyle>
          <a:p>
            <a:endParaRPr/>
          </a:p>
        </p:txBody>
      </p:sp>
      <p:sp>
        <p:nvSpPr>
          <p:cNvPr id="29" name="Google Shape;29;p53"/>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30" name="Google Shape;30;p53"/>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31" name="Google Shape;31;p53"/>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32" name="Google Shape;32;p53"/>
          <p:cNvSpPr txBox="1">
            <a:spLocks noGrp="1"/>
          </p:cNvSpPr>
          <p:nvPr>
            <p:ph type="sldNum" idx="12"/>
          </p:nvPr>
        </p:nvSpPr>
        <p:spPr>
          <a:xfrm>
            <a:off x="8610600" y="6356350"/>
            <a:ext cx="2743200" cy="230700"/>
          </a:xfrm>
          <a:prstGeom prst="rect">
            <a:avLst/>
          </a:prstGeom>
          <a:noFill/>
          <a:ln>
            <a:noFill/>
          </a:ln>
        </p:spPr>
        <p:txBody>
          <a:bodyPr spcFirstLastPara="1" wrap="square" lIns="91425" tIns="45700" rIns="91425" bIns="45700" anchor="ctr" anchorCtr="0">
            <a:sp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Helvetica Neue Light"/>
                <a:ea typeface="Helvetica Neue Light"/>
                <a:cs typeface="Helvetica Neue Light"/>
                <a:sym typeface="Helvetica Neue Light"/>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Helvetica Neue Light"/>
                <a:ea typeface="Helvetica Neue Light"/>
                <a:cs typeface="Helvetica Neue Light"/>
                <a:sym typeface="Helvetica Neue Light"/>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Helvetica Neue Light"/>
                <a:ea typeface="Helvetica Neue Light"/>
                <a:cs typeface="Helvetica Neue Light"/>
                <a:sym typeface="Helvetica Neue Light"/>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Helvetica Neue Light"/>
                <a:ea typeface="Helvetica Neue Light"/>
                <a:cs typeface="Helvetica Neue Light"/>
                <a:sym typeface="Helvetica Neue Light"/>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Helvetica Neue Light"/>
                <a:ea typeface="Helvetica Neue Light"/>
                <a:cs typeface="Helvetica Neue Light"/>
                <a:sym typeface="Helvetica Neue Light"/>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Helvetica Neue Light"/>
                <a:ea typeface="Helvetica Neue Light"/>
                <a:cs typeface="Helvetica Neue Light"/>
                <a:sym typeface="Helvetica Neue Light"/>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Helvetica Neue Light"/>
                <a:ea typeface="Helvetica Neue Light"/>
                <a:cs typeface="Helvetica Neue Light"/>
                <a:sym typeface="Helvetica Neue Light"/>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Helvetica Neue Light"/>
                <a:ea typeface="Helvetica Neue Light"/>
                <a:cs typeface="Helvetica Neue Light"/>
                <a:sym typeface="Helvetica Neue Light"/>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Helvetica Neue Light"/>
                <a:ea typeface="Helvetica Neue Light"/>
                <a:cs typeface="Helvetica Neue Light"/>
                <a:sym typeface="Helvetica Neue Light"/>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3"/>
        <p:cNvGrpSpPr/>
        <p:nvPr/>
      </p:nvGrpSpPr>
      <p:grpSpPr>
        <a:xfrm>
          <a:off x="0" y="0"/>
          <a:ext cx="0" cy="0"/>
          <a:chOff x="0" y="0"/>
          <a:chExt cx="0" cy="0"/>
        </a:xfrm>
      </p:grpSpPr>
      <p:sp>
        <p:nvSpPr>
          <p:cNvPr id="34" name="Google Shape;34;p54"/>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ctr">
              <a:lnSpc>
                <a:spcPct val="100000"/>
              </a:lnSpc>
              <a:spcBef>
                <a:spcPts val="0"/>
              </a:spcBef>
              <a:spcAft>
                <a:spcPts val="0"/>
              </a:spcAft>
              <a:buSzPts val="4200"/>
              <a:buNone/>
              <a:defRPr/>
            </a:lvl2pPr>
            <a:lvl3pPr lvl="2" algn="ctr">
              <a:lnSpc>
                <a:spcPct val="100000"/>
              </a:lnSpc>
              <a:spcBef>
                <a:spcPts val="0"/>
              </a:spcBef>
              <a:spcAft>
                <a:spcPts val="0"/>
              </a:spcAft>
              <a:buSzPts val="4200"/>
              <a:buNone/>
              <a:defRPr/>
            </a:lvl3pPr>
            <a:lvl4pPr lvl="3" algn="ctr">
              <a:lnSpc>
                <a:spcPct val="100000"/>
              </a:lnSpc>
              <a:spcBef>
                <a:spcPts val="0"/>
              </a:spcBef>
              <a:spcAft>
                <a:spcPts val="0"/>
              </a:spcAft>
              <a:buSzPts val="4200"/>
              <a:buNone/>
              <a:defRPr/>
            </a:lvl4pPr>
            <a:lvl5pPr lvl="4" algn="ctr">
              <a:lnSpc>
                <a:spcPct val="100000"/>
              </a:lnSpc>
              <a:spcBef>
                <a:spcPts val="0"/>
              </a:spcBef>
              <a:spcAft>
                <a:spcPts val="0"/>
              </a:spcAft>
              <a:buSzPts val="4200"/>
              <a:buNone/>
              <a:defRPr/>
            </a:lvl5pPr>
            <a:lvl6pPr lvl="5" algn="ctr">
              <a:lnSpc>
                <a:spcPct val="100000"/>
              </a:lnSpc>
              <a:spcBef>
                <a:spcPts val="0"/>
              </a:spcBef>
              <a:spcAft>
                <a:spcPts val="0"/>
              </a:spcAft>
              <a:buSzPts val="4200"/>
              <a:buNone/>
              <a:defRPr/>
            </a:lvl6pPr>
            <a:lvl7pPr lvl="6" algn="ctr">
              <a:lnSpc>
                <a:spcPct val="100000"/>
              </a:lnSpc>
              <a:spcBef>
                <a:spcPts val="0"/>
              </a:spcBef>
              <a:spcAft>
                <a:spcPts val="0"/>
              </a:spcAft>
              <a:buSzPts val="4200"/>
              <a:buNone/>
              <a:defRPr/>
            </a:lvl7pPr>
            <a:lvl8pPr lvl="7" algn="ctr">
              <a:lnSpc>
                <a:spcPct val="100000"/>
              </a:lnSpc>
              <a:spcBef>
                <a:spcPts val="0"/>
              </a:spcBef>
              <a:spcAft>
                <a:spcPts val="0"/>
              </a:spcAft>
              <a:buSzPts val="4200"/>
              <a:buNone/>
              <a:defRPr/>
            </a:lvl8pPr>
            <a:lvl9pPr lvl="8" algn="ctr">
              <a:lnSpc>
                <a:spcPct val="100000"/>
              </a:lnSpc>
              <a:spcBef>
                <a:spcPts val="0"/>
              </a:spcBef>
              <a:spcAft>
                <a:spcPts val="0"/>
              </a:spcAft>
              <a:buSzPts val="4200"/>
              <a:buNone/>
              <a:defRPr/>
            </a:lvl9pPr>
          </a:lstStyle>
          <a:p>
            <a:endParaRPr/>
          </a:p>
        </p:txBody>
      </p:sp>
      <p:sp>
        <p:nvSpPr>
          <p:cNvPr id="35" name="Google Shape;35;p54"/>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36" name="Google Shape;36;p54"/>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37" name="Google Shape;37;p54"/>
          <p:cNvSpPr txBox="1">
            <a:spLocks noGrp="1"/>
          </p:cNvSpPr>
          <p:nvPr>
            <p:ph type="sldNum" idx="12"/>
          </p:nvPr>
        </p:nvSpPr>
        <p:spPr>
          <a:xfrm>
            <a:off x="8610600" y="6356350"/>
            <a:ext cx="2743200" cy="230700"/>
          </a:xfrm>
          <a:prstGeom prst="rect">
            <a:avLst/>
          </a:prstGeom>
          <a:noFill/>
          <a:ln>
            <a:noFill/>
          </a:ln>
        </p:spPr>
        <p:txBody>
          <a:bodyPr spcFirstLastPara="1" wrap="square" lIns="91425" tIns="45700" rIns="91425" bIns="45700" anchor="ctr" anchorCtr="0">
            <a:sp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Helvetica Neue Light"/>
                <a:ea typeface="Helvetica Neue Light"/>
                <a:cs typeface="Helvetica Neue Light"/>
                <a:sym typeface="Helvetica Neue Light"/>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Helvetica Neue Light"/>
                <a:ea typeface="Helvetica Neue Light"/>
                <a:cs typeface="Helvetica Neue Light"/>
                <a:sym typeface="Helvetica Neue Light"/>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Helvetica Neue Light"/>
                <a:ea typeface="Helvetica Neue Light"/>
                <a:cs typeface="Helvetica Neue Light"/>
                <a:sym typeface="Helvetica Neue Light"/>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Helvetica Neue Light"/>
                <a:ea typeface="Helvetica Neue Light"/>
                <a:cs typeface="Helvetica Neue Light"/>
                <a:sym typeface="Helvetica Neue Light"/>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Helvetica Neue Light"/>
                <a:ea typeface="Helvetica Neue Light"/>
                <a:cs typeface="Helvetica Neue Light"/>
                <a:sym typeface="Helvetica Neue Light"/>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Helvetica Neue Light"/>
                <a:ea typeface="Helvetica Neue Light"/>
                <a:cs typeface="Helvetica Neue Light"/>
                <a:sym typeface="Helvetica Neue Light"/>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Helvetica Neue Light"/>
                <a:ea typeface="Helvetica Neue Light"/>
                <a:cs typeface="Helvetica Neue Light"/>
                <a:sym typeface="Helvetica Neue Light"/>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Helvetica Neue Light"/>
                <a:ea typeface="Helvetica Neue Light"/>
                <a:cs typeface="Helvetica Neue Light"/>
                <a:sym typeface="Helvetica Neue Light"/>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Helvetica Neue Light"/>
                <a:ea typeface="Helvetica Neue Light"/>
                <a:cs typeface="Helvetica Neue Light"/>
                <a:sym typeface="Helvetica Neue Light"/>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4_Two Content">
  <p:cSld name="4_Two Content">
    <p:spTree>
      <p:nvGrpSpPr>
        <p:cNvPr id="1" name="Shape 38"/>
        <p:cNvGrpSpPr/>
        <p:nvPr/>
      </p:nvGrpSpPr>
      <p:grpSpPr>
        <a:xfrm>
          <a:off x="0" y="0"/>
          <a:ext cx="0" cy="0"/>
          <a:chOff x="0" y="0"/>
          <a:chExt cx="0" cy="0"/>
        </a:xfrm>
      </p:grpSpPr>
      <p:sp>
        <p:nvSpPr>
          <p:cNvPr id="39" name="Google Shape;39;p55"/>
          <p:cNvSpPr txBox="1">
            <a:spLocks noGrp="1"/>
          </p:cNvSpPr>
          <p:nvPr>
            <p:ph type="body" idx="1"/>
          </p:nvPr>
        </p:nvSpPr>
        <p:spPr>
          <a:xfrm>
            <a:off x="1524000" y="1694673"/>
            <a:ext cx="9414600" cy="5094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002F6D"/>
              </a:buClr>
              <a:buSzPts val="2800"/>
              <a:buNone/>
              <a:defRPr>
                <a:solidFill>
                  <a:srgbClr val="002F6D"/>
                </a:solidFill>
                <a:latin typeface="Source Sans Pro"/>
                <a:ea typeface="Source Sans Pro"/>
                <a:cs typeface="Source Sans Pro"/>
                <a:sym typeface="Source Sans Pro"/>
              </a:defRPr>
            </a:lvl1pPr>
            <a:lvl2pPr marL="914400" lvl="1" indent="-228600" algn="l">
              <a:lnSpc>
                <a:spcPct val="90000"/>
              </a:lnSpc>
              <a:spcBef>
                <a:spcPts val="500"/>
              </a:spcBef>
              <a:spcAft>
                <a:spcPts val="0"/>
              </a:spcAft>
              <a:buClr>
                <a:schemeClr val="dk1"/>
              </a:buClr>
              <a:buSzPts val="2400"/>
              <a:buNone/>
              <a:defRPr>
                <a:latin typeface="Source Sans Pro"/>
                <a:ea typeface="Source Sans Pro"/>
                <a:cs typeface="Source Sans Pro"/>
                <a:sym typeface="Source Sans Pro"/>
              </a:defRPr>
            </a:lvl2pPr>
            <a:lvl3pPr marL="1371600" lvl="2" indent="-228600" algn="l">
              <a:lnSpc>
                <a:spcPct val="90000"/>
              </a:lnSpc>
              <a:spcBef>
                <a:spcPts val="500"/>
              </a:spcBef>
              <a:spcAft>
                <a:spcPts val="0"/>
              </a:spcAft>
              <a:buClr>
                <a:schemeClr val="dk1"/>
              </a:buClr>
              <a:buSzPts val="2000"/>
              <a:buNone/>
              <a:defRPr>
                <a:latin typeface="Source Sans Pro"/>
                <a:ea typeface="Source Sans Pro"/>
                <a:cs typeface="Source Sans Pro"/>
                <a:sym typeface="Source Sans Pro"/>
              </a:defRPr>
            </a:lvl3pPr>
            <a:lvl4pPr marL="1828800" lvl="3" indent="-228600" algn="l">
              <a:lnSpc>
                <a:spcPct val="90000"/>
              </a:lnSpc>
              <a:spcBef>
                <a:spcPts val="500"/>
              </a:spcBef>
              <a:spcAft>
                <a:spcPts val="0"/>
              </a:spcAft>
              <a:buClr>
                <a:schemeClr val="dk1"/>
              </a:buClr>
              <a:buSzPts val="1800"/>
              <a:buNone/>
              <a:defRPr>
                <a:latin typeface="Source Sans Pro"/>
                <a:ea typeface="Source Sans Pro"/>
                <a:cs typeface="Source Sans Pro"/>
                <a:sym typeface="Source Sans Pro"/>
              </a:defRPr>
            </a:lvl4pPr>
            <a:lvl5pPr marL="2286000" lvl="4" indent="-228600" algn="l">
              <a:lnSpc>
                <a:spcPct val="90000"/>
              </a:lnSpc>
              <a:spcBef>
                <a:spcPts val="500"/>
              </a:spcBef>
              <a:spcAft>
                <a:spcPts val="0"/>
              </a:spcAft>
              <a:buClr>
                <a:schemeClr val="dk1"/>
              </a:buClr>
              <a:buSzPts val="1800"/>
              <a:buNone/>
              <a:defRPr>
                <a:latin typeface="Source Sans Pro"/>
                <a:ea typeface="Source Sans Pro"/>
                <a:cs typeface="Source Sans Pro"/>
                <a:sym typeface="Source Sans Pro"/>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55"/>
          <p:cNvSpPr txBox="1">
            <a:spLocks noGrp="1"/>
          </p:cNvSpPr>
          <p:nvPr>
            <p:ph type="body" idx="2"/>
          </p:nvPr>
        </p:nvSpPr>
        <p:spPr>
          <a:xfrm>
            <a:off x="1524000" y="2367887"/>
            <a:ext cx="9415500" cy="3043800"/>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rgbClr val="53575A"/>
              </a:buClr>
              <a:buSzPts val="2800"/>
              <a:buFont typeface="Arial"/>
              <a:buChar char="•"/>
              <a:defRPr>
                <a:solidFill>
                  <a:srgbClr val="53575A"/>
                </a:solidFill>
                <a:latin typeface="Source Sans Pro"/>
                <a:ea typeface="Source Sans Pro"/>
                <a:cs typeface="Source Sans Pro"/>
                <a:sym typeface="Source Sans Pro"/>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7"/>
        <p:cNvGrpSpPr/>
        <p:nvPr/>
      </p:nvGrpSpPr>
      <p:grpSpPr>
        <a:xfrm>
          <a:off x="0" y="0"/>
          <a:ext cx="0" cy="0"/>
          <a:chOff x="0" y="0"/>
          <a:chExt cx="0" cy="0"/>
        </a:xfrm>
      </p:grpSpPr>
      <p:sp>
        <p:nvSpPr>
          <p:cNvPr id="48" name="Google Shape;48;g11de59bdaf9_0_456"/>
          <p:cNvSpPr txBox="1">
            <a:spLocks noGrp="1"/>
          </p:cNvSpPr>
          <p:nvPr>
            <p:ph type="title"/>
          </p:nvPr>
        </p:nvSpPr>
        <p:spPr>
          <a:xfrm>
            <a:off x="646111" y="452718"/>
            <a:ext cx="9404700" cy="1400400"/>
          </a:xfrm>
          <a:prstGeom prst="rect">
            <a:avLst/>
          </a:prstGeom>
          <a:noFill/>
          <a:ln>
            <a:noFill/>
          </a:ln>
        </p:spPr>
        <p:txBody>
          <a:bodyPr spcFirstLastPara="1" wrap="square" lIns="91425" tIns="45700" rIns="91425" bIns="45700" anchor="t" anchorCtr="0">
            <a:noAutofit/>
          </a:bodyPr>
          <a:lstStyle>
            <a:lvl1pPr lvl="0" algn="l" rtl="0">
              <a:spcBef>
                <a:spcPts val="0"/>
              </a:spcBef>
              <a:spcAft>
                <a:spcPts val="0"/>
              </a:spcAft>
              <a:buClr>
                <a:schemeClr val="lt2"/>
              </a:buClr>
              <a:buSzPts val="1800"/>
              <a:buNone/>
              <a:defRPr/>
            </a:lvl1pPr>
            <a:lvl2pPr lvl="1" algn="l" rtl="0">
              <a:spcBef>
                <a:spcPts val="0"/>
              </a:spcBef>
              <a:spcAft>
                <a:spcPts val="0"/>
              </a:spcAft>
              <a:buSzPts val="4200"/>
              <a:buNone/>
              <a:defRPr/>
            </a:lvl2pPr>
            <a:lvl3pPr lvl="2" algn="l" rtl="0">
              <a:spcBef>
                <a:spcPts val="0"/>
              </a:spcBef>
              <a:spcAft>
                <a:spcPts val="0"/>
              </a:spcAft>
              <a:buSzPts val="4200"/>
              <a:buNone/>
              <a:defRPr/>
            </a:lvl3pPr>
            <a:lvl4pPr lvl="3" algn="l" rtl="0">
              <a:spcBef>
                <a:spcPts val="0"/>
              </a:spcBef>
              <a:spcAft>
                <a:spcPts val="0"/>
              </a:spcAft>
              <a:buSzPts val="4200"/>
              <a:buNone/>
              <a:defRPr/>
            </a:lvl4pPr>
            <a:lvl5pPr lvl="4" algn="l" rtl="0">
              <a:spcBef>
                <a:spcPts val="0"/>
              </a:spcBef>
              <a:spcAft>
                <a:spcPts val="0"/>
              </a:spcAft>
              <a:buSzPts val="4200"/>
              <a:buNone/>
              <a:defRPr/>
            </a:lvl5pPr>
            <a:lvl6pPr lvl="5" algn="l" rtl="0">
              <a:spcBef>
                <a:spcPts val="0"/>
              </a:spcBef>
              <a:spcAft>
                <a:spcPts val="0"/>
              </a:spcAft>
              <a:buSzPts val="4200"/>
              <a:buNone/>
              <a:defRPr/>
            </a:lvl6pPr>
            <a:lvl7pPr lvl="6" algn="l" rtl="0">
              <a:spcBef>
                <a:spcPts val="0"/>
              </a:spcBef>
              <a:spcAft>
                <a:spcPts val="0"/>
              </a:spcAft>
              <a:buSzPts val="4200"/>
              <a:buNone/>
              <a:defRPr/>
            </a:lvl7pPr>
            <a:lvl8pPr lvl="7" algn="l" rtl="0">
              <a:spcBef>
                <a:spcPts val="0"/>
              </a:spcBef>
              <a:spcAft>
                <a:spcPts val="0"/>
              </a:spcAft>
              <a:buSzPts val="4200"/>
              <a:buNone/>
              <a:defRPr/>
            </a:lvl8pPr>
            <a:lvl9pPr lvl="8" algn="l" rtl="0">
              <a:spcBef>
                <a:spcPts val="0"/>
              </a:spcBef>
              <a:spcAft>
                <a:spcPts val="0"/>
              </a:spcAft>
              <a:buSzPts val="4200"/>
              <a:buNone/>
              <a:defRPr/>
            </a:lvl9pPr>
          </a:lstStyle>
          <a:p>
            <a:endParaRPr/>
          </a:p>
        </p:txBody>
      </p:sp>
      <p:sp>
        <p:nvSpPr>
          <p:cNvPr id="49" name="Google Shape;49;g11de59bdaf9_0_456"/>
          <p:cNvSpPr txBox="1">
            <a:spLocks noGrp="1"/>
          </p:cNvSpPr>
          <p:nvPr>
            <p:ph type="body" idx="1"/>
          </p:nvPr>
        </p:nvSpPr>
        <p:spPr>
          <a:xfrm>
            <a:off x="1103312" y="2060575"/>
            <a:ext cx="4396200" cy="4195800"/>
          </a:xfrm>
          <a:prstGeom prst="rect">
            <a:avLst/>
          </a:prstGeom>
          <a:noFill/>
          <a:ln>
            <a:noFill/>
          </a:ln>
        </p:spPr>
        <p:txBody>
          <a:bodyPr spcFirstLastPara="1" wrap="square" lIns="91425" tIns="45700" rIns="91425" bIns="45700" anchor="t" anchorCtr="0">
            <a:normAutofit/>
          </a:bodyPr>
          <a:lstStyle>
            <a:lvl1pPr marL="457200" lvl="0" indent="-320040" algn="l" rtl="0">
              <a:spcBef>
                <a:spcPts val="1000"/>
              </a:spcBef>
              <a:spcAft>
                <a:spcPts val="0"/>
              </a:spcAft>
              <a:buSzPts val="1440"/>
              <a:buChar char="•"/>
              <a:defRPr sz="1800"/>
            </a:lvl1pPr>
            <a:lvl2pPr marL="914400" lvl="1" indent="-309880" algn="l" rtl="0">
              <a:spcBef>
                <a:spcPts val="1000"/>
              </a:spcBef>
              <a:spcAft>
                <a:spcPts val="0"/>
              </a:spcAft>
              <a:buSzPts val="1280"/>
              <a:buChar char="•"/>
              <a:defRPr sz="1600"/>
            </a:lvl2pPr>
            <a:lvl3pPr marL="1371600" lvl="2" indent="-299719" algn="l" rtl="0">
              <a:spcBef>
                <a:spcPts val="1000"/>
              </a:spcBef>
              <a:spcAft>
                <a:spcPts val="0"/>
              </a:spcAft>
              <a:buSzPts val="1120"/>
              <a:buChar char="•"/>
              <a:defRPr sz="1400"/>
            </a:lvl3pPr>
            <a:lvl4pPr marL="1828800" lvl="3" indent="-289560" algn="l" rtl="0">
              <a:spcBef>
                <a:spcPts val="1000"/>
              </a:spcBef>
              <a:spcAft>
                <a:spcPts val="0"/>
              </a:spcAft>
              <a:buSzPts val="960"/>
              <a:buChar char="•"/>
              <a:defRPr sz="1200"/>
            </a:lvl4pPr>
            <a:lvl5pPr marL="2286000" lvl="4" indent="-289560" algn="l" rtl="0">
              <a:spcBef>
                <a:spcPts val="1000"/>
              </a:spcBef>
              <a:spcAft>
                <a:spcPts val="0"/>
              </a:spcAft>
              <a:buSzPts val="960"/>
              <a:buChar char="•"/>
              <a:defRPr sz="1200"/>
            </a:lvl5pPr>
            <a:lvl6pPr marL="2743200" lvl="5" indent="-289560" algn="l" rtl="0">
              <a:spcBef>
                <a:spcPts val="1000"/>
              </a:spcBef>
              <a:spcAft>
                <a:spcPts val="0"/>
              </a:spcAft>
              <a:buSzPts val="960"/>
              <a:buChar char="•"/>
              <a:defRPr sz="1200"/>
            </a:lvl6pPr>
            <a:lvl7pPr marL="3200400" lvl="6" indent="-289560" algn="l" rtl="0">
              <a:spcBef>
                <a:spcPts val="1000"/>
              </a:spcBef>
              <a:spcAft>
                <a:spcPts val="0"/>
              </a:spcAft>
              <a:buSzPts val="960"/>
              <a:buChar char="•"/>
              <a:defRPr sz="1200"/>
            </a:lvl7pPr>
            <a:lvl8pPr marL="3657600" lvl="7" indent="-289559" algn="l" rtl="0">
              <a:spcBef>
                <a:spcPts val="1000"/>
              </a:spcBef>
              <a:spcAft>
                <a:spcPts val="0"/>
              </a:spcAft>
              <a:buSzPts val="960"/>
              <a:buChar char="•"/>
              <a:defRPr sz="1200"/>
            </a:lvl8pPr>
            <a:lvl9pPr marL="4114800" lvl="8" indent="-289559" algn="l" rtl="0">
              <a:spcBef>
                <a:spcPts val="1000"/>
              </a:spcBef>
              <a:spcAft>
                <a:spcPts val="0"/>
              </a:spcAft>
              <a:buSzPts val="960"/>
              <a:buChar char="•"/>
              <a:defRPr sz="1200"/>
            </a:lvl9pPr>
          </a:lstStyle>
          <a:p>
            <a:endParaRPr/>
          </a:p>
        </p:txBody>
      </p:sp>
      <p:sp>
        <p:nvSpPr>
          <p:cNvPr id="50" name="Google Shape;50;g11de59bdaf9_0_456"/>
          <p:cNvSpPr txBox="1">
            <a:spLocks noGrp="1"/>
          </p:cNvSpPr>
          <p:nvPr>
            <p:ph type="body" idx="2"/>
          </p:nvPr>
        </p:nvSpPr>
        <p:spPr>
          <a:xfrm>
            <a:off x="5654493" y="2056092"/>
            <a:ext cx="4396200" cy="4200300"/>
          </a:xfrm>
          <a:prstGeom prst="rect">
            <a:avLst/>
          </a:prstGeom>
          <a:noFill/>
          <a:ln>
            <a:noFill/>
          </a:ln>
        </p:spPr>
        <p:txBody>
          <a:bodyPr spcFirstLastPara="1" wrap="square" lIns="91425" tIns="45700" rIns="91425" bIns="45700" anchor="t" anchorCtr="0">
            <a:normAutofit/>
          </a:bodyPr>
          <a:lstStyle>
            <a:lvl1pPr marL="457200" lvl="0" indent="-320040" algn="l" rtl="0">
              <a:spcBef>
                <a:spcPts val="1000"/>
              </a:spcBef>
              <a:spcAft>
                <a:spcPts val="0"/>
              </a:spcAft>
              <a:buSzPts val="1440"/>
              <a:buChar char="•"/>
              <a:defRPr sz="1800"/>
            </a:lvl1pPr>
            <a:lvl2pPr marL="914400" lvl="1" indent="-309880" algn="l" rtl="0">
              <a:spcBef>
                <a:spcPts val="1000"/>
              </a:spcBef>
              <a:spcAft>
                <a:spcPts val="0"/>
              </a:spcAft>
              <a:buSzPts val="1280"/>
              <a:buChar char="•"/>
              <a:defRPr sz="1600"/>
            </a:lvl2pPr>
            <a:lvl3pPr marL="1371600" lvl="2" indent="-299719" algn="l" rtl="0">
              <a:spcBef>
                <a:spcPts val="1000"/>
              </a:spcBef>
              <a:spcAft>
                <a:spcPts val="0"/>
              </a:spcAft>
              <a:buSzPts val="1120"/>
              <a:buChar char="•"/>
              <a:defRPr sz="1400"/>
            </a:lvl3pPr>
            <a:lvl4pPr marL="1828800" lvl="3" indent="-289560" algn="l" rtl="0">
              <a:spcBef>
                <a:spcPts val="1000"/>
              </a:spcBef>
              <a:spcAft>
                <a:spcPts val="0"/>
              </a:spcAft>
              <a:buSzPts val="960"/>
              <a:buChar char="•"/>
              <a:defRPr sz="1200"/>
            </a:lvl4pPr>
            <a:lvl5pPr marL="2286000" lvl="4" indent="-289560" algn="l" rtl="0">
              <a:spcBef>
                <a:spcPts val="1000"/>
              </a:spcBef>
              <a:spcAft>
                <a:spcPts val="0"/>
              </a:spcAft>
              <a:buSzPts val="960"/>
              <a:buChar char="•"/>
              <a:defRPr sz="1200"/>
            </a:lvl5pPr>
            <a:lvl6pPr marL="2743200" lvl="5" indent="-289560" algn="l" rtl="0">
              <a:spcBef>
                <a:spcPts val="1000"/>
              </a:spcBef>
              <a:spcAft>
                <a:spcPts val="0"/>
              </a:spcAft>
              <a:buSzPts val="960"/>
              <a:buChar char="•"/>
              <a:defRPr sz="1200"/>
            </a:lvl6pPr>
            <a:lvl7pPr marL="3200400" lvl="6" indent="-289560" algn="l" rtl="0">
              <a:spcBef>
                <a:spcPts val="1000"/>
              </a:spcBef>
              <a:spcAft>
                <a:spcPts val="0"/>
              </a:spcAft>
              <a:buSzPts val="960"/>
              <a:buChar char="•"/>
              <a:defRPr sz="1200"/>
            </a:lvl7pPr>
            <a:lvl8pPr marL="3657600" lvl="7" indent="-289559" algn="l" rtl="0">
              <a:spcBef>
                <a:spcPts val="1000"/>
              </a:spcBef>
              <a:spcAft>
                <a:spcPts val="0"/>
              </a:spcAft>
              <a:buSzPts val="960"/>
              <a:buChar char="•"/>
              <a:defRPr sz="1200"/>
            </a:lvl8pPr>
            <a:lvl9pPr marL="4114800" lvl="8" indent="-289559" algn="l" rtl="0">
              <a:spcBef>
                <a:spcPts val="1000"/>
              </a:spcBef>
              <a:spcAft>
                <a:spcPts val="0"/>
              </a:spcAft>
              <a:buSzPts val="960"/>
              <a:buChar char="•"/>
              <a:defRPr sz="1200"/>
            </a:lvl9pPr>
          </a:lstStyle>
          <a:p>
            <a:endParaRPr/>
          </a:p>
        </p:txBody>
      </p:sp>
      <p:sp>
        <p:nvSpPr>
          <p:cNvPr id="51" name="Google Shape;51;g11de59bdaf9_0_456"/>
          <p:cNvSpPr txBox="1">
            <a:spLocks noGrp="1"/>
          </p:cNvSpPr>
          <p:nvPr>
            <p:ph type="dt" idx="10"/>
          </p:nvPr>
        </p:nvSpPr>
        <p:spPr>
          <a:xfrm rot="5400000">
            <a:off x="10155638" y="1790701"/>
            <a:ext cx="990600" cy="304800"/>
          </a:xfrm>
          <a:prstGeom prst="rect">
            <a:avLst/>
          </a:prstGeom>
          <a:noFill/>
          <a:ln>
            <a:noFill/>
          </a:ln>
        </p:spPr>
        <p:txBody>
          <a:bodyPr spcFirstLastPara="1" wrap="square" lIns="91425" tIns="45700" rIns="91425" bIns="45700" anchor="t"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2" name="Google Shape;52;g11de59bdaf9_0_456"/>
          <p:cNvSpPr txBox="1">
            <a:spLocks noGrp="1"/>
          </p:cNvSpPr>
          <p:nvPr>
            <p:ph type="ftr" idx="11"/>
          </p:nvPr>
        </p:nvSpPr>
        <p:spPr>
          <a:xfrm rot="5400000">
            <a:off x="8951571" y="3225300"/>
            <a:ext cx="3859800" cy="304800"/>
          </a:xfrm>
          <a:prstGeom prst="rect">
            <a:avLst/>
          </a:prstGeom>
          <a:noFill/>
          <a:ln>
            <a:noFill/>
          </a:ln>
        </p:spPr>
        <p:txBody>
          <a:bodyPr spcFirstLastPara="1" wrap="square" lIns="91425" tIns="45700" rIns="91425" bIns="45700" anchor="b"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3" name="Google Shape;53;g11de59bdaf9_0_456"/>
          <p:cNvSpPr txBox="1">
            <a:spLocks noGrp="1"/>
          </p:cNvSpPr>
          <p:nvPr>
            <p:ph type="sldNum" idx="12"/>
          </p:nvPr>
        </p:nvSpPr>
        <p:spPr>
          <a:xfrm>
            <a:off x="10352540" y="295729"/>
            <a:ext cx="838200" cy="230700"/>
          </a:xfrm>
          <a:prstGeom prst="rect">
            <a:avLst/>
          </a:prstGeom>
          <a:noFill/>
          <a:ln>
            <a:noFill/>
          </a:ln>
        </p:spPr>
        <p:txBody>
          <a:bodyPr spcFirstLastPara="1" wrap="square" lIns="91425" tIns="45700" rIns="91425" bIns="45700" anchor="b" anchorCtr="0">
            <a:spAutoFit/>
          </a:bodyPr>
          <a:lstStyle>
            <a:lvl1pPr marL="0" lvl="0" indent="0" algn="ctr" rtl="0">
              <a:spcBef>
                <a:spcPts val="0"/>
              </a:spcBef>
              <a:buNone/>
              <a:defRPr/>
            </a:lvl1pPr>
            <a:lvl2pPr marL="0" lvl="1" indent="0" algn="ctr" rtl="0">
              <a:spcBef>
                <a:spcPts val="0"/>
              </a:spcBef>
              <a:buNone/>
              <a:defRPr/>
            </a:lvl2pPr>
            <a:lvl3pPr marL="0" lvl="2" indent="0" algn="ctr" rtl="0">
              <a:spcBef>
                <a:spcPts val="0"/>
              </a:spcBef>
              <a:buNone/>
              <a:defRPr/>
            </a:lvl3pPr>
            <a:lvl4pPr marL="0" lvl="3" indent="0" algn="ctr" rtl="0">
              <a:spcBef>
                <a:spcPts val="0"/>
              </a:spcBef>
              <a:buNone/>
              <a:defRPr/>
            </a:lvl4pPr>
            <a:lvl5pPr marL="0" lvl="4" indent="0" algn="ctr" rtl="0">
              <a:spcBef>
                <a:spcPts val="0"/>
              </a:spcBef>
              <a:buNone/>
              <a:defRPr/>
            </a:lvl5pPr>
            <a:lvl6pPr marL="0" lvl="5" indent="0" algn="ctr" rtl="0">
              <a:spcBef>
                <a:spcPts val="0"/>
              </a:spcBef>
              <a:buNone/>
              <a:defRPr/>
            </a:lvl6pPr>
            <a:lvl7pPr marL="0" lvl="6" indent="0" algn="ctr" rtl="0">
              <a:spcBef>
                <a:spcPts val="0"/>
              </a:spcBef>
              <a:buNone/>
              <a:defRPr/>
            </a:lvl7pPr>
            <a:lvl8pPr marL="0" lvl="7" indent="0" algn="ctr" rtl="0">
              <a:spcBef>
                <a:spcPts val="0"/>
              </a:spcBef>
              <a:buNone/>
              <a:defRPr/>
            </a:lvl8pPr>
            <a:lvl9pPr marL="0" lvl="8" indent="0" algn="ctr" rtl="0">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4"/>
        <p:cNvGrpSpPr/>
        <p:nvPr/>
      </p:nvGrpSpPr>
      <p:grpSpPr>
        <a:xfrm>
          <a:off x="0" y="0"/>
          <a:ext cx="0" cy="0"/>
          <a:chOff x="0" y="0"/>
          <a:chExt cx="0" cy="0"/>
        </a:xfrm>
      </p:grpSpPr>
      <p:sp>
        <p:nvSpPr>
          <p:cNvPr id="55" name="Google Shape;55;g11de59bdaf9_0_463"/>
          <p:cNvSpPr txBox="1">
            <a:spLocks noGrp="1"/>
          </p:cNvSpPr>
          <p:nvPr>
            <p:ph type="title"/>
          </p:nvPr>
        </p:nvSpPr>
        <p:spPr>
          <a:xfrm>
            <a:off x="646111" y="452718"/>
            <a:ext cx="9404700" cy="1400400"/>
          </a:xfrm>
          <a:prstGeom prst="rect">
            <a:avLst/>
          </a:prstGeom>
          <a:noFill/>
          <a:ln>
            <a:noFill/>
          </a:ln>
        </p:spPr>
        <p:txBody>
          <a:bodyPr spcFirstLastPara="1" wrap="square" lIns="91425" tIns="45700" rIns="91425" bIns="45700" anchor="t" anchorCtr="0">
            <a:noAutofit/>
          </a:bodyPr>
          <a:lstStyle>
            <a:lvl1pPr lvl="0" algn="l" rtl="0">
              <a:spcBef>
                <a:spcPts val="0"/>
              </a:spcBef>
              <a:spcAft>
                <a:spcPts val="0"/>
              </a:spcAft>
              <a:buClr>
                <a:schemeClr val="lt2"/>
              </a:buClr>
              <a:buSzPts val="4200"/>
              <a:buFont typeface="Century Gothic"/>
              <a:buNone/>
              <a:defRPr/>
            </a:lvl1pPr>
            <a:lvl2pPr lvl="1" algn="l" rtl="0">
              <a:spcBef>
                <a:spcPts val="0"/>
              </a:spcBef>
              <a:spcAft>
                <a:spcPts val="0"/>
              </a:spcAft>
              <a:buSzPts val="4200"/>
              <a:buNone/>
              <a:defRPr/>
            </a:lvl2pPr>
            <a:lvl3pPr lvl="2" algn="l" rtl="0">
              <a:spcBef>
                <a:spcPts val="0"/>
              </a:spcBef>
              <a:spcAft>
                <a:spcPts val="0"/>
              </a:spcAft>
              <a:buSzPts val="4200"/>
              <a:buNone/>
              <a:defRPr/>
            </a:lvl3pPr>
            <a:lvl4pPr lvl="3" algn="l" rtl="0">
              <a:spcBef>
                <a:spcPts val="0"/>
              </a:spcBef>
              <a:spcAft>
                <a:spcPts val="0"/>
              </a:spcAft>
              <a:buSzPts val="4200"/>
              <a:buNone/>
              <a:defRPr/>
            </a:lvl4pPr>
            <a:lvl5pPr lvl="4" algn="l" rtl="0">
              <a:spcBef>
                <a:spcPts val="0"/>
              </a:spcBef>
              <a:spcAft>
                <a:spcPts val="0"/>
              </a:spcAft>
              <a:buSzPts val="4200"/>
              <a:buNone/>
              <a:defRPr/>
            </a:lvl5pPr>
            <a:lvl6pPr lvl="5" algn="l" rtl="0">
              <a:spcBef>
                <a:spcPts val="0"/>
              </a:spcBef>
              <a:spcAft>
                <a:spcPts val="0"/>
              </a:spcAft>
              <a:buSzPts val="4200"/>
              <a:buNone/>
              <a:defRPr/>
            </a:lvl6pPr>
            <a:lvl7pPr lvl="6" algn="l" rtl="0">
              <a:spcBef>
                <a:spcPts val="0"/>
              </a:spcBef>
              <a:spcAft>
                <a:spcPts val="0"/>
              </a:spcAft>
              <a:buSzPts val="4200"/>
              <a:buNone/>
              <a:defRPr/>
            </a:lvl7pPr>
            <a:lvl8pPr lvl="7" algn="l" rtl="0">
              <a:spcBef>
                <a:spcPts val="0"/>
              </a:spcBef>
              <a:spcAft>
                <a:spcPts val="0"/>
              </a:spcAft>
              <a:buSzPts val="4200"/>
              <a:buNone/>
              <a:defRPr/>
            </a:lvl8pPr>
            <a:lvl9pPr lvl="8" algn="l" rtl="0">
              <a:spcBef>
                <a:spcPts val="0"/>
              </a:spcBef>
              <a:spcAft>
                <a:spcPts val="0"/>
              </a:spcAft>
              <a:buSzPts val="4200"/>
              <a:buNone/>
              <a:defRPr/>
            </a:lvl9pPr>
          </a:lstStyle>
          <a:p>
            <a:endParaRPr/>
          </a:p>
        </p:txBody>
      </p:sp>
      <p:sp>
        <p:nvSpPr>
          <p:cNvPr id="56" name="Google Shape;56;g11de59bdaf9_0_463"/>
          <p:cNvSpPr txBox="1">
            <a:spLocks noGrp="1"/>
          </p:cNvSpPr>
          <p:nvPr>
            <p:ph type="body" idx="1"/>
          </p:nvPr>
        </p:nvSpPr>
        <p:spPr>
          <a:xfrm>
            <a:off x="1103313" y="1905000"/>
            <a:ext cx="4396200" cy="576300"/>
          </a:xfrm>
          <a:prstGeom prst="rect">
            <a:avLst/>
          </a:prstGeom>
          <a:noFill/>
          <a:ln>
            <a:noFill/>
          </a:ln>
        </p:spPr>
        <p:txBody>
          <a:bodyPr spcFirstLastPara="1" wrap="square" lIns="91425" tIns="45700" rIns="91425" bIns="45700" anchor="b" anchorCtr="0">
            <a:noAutofit/>
          </a:bodyPr>
          <a:lstStyle>
            <a:lvl1pPr marL="457200" lvl="0" indent="-228600" algn="l" rtl="0">
              <a:spcBef>
                <a:spcPts val="1000"/>
              </a:spcBef>
              <a:spcAft>
                <a:spcPts val="0"/>
              </a:spcAft>
              <a:buSzPts val="1920"/>
              <a:buNone/>
              <a:defRPr sz="2400" b="0">
                <a:solidFill>
                  <a:srgbClr val="86D1D8"/>
                </a:solidFill>
              </a:defRPr>
            </a:lvl1pPr>
            <a:lvl2pPr marL="914400" lvl="1" indent="-228600" algn="l" rtl="0">
              <a:spcBef>
                <a:spcPts val="1000"/>
              </a:spcBef>
              <a:spcAft>
                <a:spcPts val="0"/>
              </a:spcAft>
              <a:buSzPts val="1600"/>
              <a:buNone/>
              <a:defRPr sz="2000" b="1"/>
            </a:lvl2pPr>
            <a:lvl3pPr marL="1371600" lvl="2" indent="-228600" algn="l" rtl="0">
              <a:spcBef>
                <a:spcPts val="1000"/>
              </a:spcBef>
              <a:spcAft>
                <a:spcPts val="0"/>
              </a:spcAft>
              <a:buSzPts val="1440"/>
              <a:buNone/>
              <a:defRPr sz="1800" b="1"/>
            </a:lvl3pPr>
            <a:lvl4pPr marL="1828800" lvl="3" indent="-228600" algn="l" rtl="0">
              <a:spcBef>
                <a:spcPts val="1000"/>
              </a:spcBef>
              <a:spcAft>
                <a:spcPts val="0"/>
              </a:spcAft>
              <a:buSzPts val="1280"/>
              <a:buNone/>
              <a:defRPr sz="1600" b="1"/>
            </a:lvl4pPr>
            <a:lvl5pPr marL="2286000" lvl="4" indent="-228600" algn="l" rtl="0">
              <a:spcBef>
                <a:spcPts val="1000"/>
              </a:spcBef>
              <a:spcAft>
                <a:spcPts val="0"/>
              </a:spcAft>
              <a:buSzPts val="1280"/>
              <a:buNone/>
              <a:defRPr sz="1600" b="1"/>
            </a:lvl5pPr>
            <a:lvl6pPr marL="2743200" lvl="5" indent="-228600" algn="l" rtl="0">
              <a:spcBef>
                <a:spcPts val="1000"/>
              </a:spcBef>
              <a:spcAft>
                <a:spcPts val="0"/>
              </a:spcAft>
              <a:buSzPts val="1280"/>
              <a:buNone/>
              <a:defRPr sz="1600" b="1"/>
            </a:lvl6pPr>
            <a:lvl7pPr marL="3200400" lvl="6" indent="-228600" algn="l" rtl="0">
              <a:spcBef>
                <a:spcPts val="1000"/>
              </a:spcBef>
              <a:spcAft>
                <a:spcPts val="0"/>
              </a:spcAft>
              <a:buSzPts val="1280"/>
              <a:buNone/>
              <a:defRPr sz="1600" b="1"/>
            </a:lvl7pPr>
            <a:lvl8pPr marL="3657600" lvl="7" indent="-228600" algn="l" rtl="0">
              <a:spcBef>
                <a:spcPts val="1000"/>
              </a:spcBef>
              <a:spcAft>
                <a:spcPts val="0"/>
              </a:spcAft>
              <a:buSzPts val="1280"/>
              <a:buNone/>
              <a:defRPr sz="1600" b="1"/>
            </a:lvl8pPr>
            <a:lvl9pPr marL="4114800" lvl="8" indent="-228600" algn="l" rtl="0">
              <a:spcBef>
                <a:spcPts val="1000"/>
              </a:spcBef>
              <a:spcAft>
                <a:spcPts val="0"/>
              </a:spcAft>
              <a:buSzPts val="1280"/>
              <a:buNone/>
              <a:defRPr sz="1600" b="1"/>
            </a:lvl9pPr>
          </a:lstStyle>
          <a:p>
            <a:endParaRPr/>
          </a:p>
        </p:txBody>
      </p:sp>
      <p:sp>
        <p:nvSpPr>
          <p:cNvPr id="57" name="Google Shape;57;g11de59bdaf9_0_463"/>
          <p:cNvSpPr txBox="1">
            <a:spLocks noGrp="1"/>
          </p:cNvSpPr>
          <p:nvPr>
            <p:ph type="body" idx="2"/>
          </p:nvPr>
        </p:nvSpPr>
        <p:spPr>
          <a:xfrm>
            <a:off x="1103312" y="2514600"/>
            <a:ext cx="4396200" cy="3741600"/>
          </a:xfrm>
          <a:prstGeom prst="rect">
            <a:avLst/>
          </a:prstGeom>
          <a:noFill/>
          <a:ln>
            <a:noFill/>
          </a:ln>
        </p:spPr>
        <p:txBody>
          <a:bodyPr spcFirstLastPara="1" wrap="square" lIns="91425" tIns="45700" rIns="91425" bIns="45700" anchor="t" anchorCtr="0">
            <a:normAutofit/>
          </a:bodyPr>
          <a:lstStyle>
            <a:lvl1pPr marL="457200" lvl="0" indent="-320040" algn="l" rtl="0">
              <a:spcBef>
                <a:spcPts val="1000"/>
              </a:spcBef>
              <a:spcAft>
                <a:spcPts val="0"/>
              </a:spcAft>
              <a:buSzPts val="1440"/>
              <a:buChar char="•"/>
              <a:defRPr sz="1800"/>
            </a:lvl1pPr>
            <a:lvl2pPr marL="914400" lvl="1" indent="-309880" algn="l" rtl="0">
              <a:spcBef>
                <a:spcPts val="1000"/>
              </a:spcBef>
              <a:spcAft>
                <a:spcPts val="0"/>
              </a:spcAft>
              <a:buSzPts val="1280"/>
              <a:buChar char="•"/>
              <a:defRPr sz="1600"/>
            </a:lvl2pPr>
            <a:lvl3pPr marL="1371600" lvl="2" indent="-299719" algn="l" rtl="0">
              <a:spcBef>
                <a:spcPts val="1000"/>
              </a:spcBef>
              <a:spcAft>
                <a:spcPts val="0"/>
              </a:spcAft>
              <a:buSzPts val="1120"/>
              <a:buChar char="•"/>
              <a:defRPr sz="1400"/>
            </a:lvl3pPr>
            <a:lvl4pPr marL="1828800" lvl="3" indent="-289560" algn="l" rtl="0">
              <a:spcBef>
                <a:spcPts val="1000"/>
              </a:spcBef>
              <a:spcAft>
                <a:spcPts val="0"/>
              </a:spcAft>
              <a:buSzPts val="960"/>
              <a:buChar char="•"/>
              <a:defRPr sz="1200"/>
            </a:lvl4pPr>
            <a:lvl5pPr marL="2286000" lvl="4" indent="-289560" algn="l" rtl="0">
              <a:spcBef>
                <a:spcPts val="1000"/>
              </a:spcBef>
              <a:spcAft>
                <a:spcPts val="0"/>
              </a:spcAft>
              <a:buSzPts val="960"/>
              <a:buChar char="•"/>
              <a:defRPr sz="1200"/>
            </a:lvl5pPr>
            <a:lvl6pPr marL="2743200" lvl="5" indent="-289560" algn="l" rtl="0">
              <a:spcBef>
                <a:spcPts val="1000"/>
              </a:spcBef>
              <a:spcAft>
                <a:spcPts val="0"/>
              </a:spcAft>
              <a:buSzPts val="960"/>
              <a:buChar char="•"/>
              <a:defRPr sz="1200"/>
            </a:lvl6pPr>
            <a:lvl7pPr marL="3200400" lvl="6" indent="-289560" algn="l" rtl="0">
              <a:spcBef>
                <a:spcPts val="1000"/>
              </a:spcBef>
              <a:spcAft>
                <a:spcPts val="0"/>
              </a:spcAft>
              <a:buSzPts val="960"/>
              <a:buChar char="•"/>
              <a:defRPr sz="1200"/>
            </a:lvl7pPr>
            <a:lvl8pPr marL="3657600" lvl="7" indent="-289559" algn="l" rtl="0">
              <a:spcBef>
                <a:spcPts val="1000"/>
              </a:spcBef>
              <a:spcAft>
                <a:spcPts val="0"/>
              </a:spcAft>
              <a:buSzPts val="960"/>
              <a:buChar char="•"/>
              <a:defRPr sz="1200"/>
            </a:lvl8pPr>
            <a:lvl9pPr marL="4114800" lvl="8" indent="-289559" algn="l" rtl="0">
              <a:spcBef>
                <a:spcPts val="1000"/>
              </a:spcBef>
              <a:spcAft>
                <a:spcPts val="0"/>
              </a:spcAft>
              <a:buSzPts val="960"/>
              <a:buChar char="•"/>
              <a:defRPr sz="1200"/>
            </a:lvl9pPr>
          </a:lstStyle>
          <a:p>
            <a:endParaRPr/>
          </a:p>
        </p:txBody>
      </p:sp>
      <p:sp>
        <p:nvSpPr>
          <p:cNvPr id="58" name="Google Shape;58;g11de59bdaf9_0_463"/>
          <p:cNvSpPr txBox="1">
            <a:spLocks noGrp="1"/>
          </p:cNvSpPr>
          <p:nvPr>
            <p:ph type="body" idx="3"/>
          </p:nvPr>
        </p:nvSpPr>
        <p:spPr>
          <a:xfrm>
            <a:off x="5654495" y="1905000"/>
            <a:ext cx="4396200" cy="576300"/>
          </a:xfrm>
          <a:prstGeom prst="rect">
            <a:avLst/>
          </a:prstGeom>
          <a:noFill/>
          <a:ln>
            <a:noFill/>
          </a:ln>
        </p:spPr>
        <p:txBody>
          <a:bodyPr spcFirstLastPara="1" wrap="square" lIns="91425" tIns="45700" rIns="91425" bIns="45700" anchor="b" anchorCtr="0">
            <a:noAutofit/>
          </a:bodyPr>
          <a:lstStyle>
            <a:lvl1pPr marL="457200" lvl="0" indent="-228600" algn="l" rtl="0">
              <a:spcBef>
                <a:spcPts val="1000"/>
              </a:spcBef>
              <a:spcAft>
                <a:spcPts val="0"/>
              </a:spcAft>
              <a:buSzPts val="1920"/>
              <a:buNone/>
              <a:defRPr sz="2400" b="0">
                <a:solidFill>
                  <a:srgbClr val="86D1D8"/>
                </a:solidFill>
              </a:defRPr>
            </a:lvl1pPr>
            <a:lvl2pPr marL="914400" lvl="1" indent="-228600" algn="l" rtl="0">
              <a:spcBef>
                <a:spcPts val="1000"/>
              </a:spcBef>
              <a:spcAft>
                <a:spcPts val="0"/>
              </a:spcAft>
              <a:buSzPts val="1600"/>
              <a:buNone/>
              <a:defRPr sz="2000" b="1"/>
            </a:lvl2pPr>
            <a:lvl3pPr marL="1371600" lvl="2" indent="-228600" algn="l" rtl="0">
              <a:spcBef>
                <a:spcPts val="1000"/>
              </a:spcBef>
              <a:spcAft>
                <a:spcPts val="0"/>
              </a:spcAft>
              <a:buSzPts val="1440"/>
              <a:buNone/>
              <a:defRPr sz="1800" b="1"/>
            </a:lvl3pPr>
            <a:lvl4pPr marL="1828800" lvl="3" indent="-228600" algn="l" rtl="0">
              <a:spcBef>
                <a:spcPts val="1000"/>
              </a:spcBef>
              <a:spcAft>
                <a:spcPts val="0"/>
              </a:spcAft>
              <a:buSzPts val="1280"/>
              <a:buNone/>
              <a:defRPr sz="1600" b="1"/>
            </a:lvl4pPr>
            <a:lvl5pPr marL="2286000" lvl="4" indent="-228600" algn="l" rtl="0">
              <a:spcBef>
                <a:spcPts val="1000"/>
              </a:spcBef>
              <a:spcAft>
                <a:spcPts val="0"/>
              </a:spcAft>
              <a:buSzPts val="1280"/>
              <a:buNone/>
              <a:defRPr sz="1600" b="1"/>
            </a:lvl5pPr>
            <a:lvl6pPr marL="2743200" lvl="5" indent="-228600" algn="l" rtl="0">
              <a:spcBef>
                <a:spcPts val="1000"/>
              </a:spcBef>
              <a:spcAft>
                <a:spcPts val="0"/>
              </a:spcAft>
              <a:buSzPts val="1280"/>
              <a:buNone/>
              <a:defRPr sz="1600" b="1"/>
            </a:lvl6pPr>
            <a:lvl7pPr marL="3200400" lvl="6" indent="-228600" algn="l" rtl="0">
              <a:spcBef>
                <a:spcPts val="1000"/>
              </a:spcBef>
              <a:spcAft>
                <a:spcPts val="0"/>
              </a:spcAft>
              <a:buSzPts val="1280"/>
              <a:buNone/>
              <a:defRPr sz="1600" b="1"/>
            </a:lvl7pPr>
            <a:lvl8pPr marL="3657600" lvl="7" indent="-228600" algn="l" rtl="0">
              <a:spcBef>
                <a:spcPts val="1000"/>
              </a:spcBef>
              <a:spcAft>
                <a:spcPts val="0"/>
              </a:spcAft>
              <a:buSzPts val="1280"/>
              <a:buNone/>
              <a:defRPr sz="1600" b="1"/>
            </a:lvl8pPr>
            <a:lvl9pPr marL="4114800" lvl="8" indent="-228600" algn="l" rtl="0">
              <a:spcBef>
                <a:spcPts val="1000"/>
              </a:spcBef>
              <a:spcAft>
                <a:spcPts val="0"/>
              </a:spcAft>
              <a:buSzPts val="1280"/>
              <a:buNone/>
              <a:defRPr sz="1600" b="1"/>
            </a:lvl9pPr>
          </a:lstStyle>
          <a:p>
            <a:endParaRPr/>
          </a:p>
        </p:txBody>
      </p:sp>
      <p:sp>
        <p:nvSpPr>
          <p:cNvPr id="59" name="Google Shape;59;g11de59bdaf9_0_463"/>
          <p:cNvSpPr txBox="1">
            <a:spLocks noGrp="1"/>
          </p:cNvSpPr>
          <p:nvPr>
            <p:ph type="body" idx="4"/>
          </p:nvPr>
        </p:nvSpPr>
        <p:spPr>
          <a:xfrm>
            <a:off x="5654495" y="2514600"/>
            <a:ext cx="4396200" cy="3741600"/>
          </a:xfrm>
          <a:prstGeom prst="rect">
            <a:avLst/>
          </a:prstGeom>
          <a:noFill/>
          <a:ln>
            <a:noFill/>
          </a:ln>
        </p:spPr>
        <p:txBody>
          <a:bodyPr spcFirstLastPara="1" wrap="square" lIns="91425" tIns="45700" rIns="91425" bIns="45700" anchor="t" anchorCtr="0">
            <a:normAutofit/>
          </a:bodyPr>
          <a:lstStyle>
            <a:lvl1pPr marL="457200" lvl="0" indent="-320040" algn="l" rtl="0">
              <a:spcBef>
                <a:spcPts val="1000"/>
              </a:spcBef>
              <a:spcAft>
                <a:spcPts val="0"/>
              </a:spcAft>
              <a:buSzPts val="1440"/>
              <a:buChar char="•"/>
              <a:defRPr sz="1800"/>
            </a:lvl1pPr>
            <a:lvl2pPr marL="914400" lvl="1" indent="-309880" algn="l" rtl="0">
              <a:spcBef>
                <a:spcPts val="1000"/>
              </a:spcBef>
              <a:spcAft>
                <a:spcPts val="0"/>
              </a:spcAft>
              <a:buSzPts val="1280"/>
              <a:buChar char="•"/>
              <a:defRPr sz="1600"/>
            </a:lvl2pPr>
            <a:lvl3pPr marL="1371600" lvl="2" indent="-299719" algn="l" rtl="0">
              <a:spcBef>
                <a:spcPts val="1000"/>
              </a:spcBef>
              <a:spcAft>
                <a:spcPts val="0"/>
              </a:spcAft>
              <a:buSzPts val="1120"/>
              <a:buChar char="•"/>
              <a:defRPr sz="1400"/>
            </a:lvl3pPr>
            <a:lvl4pPr marL="1828800" lvl="3" indent="-289560" algn="l" rtl="0">
              <a:spcBef>
                <a:spcPts val="1000"/>
              </a:spcBef>
              <a:spcAft>
                <a:spcPts val="0"/>
              </a:spcAft>
              <a:buSzPts val="960"/>
              <a:buChar char="•"/>
              <a:defRPr sz="1200"/>
            </a:lvl4pPr>
            <a:lvl5pPr marL="2286000" lvl="4" indent="-289560" algn="l" rtl="0">
              <a:spcBef>
                <a:spcPts val="1000"/>
              </a:spcBef>
              <a:spcAft>
                <a:spcPts val="0"/>
              </a:spcAft>
              <a:buSzPts val="960"/>
              <a:buChar char="•"/>
              <a:defRPr sz="1200"/>
            </a:lvl5pPr>
            <a:lvl6pPr marL="2743200" lvl="5" indent="-289560" algn="l" rtl="0">
              <a:spcBef>
                <a:spcPts val="1000"/>
              </a:spcBef>
              <a:spcAft>
                <a:spcPts val="0"/>
              </a:spcAft>
              <a:buSzPts val="960"/>
              <a:buChar char="•"/>
              <a:defRPr sz="1200"/>
            </a:lvl6pPr>
            <a:lvl7pPr marL="3200400" lvl="6" indent="-289560" algn="l" rtl="0">
              <a:spcBef>
                <a:spcPts val="1000"/>
              </a:spcBef>
              <a:spcAft>
                <a:spcPts val="0"/>
              </a:spcAft>
              <a:buSzPts val="960"/>
              <a:buChar char="•"/>
              <a:defRPr sz="1200"/>
            </a:lvl7pPr>
            <a:lvl8pPr marL="3657600" lvl="7" indent="-289559" algn="l" rtl="0">
              <a:spcBef>
                <a:spcPts val="1000"/>
              </a:spcBef>
              <a:spcAft>
                <a:spcPts val="0"/>
              </a:spcAft>
              <a:buSzPts val="960"/>
              <a:buChar char="•"/>
              <a:defRPr sz="1200"/>
            </a:lvl8pPr>
            <a:lvl9pPr marL="4114800" lvl="8" indent="-289559" algn="l" rtl="0">
              <a:spcBef>
                <a:spcPts val="1000"/>
              </a:spcBef>
              <a:spcAft>
                <a:spcPts val="0"/>
              </a:spcAft>
              <a:buSzPts val="960"/>
              <a:buChar char="•"/>
              <a:defRPr sz="1200"/>
            </a:lvl9pPr>
          </a:lstStyle>
          <a:p>
            <a:endParaRPr/>
          </a:p>
        </p:txBody>
      </p:sp>
      <p:sp>
        <p:nvSpPr>
          <p:cNvPr id="60" name="Google Shape;60;g11de59bdaf9_0_463"/>
          <p:cNvSpPr txBox="1">
            <a:spLocks noGrp="1"/>
          </p:cNvSpPr>
          <p:nvPr>
            <p:ph type="dt" idx="10"/>
          </p:nvPr>
        </p:nvSpPr>
        <p:spPr>
          <a:xfrm rot="5400000">
            <a:off x="10155638" y="1790701"/>
            <a:ext cx="990600" cy="304800"/>
          </a:xfrm>
          <a:prstGeom prst="rect">
            <a:avLst/>
          </a:prstGeom>
          <a:noFill/>
          <a:ln>
            <a:noFill/>
          </a:ln>
        </p:spPr>
        <p:txBody>
          <a:bodyPr spcFirstLastPara="1" wrap="square" lIns="91425" tIns="45700" rIns="91425" bIns="45700" anchor="t"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1" name="Google Shape;61;g11de59bdaf9_0_463"/>
          <p:cNvSpPr txBox="1">
            <a:spLocks noGrp="1"/>
          </p:cNvSpPr>
          <p:nvPr>
            <p:ph type="ftr" idx="11"/>
          </p:nvPr>
        </p:nvSpPr>
        <p:spPr>
          <a:xfrm rot="5400000">
            <a:off x="8951571" y="3225300"/>
            <a:ext cx="3859800" cy="304800"/>
          </a:xfrm>
          <a:prstGeom prst="rect">
            <a:avLst/>
          </a:prstGeom>
          <a:noFill/>
          <a:ln>
            <a:noFill/>
          </a:ln>
        </p:spPr>
        <p:txBody>
          <a:bodyPr spcFirstLastPara="1" wrap="square" lIns="91425" tIns="45700" rIns="91425" bIns="45700" anchor="b"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2" name="Google Shape;62;g11de59bdaf9_0_463"/>
          <p:cNvSpPr txBox="1">
            <a:spLocks noGrp="1"/>
          </p:cNvSpPr>
          <p:nvPr>
            <p:ph type="sldNum" idx="12"/>
          </p:nvPr>
        </p:nvSpPr>
        <p:spPr>
          <a:xfrm>
            <a:off x="10352540" y="295729"/>
            <a:ext cx="838200" cy="230700"/>
          </a:xfrm>
          <a:prstGeom prst="rect">
            <a:avLst/>
          </a:prstGeom>
          <a:noFill/>
          <a:ln>
            <a:noFill/>
          </a:ln>
        </p:spPr>
        <p:txBody>
          <a:bodyPr spcFirstLastPara="1" wrap="square" lIns="91425" tIns="45700" rIns="91425" bIns="45700" anchor="b" anchorCtr="0">
            <a:spAutoFit/>
          </a:bodyPr>
          <a:lstStyle>
            <a:lvl1pPr marL="0" lvl="0" indent="0" algn="ctr" rtl="0">
              <a:spcBef>
                <a:spcPts val="0"/>
              </a:spcBef>
              <a:buNone/>
              <a:defRPr/>
            </a:lvl1pPr>
            <a:lvl2pPr marL="0" lvl="1" indent="0" algn="ctr" rtl="0">
              <a:spcBef>
                <a:spcPts val="0"/>
              </a:spcBef>
              <a:buNone/>
              <a:defRPr/>
            </a:lvl2pPr>
            <a:lvl3pPr marL="0" lvl="2" indent="0" algn="ctr" rtl="0">
              <a:spcBef>
                <a:spcPts val="0"/>
              </a:spcBef>
              <a:buNone/>
              <a:defRPr/>
            </a:lvl3pPr>
            <a:lvl4pPr marL="0" lvl="3" indent="0" algn="ctr" rtl="0">
              <a:spcBef>
                <a:spcPts val="0"/>
              </a:spcBef>
              <a:buNone/>
              <a:defRPr/>
            </a:lvl4pPr>
            <a:lvl5pPr marL="0" lvl="4" indent="0" algn="ctr" rtl="0">
              <a:spcBef>
                <a:spcPts val="0"/>
              </a:spcBef>
              <a:buNone/>
              <a:defRPr/>
            </a:lvl5pPr>
            <a:lvl6pPr marL="0" lvl="5" indent="0" algn="ctr" rtl="0">
              <a:spcBef>
                <a:spcPts val="0"/>
              </a:spcBef>
              <a:buNone/>
              <a:defRPr/>
            </a:lvl6pPr>
            <a:lvl7pPr marL="0" lvl="6" indent="0" algn="ctr" rtl="0">
              <a:spcBef>
                <a:spcPts val="0"/>
              </a:spcBef>
              <a:buNone/>
              <a:defRPr/>
            </a:lvl7pPr>
            <a:lvl8pPr marL="0" lvl="7" indent="0" algn="ctr" rtl="0">
              <a:spcBef>
                <a:spcPts val="0"/>
              </a:spcBef>
              <a:buNone/>
              <a:defRPr/>
            </a:lvl8pPr>
            <a:lvl9pPr marL="0" lvl="8" indent="0" algn="ctr" rtl="0">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tx">
  <p:cSld name="TITLE_AND_BODY">
    <p:spTree>
      <p:nvGrpSpPr>
        <p:cNvPr id="1" name="Shape 20"/>
        <p:cNvGrpSpPr/>
        <p:nvPr/>
      </p:nvGrpSpPr>
      <p:grpSpPr>
        <a:xfrm>
          <a:off x="0" y="0"/>
          <a:ext cx="0" cy="0"/>
          <a:chOff x="0" y="0"/>
          <a:chExt cx="0" cy="0"/>
        </a:xfrm>
      </p:grpSpPr>
      <p:sp>
        <p:nvSpPr>
          <p:cNvPr id="21" name="Google Shape;21;p51"/>
          <p:cNvSpPr txBox="1">
            <a:spLocks noGrp="1"/>
          </p:cNvSpPr>
          <p:nvPr>
            <p:ph type="sldNum" idx="12"/>
          </p:nvPr>
        </p:nvSpPr>
        <p:spPr>
          <a:xfrm>
            <a:off x="5979516" y="6540500"/>
            <a:ext cx="246900" cy="241200"/>
          </a:xfrm>
          <a:prstGeom prst="rect">
            <a:avLst/>
          </a:prstGeom>
          <a:noFill/>
          <a:ln>
            <a:noFill/>
          </a:ln>
        </p:spPr>
        <p:txBody>
          <a:bodyPr spcFirstLastPara="1" wrap="square" lIns="50800" tIns="50800" rIns="50800" bIns="50800" anchor="t" anchorCtr="0">
            <a:sp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Helvetica Neue Light"/>
                <a:ea typeface="Helvetica Neue Light"/>
                <a:cs typeface="Helvetica Neue Light"/>
                <a:sym typeface="Helvetica Neue Light"/>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Helvetica Neue Light"/>
                <a:ea typeface="Helvetica Neue Light"/>
                <a:cs typeface="Helvetica Neue Light"/>
                <a:sym typeface="Helvetica Neue Light"/>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Helvetica Neue Light"/>
                <a:ea typeface="Helvetica Neue Light"/>
                <a:cs typeface="Helvetica Neue Light"/>
                <a:sym typeface="Helvetica Neue Light"/>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Helvetica Neue Light"/>
                <a:ea typeface="Helvetica Neue Light"/>
                <a:cs typeface="Helvetica Neue Light"/>
                <a:sym typeface="Helvetica Neue Light"/>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Helvetica Neue Light"/>
                <a:ea typeface="Helvetica Neue Light"/>
                <a:cs typeface="Helvetica Neue Light"/>
                <a:sym typeface="Helvetica Neue Light"/>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Helvetica Neue Light"/>
                <a:ea typeface="Helvetica Neue Light"/>
                <a:cs typeface="Helvetica Neue Light"/>
                <a:sym typeface="Helvetica Neue Light"/>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Helvetica Neue Light"/>
                <a:ea typeface="Helvetica Neue Light"/>
                <a:cs typeface="Helvetica Neue Light"/>
                <a:sym typeface="Helvetica Neue Light"/>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Helvetica Neue Light"/>
                <a:ea typeface="Helvetica Neue Light"/>
                <a:cs typeface="Helvetica Neue Light"/>
                <a:sym typeface="Helvetica Neue Light"/>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Helvetica Neue Light"/>
                <a:ea typeface="Helvetica Neue Light"/>
                <a:cs typeface="Helvetica Neue Light"/>
                <a:sym typeface="Helvetica Neue Light"/>
              </a:defRPr>
            </a:lvl9pPr>
          </a:lstStyle>
          <a:p>
            <a:pPr marL="0" lvl="0" indent="0" algn="l" rtl="0">
              <a:spcBef>
                <a:spcPts val="0"/>
              </a:spcBef>
              <a:spcAft>
                <a:spcPts val="0"/>
              </a:spcAft>
              <a:buNone/>
            </a:pPr>
            <a:fld id="{00000000-1234-1234-1234-123412341234}" type="slidenum">
              <a:rPr lang="en-US"/>
              <a:t>‹#›</a:t>
            </a:fld>
            <a:endParaRPr/>
          </a:p>
        </p:txBody>
      </p:sp>
      <p:pic>
        <p:nvPicPr>
          <p:cNvPr id="22" name="Google Shape;22;p51" descr="AEBG_PowerPoint20182.png"/>
          <p:cNvPicPr preferRelativeResize="0"/>
          <p:nvPr/>
        </p:nvPicPr>
        <p:blipFill rotWithShape="1">
          <a:blip r:embed="rId2">
            <a:alphaModFix/>
          </a:blip>
          <a:srcRect/>
          <a:stretch/>
        </p:blipFill>
        <p:spPr>
          <a:xfrm>
            <a:off x="0" y="0"/>
            <a:ext cx="12192000" cy="6858000"/>
          </a:xfrm>
          <a:prstGeom prst="rect">
            <a:avLst/>
          </a:prstGeom>
          <a:noFill/>
          <a:ln>
            <a:noFill/>
          </a:ln>
        </p:spPr>
      </p:pic>
      <p:grpSp>
        <p:nvGrpSpPr>
          <p:cNvPr id="23" name="Google Shape;23;p51"/>
          <p:cNvGrpSpPr/>
          <p:nvPr/>
        </p:nvGrpSpPr>
        <p:grpSpPr>
          <a:xfrm>
            <a:off x="-212394" y="1373617"/>
            <a:ext cx="13473799" cy="3119634"/>
            <a:chOff x="-132184" y="2159680"/>
            <a:chExt cx="13473799" cy="3119634"/>
          </a:xfrm>
        </p:grpSpPr>
        <p:pic>
          <p:nvPicPr>
            <p:cNvPr id="24" name="Google Shape;24;p51" descr="Smiling young man in focus seated with three other people out of focus"/>
            <p:cNvPicPr preferRelativeResize="0"/>
            <p:nvPr/>
          </p:nvPicPr>
          <p:blipFill rotWithShape="1">
            <a:blip r:embed="rId3">
              <a:alphaModFix/>
            </a:blip>
            <a:srcRect/>
            <a:stretch/>
          </p:blipFill>
          <p:spPr>
            <a:xfrm>
              <a:off x="-132184" y="2159680"/>
              <a:ext cx="4677169" cy="3117507"/>
            </a:xfrm>
            <a:prstGeom prst="rect">
              <a:avLst/>
            </a:prstGeom>
            <a:noFill/>
            <a:ln>
              <a:noFill/>
            </a:ln>
          </p:spPr>
        </p:pic>
        <p:pic>
          <p:nvPicPr>
            <p:cNvPr id="25" name="Google Shape;25;p51" descr="Close-up of using a drill with protective gloves"/>
            <p:cNvPicPr preferRelativeResize="0"/>
            <p:nvPr/>
          </p:nvPicPr>
          <p:blipFill rotWithShape="1">
            <a:blip r:embed="rId4">
              <a:alphaModFix/>
            </a:blip>
            <a:srcRect/>
            <a:stretch/>
          </p:blipFill>
          <p:spPr>
            <a:xfrm>
              <a:off x="4351572" y="2159680"/>
              <a:ext cx="4677166" cy="3119634"/>
            </a:xfrm>
            <a:prstGeom prst="rect">
              <a:avLst/>
            </a:prstGeom>
            <a:noFill/>
            <a:ln>
              <a:noFill/>
            </a:ln>
          </p:spPr>
        </p:pic>
        <p:pic>
          <p:nvPicPr>
            <p:cNvPr id="26" name="Google Shape;26;p51" descr="Woman working on laptop"/>
            <p:cNvPicPr preferRelativeResize="0"/>
            <p:nvPr/>
          </p:nvPicPr>
          <p:blipFill rotWithShape="1">
            <a:blip r:embed="rId5">
              <a:alphaModFix/>
            </a:blip>
            <a:srcRect/>
            <a:stretch/>
          </p:blipFill>
          <p:spPr>
            <a:xfrm>
              <a:off x="8664446" y="2159681"/>
              <a:ext cx="4677169" cy="3118111"/>
            </a:xfrm>
            <a:prstGeom prst="rect">
              <a:avLst/>
            </a:prstGeom>
            <a:noFill/>
            <a:ln>
              <a:noFill/>
            </a:ln>
          </p:spPr>
        </p:pic>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_Blank" type="blank">
  <p:cSld name="BLANK">
    <p:spTree>
      <p:nvGrpSpPr>
        <p:cNvPr id="1" name="Shape 27"/>
        <p:cNvGrpSpPr/>
        <p:nvPr/>
      </p:nvGrpSpPr>
      <p:grpSpPr>
        <a:xfrm>
          <a:off x="0" y="0"/>
          <a:ext cx="0" cy="0"/>
          <a:chOff x="0" y="0"/>
          <a:chExt cx="0" cy="0"/>
        </a:xfrm>
      </p:grpSpPr>
      <p:sp>
        <p:nvSpPr>
          <p:cNvPr id="28" name="Google Shape;28;p92"/>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9" name="Google Shape;29;p92"/>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30" name="Google Shape;30;p92"/>
          <p:cNvSpPr txBox="1">
            <a:spLocks noGrp="1"/>
          </p:cNvSpPr>
          <p:nvPr>
            <p:ph type="sldNum" idx="12"/>
          </p:nvPr>
        </p:nvSpPr>
        <p:spPr>
          <a:xfrm>
            <a:off x="5979516" y="6540500"/>
            <a:ext cx="246900" cy="241200"/>
          </a:xfrm>
          <a:prstGeom prst="rect">
            <a:avLst/>
          </a:prstGeom>
          <a:noFill/>
          <a:ln>
            <a:noFill/>
          </a:ln>
        </p:spPr>
        <p:txBody>
          <a:bodyPr spcFirstLastPara="1" wrap="square" lIns="50800" tIns="50800" rIns="50800" bIns="50800" anchor="t" anchorCtr="0">
            <a:sp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Helvetica Neue Light"/>
                <a:ea typeface="Helvetica Neue Light"/>
                <a:cs typeface="Helvetica Neue Light"/>
                <a:sym typeface="Helvetica Neue Light"/>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Helvetica Neue Light"/>
                <a:ea typeface="Helvetica Neue Light"/>
                <a:cs typeface="Helvetica Neue Light"/>
                <a:sym typeface="Helvetica Neue Light"/>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Helvetica Neue Light"/>
                <a:ea typeface="Helvetica Neue Light"/>
                <a:cs typeface="Helvetica Neue Light"/>
                <a:sym typeface="Helvetica Neue Light"/>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Helvetica Neue Light"/>
                <a:ea typeface="Helvetica Neue Light"/>
                <a:cs typeface="Helvetica Neue Light"/>
                <a:sym typeface="Helvetica Neue Light"/>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Helvetica Neue Light"/>
                <a:ea typeface="Helvetica Neue Light"/>
                <a:cs typeface="Helvetica Neue Light"/>
                <a:sym typeface="Helvetica Neue Light"/>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Helvetica Neue Light"/>
                <a:ea typeface="Helvetica Neue Light"/>
                <a:cs typeface="Helvetica Neue Light"/>
                <a:sym typeface="Helvetica Neue Light"/>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Helvetica Neue Light"/>
                <a:ea typeface="Helvetica Neue Light"/>
                <a:cs typeface="Helvetica Neue Light"/>
                <a:sym typeface="Helvetica Neue Light"/>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Helvetica Neue Light"/>
                <a:ea typeface="Helvetica Neue Light"/>
                <a:cs typeface="Helvetica Neue Light"/>
                <a:sym typeface="Helvetica Neue Light"/>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Helvetica Neue Light"/>
                <a:ea typeface="Helvetica Neue Light"/>
                <a:cs typeface="Helvetica Neue Light"/>
                <a:sym typeface="Helvetica Neue Light"/>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9"/>
        <p:cNvGrpSpPr/>
        <p:nvPr/>
      </p:nvGrpSpPr>
      <p:grpSpPr>
        <a:xfrm>
          <a:off x="0" y="0"/>
          <a:ext cx="0" cy="0"/>
          <a:chOff x="0" y="0"/>
          <a:chExt cx="0" cy="0"/>
        </a:xfrm>
      </p:grpSpPr>
      <p:sp>
        <p:nvSpPr>
          <p:cNvPr id="10" name="Google Shape;10;p49"/>
          <p:cNvSpPr txBox="1">
            <a:spLocks noGrp="1"/>
          </p:cNvSpPr>
          <p:nvPr>
            <p:ph type="title"/>
          </p:nvPr>
        </p:nvSpPr>
        <p:spPr>
          <a:xfrm>
            <a:off x="844551" y="177800"/>
            <a:ext cx="10503000" cy="1143000"/>
          </a:xfrm>
          <a:prstGeom prst="rect">
            <a:avLst/>
          </a:prstGeom>
          <a:noFill/>
          <a:ln>
            <a:noFill/>
          </a:ln>
        </p:spPr>
        <p:txBody>
          <a:bodyPr spcFirstLastPara="1" wrap="square" lIns="50800" tIns="50800" rIns="50800" bIns="50800" anchor="ctr" anchorCtr="0">
            <a:normAutofit/>
          </a:bodyPr>
          <a:lstStyle>
            <a:lvl1pPr marR="0" lvl="0" algn="ctr" rtl="0">
              <a:lnSpc>
                <a:spcPct val="100000"/>
              </a:lnSpc>
              <a:spcBef>
                <a:spcPts val="0"/>
              </a:spcBef>
              <a:spcAft>
                <a:spcPts val="0"/>
              </a:spcAft>
              <a:buClr>
                <a:srgbClr val="000000"/>
              </a:buClr>
              <a:buSzPts val="4200"/>
              <a:buFont typeface="Helvetica Neue"/>
              <a:buNone/>
              <a:defRPr sz="4200" b="0" i="0" u="none" strike="noStrike" cap="none">
                <a:solidFill>
                  <a:srgbClr val="000000"/>
                </a:solidFill>
                <a:latin typeface="Helvetica Neue"/>
                <a:ea typeface="Helvetica Neue"/>
                <a:cs typeface="Helvetica Neue"/>
                <a:sym typeface="Helvetica Neue"/>
              </a:defRPr>
            </a:lvl1pPr>
            <a:lvl2pPr marR="0" lvl="1" algn="ctr" rtl="0">
              <a:lnSpc>
                <a:spcPct val="100000"/>
              </a:lnSpc>
              <a:spcBef>
                <a:spcPts val="0"/>
              </a:spcBef>
              <a:spcAft>
                <a:spcPts val="0"/>
              </a:spcAft>
              <a:buClr>
                <a:srgbClr val="000000"/>
              </a:buClr>
              <a:buSzPts val="4200"/>
              <a:buFont typeface="Helvetica Neue"/>
              <a:buNone/>
              <a:defRPr sz="4200" b="0" i="0" u="none" strike="noStrike" cap="none">
                <a:solidFill>
                  <a:srgbClr val="000000"/>
                </a:solidFill>
                <a:latin typeface="Helvetica Neue"/>
                <a:ea typeface="Helvetica Neue"/>
                <a:cs typeface="Helvetica Neue"/>
                <a:sym typeface="Helvetica Neue"/>
              </a:defRPr>
            </a:lvl2pPr>
            <a:lvl3pPr marR="0" lvl="2" algn="ctr" rtl="0">
              <a:lnSpc>
                <a:spcPct val="100000"/>
              </a:lnSpc>
              <a:spcBef>
                <a:spcPts val="0"/>
              </a:spcBef>
              <a:spcAft>
                <a:spcPts val="0"/>
              </a:spcAft>
              <a:buClr>
                <a:srgbClr val="000000"/>
              </a:buClr>
              <a:buSzPts val="4200"/>
              <a:buFont typeface="Helvetica Neue"/>
              <a:buNone/>
              <a:defRPr sz="4200" b="0" i="0" u="none" strike="noStrike" cap="none">
                <a:solidFill>
                  <a:srgbClr val="000000"/>
                </a:solidFill>
                <a:latin typeface="Helvetica Neue"/>
                <a:ea typeface="Helvetica Neue"/>
                <a:cs typeface="Helvetica Neue"/>
                <a:sym typeface="Helvetica Neue"/>
              </a:defRPr>
            </a:lvl3pPr>
            <a:lvl4pPr marR="0" lvl="3" algn="ctr" rtl="0">
              <a:lnSpc>
                <a:spcPct val="100000"/>
              </a:lnSpc>
              <a:spcBef>
                <a:spcPts val="0"/>
              </a:spcBef>
              <a:spcAft>
                <a:spcPts val="0"/>
              </a:spcAft>
              <a:buClr>
                <a:srgbClr val="000000"/>
              </a:buClr>
              <a:buSzPts val="4200"/>
              <a:buFont typeface="Helvetica Neue"/>
              <a:buNone/>
              <a:defRPr sz="4200" b="0" i="0" u="none" strike="noStrike" cap="none">
                <a:solidFill>
                  <a:srgbClr val="000000"/>
                </a:solidFill>
                <a:latin typeface="Helvetica Neue"/>
                <a:ea typeface="Helvetica Neue"/>
                <a:cs typeface="Helvetica Neue"/>
                <a:sym typeface="Helvetica Neue"/>
              </a:defRPr>
            </a:lvl4pPr>
            <a:lvl5pPr marR="0" lvl="4" algn="ctr" rtl="0">
              <a:lnSpc>
                <a:spcPct val="100000"/>
              </a:lnSpc>
              <a:spcBef>
                <a:spcPts val="0"/>
              </a:spcBef>
              <a:spcAft>
                <a:spcPts val="0"/>
              </a:spcAft>
              <a:buClr>
                <a:srgbClr val="000000"/>
              </a:buClr>
              <a:buSzPts val="4200"/>
              <a:buFont typeface="Helvetica Neue"/>
              <a:buNone/>
              <a:defRPr sz="4200" b="0" i="0" u="none" strike="noStrike" cap="none">
                <a:solidFill>
                  <a:srgbClr val="000000"/>
                </a:solidFill>
                <a:latin typeface="Helvetica Neue"/>
                <a:ea typeface="Helvetica Neue"/>
                <a:cs typeface="Helvetica Neue"/>
                <a:sym typeface="Helvetica Neue"/>
              </a:defRPr>
            </a:lvl5pPr>
            <a:lvl6pPr marR="0" lvl="5" algn="ctr" rtl="0">
              <a:lnSpc>
                <a:spcPct val="100000"/>
              </a:lnSpc>
              <a:spcBef>
                <a:spcPts val="0"/>
              </a:spcBef>
              <a:spcAft>
                <a:spcPts val="0"/>
              </a:spcAft>
              <a:buClr>
                <a:srgbClr val="000000"/>
              </a:buClr>
              <a:buSzPts val="4200"/>
              <a:buFont typeface="Helvetica Neue"/>
              <a:buNone/>
              <a:defRPr sz="4200" b="0" i="0" u="none" strike="noStrike" cap="none">
                <a:solidFill>
                  <a:srgbClr val="000000"/>
                </a:solidFill>
                <a:latin typeface="Helvetica Neue"/>
                <a:ea typeface="Helvetica Neue"/>
                <a:cs typeface="Helvetica Neue"/>
                <a:sym typeface="Helvetica Neue"/>
              </a:defRPr>
            </a:lvl6pPr>
            <a:lvl7pPr marR="0" lvl="6" algn="ctr" rtl="0">
              <a:lnSpc>
                <a:spcPct val="100000"/>
              </a:lnSpc>
              <a:spcBef>
                <a:spcPts val="0"/>
              </a:spcBef>
              <a:spcAft>
                <a:spcPts val="0"/>
              </a:spcAft>
              <a:buClr>
                <a:srgbClr val="000000"/>
              </a:buClr>
              <a:buSzPts val="4200"/>
              <a:buFont typeface="Helvetica Neue"/>
              <a:buNone/>
              <a:defRPr sz="4200" b="0" i="0" u="none" strike="noStrike" cap="none">
                <a:solidFill>
                  <a:srgbClr val="000000"/>
                </a:solidFill>
                <a:latin typeface="Helvetica Neue"/>
                <a:ea typeface="Helvetica Neue"/>
                <a:cs typeface="Helvetica Neue"/>
                <a:sym typeface="Helvetica Neue"/>
              </a:defRPr>
            </a:lvl7pPr>
            <a:lvl8pPr marR="0" lvl="7" algn="ctr" rtl="0">
              <a:lnSpc>
                <a:spcPct val="100000"/>
              </a:lnSpc>
              <a:spcBef>
                <a:spcPts val="0"/>
              </a:spcBef>
              <a:spcAft>
                <a:spcPts val="0"/>
              </a:spcAft>
              <a:buClr>
                <a:srgbClr val="000000"/>
              </a:buClr>
              <a:buSzPts val="4200"/>
              <a:buFont typeface="Helvetica Neue"/>
              <a:buNone/>
              <a:defRPr sz="4200" b="0" i="0" u="none" strike="noStrike" cap="none">
                <a:solidFill>
                  <a:srgbClr val="000000"/>
                </a:solidFill>
                <a:latin typeface="Helvetica Neue"/>
                <a:ea typeface="Helvetica Neue"/>
                <a:cs typeface="Helvetica Neue"/>
                <a:sym typeface="Helvetica Neue"/>
              </a:defRPr>
            </a:lvl8pPr>
            <a:lvl9pPr marR="0" lvl="8" algn="ctr" rtl="0">
              <a:lnSpc>
                <a:spcPct val="100000"/>
              </a:lnSpc>
              <a:spcBef>
                <a:spcPts val="0"/>
              </a:spcBef>
              <a:spcAft>
                <a:spcPts val="0"/>
              </a:spcAft>
              <a:buClr>
                <a:srgbClr val="000000"/>
              </a:buClr>
              <a:buSzPts val="4200"/>
              <a:buFont typeface="Helvetica Neue"/>
              <a:buNone/>
              <a:defRPr sz="4200" b="0" i="0" u="none" strike="noStrike" cap="none">
                <a:solidFill>
                  <a:srgbClr val="000000"/>
                </a:solidFill>
                <a:latin typeface="Helvetica Neue"/>
                <a:ea typeface="Helvetica Neue"/>
                <a:cs typeface="Helvetica Neue"/>
                <a:sym typeface="Helvetica Neue"/>
              </a:defRPr>
            </a:lvl9pPr>
          </a:lstStyle>
          <a:p>
            <a:endParaRPr/>
          </a:p>
        </p:txBody>
      </p:sp>
      <p:sp>
        <p:nvSpPr>
          <p:cNvPr id="11" name="Google Shape;11;p49"/>
          <p:cNvSpPr txBox="1">
            <a:spLocks noGrp="1"/>
          </p:cNvSpPr>
          <p:nvPr>
            <p:ph type="body" idx="1"/>
          </p:nvPr>
        </p:nvSpPr>
        <p:spPr>
          <a:xfrm>
            <a:off x="844551" y="1574800"/>
            <a:ext cx="10503000" cy="4648200"/>
          </a:xfrm>
          <a:prstGeom prst="rect">
            <a:avLst/>
          </a:prstGeom>
          <a:noFill/>
          <a:ln>
            <a:noFill/>
          </a:ln>
        </p:spPr>
        <p:txBody>
          <a:bodyPr spcFirstLastPara="1" wrap="square" lIns="50800" tIns="50800" rIns="50800" bIns="50800" anchor="ctr" anchorCtr="0">
            <a:normAutofit/>
          </a:bodyPr>
          <a:lstStyle>
            <a:lvl1pPr marL="457200" marR="0" lvl="0" indent="-371475" algn="l" rtl="0">
              <a:lnSpc>
                <a:spcPct val="100000"/>
              </a:lnSpc>
              <a:spcBef>
                <a:spcPts val="2213"/>
              </a:spcBef>
              <a:spcAft>
                <a:spcPts val="0"/>
              </a:spcAft>
              <a:buClr>
                <a:srgbClr val="000000"/>
              </a:buClr>
              <a:buSzPts val="2250"/>
              <a:buFont typeface="Helvetica Neue"/>
              <a:buChar char="•"/>
              <a:defRPr sz="1800" b="0" i="0" u="none" strike="noStrike" cap="none">
                <a:solidFill>
                  <a:srgbClr val="000000"/>
                </a:solidFill>
                <a:latin typeface="Helvetica Neue"/>
                <a:ea typeface="Helvetica Neue"/>
                <a:cs typeface="Helvetica Neue"/>
                <a:sym typeface="Helvetica Neue"/>
              </a:defRPr>
            </a:lvl1pPr>
            <a:lvl2pPr marL="914400" marR="0" lvl="1" indent="-371475" algn="l" rtl="0">
              <a:lnSpc>
                <a:spcPct val="100000"/>
              </a:lnSpc>
              <a:spcBef>
                <a:spcPts val="2213"/>
              </a:spcBef>
              <a:spcAft>
                <a:spcPts val="0"/>
              </a:spcAft>
              <a:buClr>
                <a:srgbClr val="000000"/>
              </a:buClr>
              <a:buSzPts val="2250"/>
              <a:buFont typeface="Helvetica Neue"/>
              <a:buChar char="•"/>
              <a:defRPr sz="1800" b="0" i="0" u="none" strike="noStrike" cap="none">
                <a:solidFill>
                  <a:srgbClr val="000000"/>
                </a:solidFill>
                <a:latin typeface="Helvetica Neue"/>
                <a:ea typeface="Helvetica Neue"/>
                <a:cs typeface="Helvetica Neue"/>
                <a:sym typeface="Helvetica Neue"/>
              </a:defRPr>
            </a:lvl2pPr>
            <a:lvl3pPr marL="1371600" marR="0" lvl="2" indent="-371475" algn="l" rtl="0">
              <a:lnSpc>
                <a:spcPct val="100000"/>
              </a:lnSpc>
              <a:spcBef>
                <a:spcPts val="2213"/>
              </a:spcBef>
              <a:spcAft>
                <a:spcPts val="0"/>
              </a:spcAft>
              <a:buClr>
                <a:srgbClr val="000000"/>
              </a:buClr>
              <a:buSzPts val="2250"/>
              <a:buFont typeface="Helvetica Neue"/>
              <a:buChar char="•"/>
              <a:defRPr sz="1800" b="0" i="0" u="none" strike="noStrike" cap="none">
                <a:solidFill>
                  <a:srgbClr val="000000"/>
                </a:solidFill>
                <a:latin typeface="Helvetica Neue"/>
                <a:ea typeface="Helvetica Neue"/>
                <a:cs typeface="Helvetica Neue"/>
                <a:sym typeface="Helvetica Neue"/>
              </a:defRPr>
            </a:lvl3pPr>
            <a:lvl4pPr marL="1828800" marR="0" lvl="3" indent="-371475" algn="l" rtl="0">
              <a:lnSpc>
                <a:spcPct val="100000"/>
              </a:lnSpc>
              <a:spcBef>
                <a:spcPts val="2213"/>
              </a:spcBef>
              <a:spcAft>
                <a:spcPts val="0"/>
              </a:spcAft>
              <a:buClr>
                <a:srgbClr val="000000"/>
              </a:buClr>
              <a:buSzPts val="2250"/>
              <a:buFont typeface="Helvetica Neue"/>
              <a:buChar char="•"/>
              <a:defRPr sz="1800" b="0" i="0" u="none" strike="noStrike" cap="none">
                <a:solidFill>
                  <a:srgbClr val="000000"/>
                </a:solidFill>
                <a:latin typeface="Helvetica Neue"/>
                <a:ea typeface="Helvetica Neue"/>
                <a:cs typeface="Helvetica Neue"/>
                <a:sym typeface="Helvetica Neue"/>
              </a:defRPr>
            </a:lvl4pPr>
            <a:lvl5pPr marL="2286000" marR="0" lvl="4" indent="-371475" algn="l" rtl="0">
              <a:lnSpc>
                <a:spcPct val="100000"/>
              </a:lnSpc>
              <a:spcBef>
                <a:spcPts val="2213"/>
              </a:spcBef>
              <a:spcAft>
                <a:spcPts val="0"/>
              </a:spcAft>
              <a:buClr>
                <a:srgbClr val="000000"/>
              </a:buClr>
              <a:buSzPts val="2250"/>
              <a:buFont typeface="Helvetica Neue"/>
              <a:buChar char="•"/>
              <a:defRPr sz="1800" b="0" i="0" u="none" strike="noStrike" cap="none">
                <a:solidFill>
                  <a:srgbClr val="000000"/>
                </a:solidFill>
                <a:latin typeface="Helvetica Neue"/>
                <a:ea typeface="Helvetica Neue"/>
                <a:cs typeface="Helvetica Neue"/>
                <a:sym typeface="Helvetica Neue"/>
              </a:defRPr>
            </a:lvl5pPr>
            <a:lvl6pPr marL="2743200" marR="0" lvl="5" indent="-371475" algn="l" rtl="0">
              <a:lnSpc>
                <a:spcPct val="100000"/>
              </a:lnSpc>
              <a:spcBef>
                <a:spcPts val="2213"/>
              </a:spcBef>
              <a:spcAft>
                <a:spcPts val="0"/>
              </a:spcAft>
              <a:buClr>
                <a:srgbClr val="000000"/>
              </a:buClr>
              <a:buSzPts val="2250"/>
              <a:buFont typeface="Helvetica Neue"/>
              <a:buChar char="•"/>
              <a:defRPr sz="1800" b="0" i="0" u="none" strike="noStrike" cap="none">
                <a:solidFill>
                  <a:srgbClr val="000000"/>
                </a:solidFill>
                <a:latin typeface="Helvetica Neue"/>
                <a:ea typeface="Helvetica Neue"/>
                <a:cs typeface="Helvetica Neue"/>
                <a:sym typeface="Helvetica Neue"/>
              </a:defRPr>
            </a:lvl6pPr>
            <a:lvl7pPr marL="3200400" marR="0" lvl="6" indent="-371475" algn="l" rtl="0">
              <a:lnSpc>
                <a:spcPct val="100000"/>
              </a:lnSpc>
              <a:spcBef>
                <a:spcPts val="2213"/>
              </a:spcBef>
              <a:spcAft>
                <a:spcPts val="0"/>
              </a:spcAft>
              <a:buClr>
                <a:srgbClr val="000000"/>
              </a:buClr>
              <a:buSzPts val="2250"/>
              <a:buFont typeface="Helvetica Neue"/>
              <a:buChar char="•"/>
              <a:defRPr sz="1800" b="0" i="0" u="none" strike="noStrike" cap="none">
                <a:solidFill>
                  <a:srgbClr val="000000"/>
                </a:solidFill>
                <a:latin typeface="Helvetica Neue"/>
                <a:ea typeface="Helvetica Neue"/>
                <a:cs typeface="Helvetica Neue"/>
                <a:sym typeface="Helvetica Neue"/>
              </a:defRPr>
            </a:lvl7pPr>
            <a:lvl8pPr marL="3657600" marR="0" lvl="7" indent="-371475" algn="l" rtl="0">
              <a:lnSpc>
                <a:spcPct val="100000"/>
              </a:lnSpc>
              <a:spcBef>
                <a:spcPts val="2213"/>
              </a:spcBef>
              <a:spcAft>
                <a:spcPts val="0"/>
              </a:spcAft>
              <a:buClr>
                <a:srgbClr val="000000"/>
              </a:buClr>
              <a:buSzPts val="2250"/>
              <a:buFont typeface="Helvetica Neue"/>
              <a:buChar char="•"/>
              <a:defRPr sz="1800" b="0" i="0" u="none" strike="noStrike" cap="none">
                <a:solidFill>
                  <a:srgbClr val="000000"/>
                </a:solidFill>
                <a:latin typeface="Helvetica Neue"/>
                <a:ea typeface="Helvetica Neue"/>
                <a:cs typeface="Helvetica Neue"/>
                <a:sym typeface="Helvetica Neue"/>
              </a:defRPr>
            </a:lvl8pPr>
            <a:lvl9pPr marL="4114800" marR="0" lvl="8" indent="-371475" algn="l" rtl="0">
              <a:lnSpc>
                <a:spcPct val="100000"/>
              </a:lnSpc>
              <a:spcBef>
                <a:spcPts val="2213"/>
              </a:spcBef>
              <a:spcAft>
                <a:spcPts val="0"/>
              </a:spcAft>
              <a:buClr>
                <a:srgbClr val="000000"/>
              </a:buClr>
              <a:buSzPts val="2250"/>
              <a:buFont typeface="Helvetica Neue"/>
              <a:buChar char="•"/>
              <a:defRPr sz="1800" b="0" i="0" u="none" strike="noStrike" cap="none">
                <a:solidFill>
                  <a:srgbClr val="000000"/>
                </a:solidFill>
                <a:latin typeface="Helvetica Neue"/>
                <a:ea typeface="Helvetica Neue"/>
                <a:cs typeface="Helvetica Neue"/>
                <a:sym typeface="Helvetica Neue"/>
              </a:defRPr>
            </a:lvl9pPr>
          </a:lstStyle>
          <a:p>
            <a:endParaRPr/>
          </a:p>
        </p:txBody>
      </p:sp>
      <p:sp>
        <p:nvSpPr>
          <p:cNvPr id="12" name="Google Shape;12;p49"/>
          <p:cNvSpPr txBox="1">
            <a:spLocks noGrp="1"/>
          </p:cNvSpPr>
          <p:nvPr>
            <p:ph type="sldNum" idx="12"/>
          </p:nvPr>
        </p:nvSpPr>
        <p:spPr>
          <a:xfrm>
            <a:off x="5979516" y="6540500"/>
            <a:ext cx="246900" cy="241200"/>
          </a:xfrm>
          <a:prstGeom prst="rect">
            <a:avLst/>
          </a:prstGeom>
          <a:noFill/>
          <a:ln>
            <a:noFill/>
          </a:ln>
        </p:spPr>
        <p:txBody>
          <a:bodyPr spcFirstLastPara="1" wrap="square" lIns="50800" tIns="50800" rIns="50800" bIns="50800" anchor="t" anchorCtr="0">
            <a:spAutoFit/>
          </a:bodyPr>
          <a:lstStyle>
            <a:lvl1pPr marL="0" marR="0" lvl="0" indent="0" algn="l" rtl="0">
              <a:lnSpc>
                <a:spcPct val="100000"/>
              </a:lnSpc>
              <a:spcBef>
                <a:spcPts val="0"/>
              </a:spcBef>
              <a:spcAft>
                <a:spcPts val="0"/>
              </a:spcAft>
              <a:buClr>
                <a:srgbClr val="000000"/>
              </a:buClr>
              <a:buSzPts val="900"/>
              <a:buFont typeface="Arial"/>
              <a:buNone/>
              <a:defRPr sz="900" b="0" i="0" u="none" strike="noStrike" cap="none">
                <a:solidFill>
                  <a:schemeClr val="dk1"/>
                </a:solidFill>
                <a:latin typeface="Helvetica Neue Light"/>
                <a:ea typeface="Helvetica Neue Light"/>
                <a:cs typeface="Helvetica Neue Light"/>
                <a:sym typeface="Helvetica Neue Light"/>
              </a:defRPr>
            </a:lvl1pPr>
            <a:lvl2pPr marL="0" marR="0" lvl="1" indent="0" algn="l" rtl="0">
              <a:lnSpc>
                <a:spcPct val="100000"/>
              </a:lnSpc>
              <a:spcBef>
                <a:spcPts val="0"/>
              </a:spcBef>
              <a:spcAft>
                <a:spcPts val="0"/>
              </a:spcAft>
              <a:buClr>
                <a:srgbClr val="000000"/>
              </a:buClr>
              <a:buSzPts val="900"/>
              <a:buFont typeface="Arial"/>
              <a:buNone/>
              <a:defRPr sz="900" b="0" i="0" u="none" strike="noStrike" cap="none">
                <a:solidFill>
                  <a:schemeClr val="dk1"/>
                </a:solidFill>
                <a:latin typeface="Helvetica Neue Light"/>
                <a:ea typeface="Helvetica Neue Light"/>
                <a:cs typeface="Helvetica Neue Light"/>
                <a:sym typeface="Helvetica Neue Light"/>
              </a:defRPr>
            </a:lvl2pPr>
            <a:lvl3pPr marL="0" marR="0" lvl="2" indent="0" algn="l" rtl="0">
              <a:lnSpc>
                <a:spcPct val="100000"/>
              </a:lnSpc>
              <a:spcBef>
                <a:spcPts val="0"/>
              </a:spcBef>
              <a:spcAft>
                <a:spcPts val="0"/>
              </a:spcAft>
              <a:buClr>
                <a:srgbClr val="000000"/>
              </a:buClr>
              <a:buSzPts val="900"/>
              <a:buFont typeface="Arial"/>
              <a:buNone/>
              <a:defRPr sz="900" b="0" i="0" u="none" strike="noStrike" cap="none">
                <a:solidFill>
                  <a:schemeClr val="dk1"/>
                </a:solidFill>
                <a:latin typeface="Helvetica Neue Light"/>
                <a:ea typeface="Helvetica Neue Light"/>
                <a:cs typeface="Helvetica Neue Light"/>
                <a:sym typeface="Helvetica Neue Light"/>
              </a:defRPr>
            </a:lvl3pPr>
            <a:lvl4pPr marL="0" marR="0" lvl="3" indent="0" algn="l" rtl="0">
              <a:lnSpc>
                <a:spcPct val="100000"/>
              </a:lnSpc>
              <a:spcBef>
                <a:spcPts val="0"/>
              </a:spcBef>
              <a:spcAft>
                <a:spcPts val="0"/>
              </a:spcAft>
              <a:buClr>
                <a:srgbClr val="000000"/>
              </a:buClr>
              <a:buSzPts val="900"/>
              <a:buFont typeface="Arial"/>
              <a:buNone/>
              <a:defRPr sz="900" b="0" i="0" u="none" strike="noStrike" cap="none">
                <a:solidFill>
                  <a:schemeClr val="dk1"/>
                </a:solidFill>
                <a:latin typeface="Helvetica Neue Light"/>
                <a:ea typeface="Helvetica Neue Light"/>
                <a:cs typeface="Helvetica Neue Light"/>
                <a:sym typeface="Helvetica Neue Light"/>
              </a:defRPr>
            </a:lvl4pPr>
            <a:lvl5pPr marL="0" marR="0" lvl="4" indent="0" algn="l" rtl="0">
              <a:lnSpc>
                <a:spcPct val="100000"/>
              </a:lnSpc>
              <a:spcBef>
                <a:spcPts val="0"/>
              </a:spcBef>
              <a:spcAft>
                <a:spcPts val="0"/>
              </a:spcAft>
              <a:buClr>
                <a:srgbClr val="000000"/>
              </a:buClr>
              <a:buSzPts val="900"/>
              <a:buFont typeface="Arial"/>
              <a:buNone/>
              <a:defRPr sz="900" b="0" i="0" u="none" strike="noStrike" cap="none">
                <a:solidFill>
                  <a:schemeClr val="dk1"/>
                </a:solidFill>
                <a:latin typeface="Helvetica Neue Light"/>
                <a:ea typeface="Helvetica Neue Light"/>
                <a:cs typeface="Helvetica Neue Light"/>
                <a:sym typeface="Helvetica Neue Light"/>
              </a:defRPr>
            </a:lvl5pPr>
            <a:lvl6pPr marL="0" marR="0" lvl="5" indent="0" algn="l" rtl="0">
              <a:lnSpc>
                <a:spcPct val="100000"/>
              </a:lnSpc>
              <a:spcBef>
                <a:spcPts val="0"/>
              </a:spcBef>
              <a:spcAft>
                <a:spcPts val="0"/>
              </a:spcAft>
              <a:buClr>
                <a:srgbClr val="000000"/>
              </a:buClr>
              <a:buSzPts val="900"/>
              <a:buFont typeface="Arial"/>
              <a:buNone/>
              <a:defRPr sz="900" b="0" i="0" u="none" strike="noStrike" cap="none">
                <a:solidFill>
                  <a:schemeClr val="dk1"/>
                </a:solidFill>
                <a:latin typeface="Helvetica Neue Light"/>
                <a:ea typeface="Helvetica Neue Light"/>
                <a:cs typeface="Helvetica Neue Light"/>
                <a:sym typeface="Helvetica Neue Light"/>
              </a:defRPr>
            </a:lvl6pPr>
            <a:lvl7pPr marL="0" marR="0" lvl="6" indent="0" algn="l" rtl="0">
              <a:lnSpc>
                <a:spcPct val="100000"/>
              </a:lnSpc>
              <a:spcBef>
                <a:spcPts val="0"/>
              </a:spcBef>
              <a:spcAft>
                <a:spcPts val="0"/>
              </a:spcAft>
              <a:buClr>
                <a:srgbClr val="000000"/>
              </a:buClr>
              <a:buSzPts val="900"/>
              <a:buFont typeface="Arial"/>
              <a:buNone/>
              <a:defRPr sz="900" b="0" i="0" u="none" strike="noStrike" cap="none">
                <a:solidFill>
                  <a:schemeClr val="dk1"/>
                </a:solidFill>
                <a:latin typeface="Helvetica Neue Light"/>
                <a:ea typeface="Helvetica Neue Light"/>
                <a:cs typeface="Helvetica Neue Light"/>
                <a:sym typeface="Helvetica Neue Light"/>
              </a:defRPr>
            </a:lvl7pPr>
            <a:lvl8pPr marL="0" marR="0" lvl="7" indent="0" algn="l" rtl="0">
              <a:lnSpc>
                <a:spcPct val="100000"/>
              </a:lnSpc>
              <a:spcBef>
                <a:spcPts val="0"/>
              </a:spcBef>
              <a:spcAft>
                <a:spcPts val="0"/>
              </a:spcAft>
              <a:buClr>
                <a:srgbClr val="000000"/>
              </a:buClr>
              <a:buSzPts val="900"/>
              <a:buFont typeface="Arial"/>
              <a:buNone/>
              <a:defRPr sz="900" b="0" i="0" u="none" strike="noStrike" cap="none">
                <a:solidFill>
                  <a:schemeClr val="dk1"/>
                </a:solidFill>
                <a:latin typeface="Helvetica Neue Light"/>
                <a:ea typeface="Helvetica Neue Light"/>
                <a:cs typeface="Helvetica Neue Light"/>
                <a:sym typeface="Helvetica Neue Light"/>
              </a:defRPr>
            </a:lvl8pPr>
            <a:lvl9pPr marL="0" marR="0" lvl="8" indent="0" algn="l" rtl="0">
              <a:lnSpc>
                <a:spcPct val="100000"/>
              </a:lnSpc>
              <a:spcBef>
                <a:spcPts val="0"/>
              </a:spcBef>
              <a:spcAft>
                <a:spcPts val="0"/>
              </a:spcAft>
              <a:buClr>
                <a:srgbClr val="000000"/>
              </a:buClr>
              <a:buSzPts val="900"/>
              <a:buFont typeface="Arial"/>
              <a:buNone/>
              <a:defRPr sz="900" b="0" i="0" u="none" strike="noStrike" cap="none">
                <a:solidFill>
                  <a:schemeClr val="dk1"/>
                </a:solidFill>
                <a:latin typeface="Helvetica Neue Light"/>
                <a:ea typeface="Helvetica Neue Light"/>
                <a:cs typeface="Helvetica Neue Light"/>
                <a:sym typeface="Helvetica Neue Light"/>
              </a:defRPr>
            </a:lvl9pPr>
          </a:lstStyle>
          <a:p>
            <a:pPr marL="0" lvl="0" indent="0" algn="l"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68" r:id="rId2"/>
    <p:sldLayoutId id="2147483670" r:id="rId3"/>
    <p:sldLayoutId id="2147483671" r:id="rId4"/>
    <p:sldLayoutId id="2147483672" r:id="rId5"/>
    <p:sldLayoutId id="2147483674" r:id="rId6"/>
    <p:sldLayoutId id="2147483675" r:id="rId7"/>
    <p:sldLayoutId id="2147483650" r:id="rId8"/>
    <p:sldLayoutId id="2147483651" r:id="rId9"/>
    <p:sldLayoutId id="2147483652" r:id="rId10"/>
    <p:sldLayoutId id="2147483653" r:id="rId11"/>
    <p:sldLayoutId id="2147483654" r:id="rId12"/>
    <p:sldLayoutId id="2147483655" r:id="rId1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hyperlink" Target="https://adult-education-resources.wested.org/resources/65" TargetMode="External"/><Relationship Id="rId4" Type="http://schemas.openxmlformats.org/officeDocument/2006/relationships/hyperlink" Target="https://datastudio.google.com/reporting/4e37494e-a5d7-44f0-9788-4a29ed294ed3/page/qgR"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bit.ly/3LBg8Ul" TargetMode="Externa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hyperlink" Target="mailto:asmith5@wested.org" TargetMode="External"/><Relationship Id="rId3" Type="http://schemas.openxmlformats.org/officeDocument/2006/relationships/image" Target="../media/image5.jpg"/><Relationship Id="rId7"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hyperlink" Target="mailto:jkeach@wested.org" TargetMode="External"/><Relationship Id="rId5" Type="http://schemas.openxmlformats.org/officeDocument/2006/relationships/image" Target="../media/image6.jpg"/><Relationship Id="rId4" Type="http://schemas.openxmlformats.org/officeDocument/2006/relationships/hyperlink" Target="mailto:btoso@wested.org"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hyperlink" Target="https://west.edtrust.org/data-equity-walk-toolkit/"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hyperlink" Target="https://bit.ly/3sayUKr"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chart" Target="../charts/chart1.xml"/><Relationship Id="rId4" Type="http://schemas.openxmlformats.org/officeDocument/2006/relationships/image" Target="../media/image21.png"/></Relationships>
</file>

<file path=ppt/slides/_rels/slide2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chart" Target="../charts/chart3.xml"/></Relationships>
</file>

<file path=ppt/slides/_rels/slide2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chart" Target="../charts/chart7.xml"/><Relationship Id="rId5" Type="http://schemas.openxmlformats.org/officeDocument/2006/relationships/chart" Target="../charts/chart6.xml"/><Relationship Id="rId4" Type="http://schemas.openxmlformats.org/officeDocument/2006/relationships/chart" Target="../charts/chart5.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chart" Target="../charts/chart8.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30.xml.rels><?xml version="1.0" encoding="UTF-8" standalone="yes"?>
<Relationships xmlns="http://schemas.openxmlformats.org/package/2006/relationships"><Relationship Id="rId3" Type="http://schemas.openxmlformats.org/officeDocument/2006/relationships/hyperlink" Target="https://bit.ly/3sayUKr" TargetMode="External"/><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hyperlink" Target="https://www.ucar.edu/who-we-are/diversity-inclusion/community-resources/ground-rules-tools" TargetMode="External"/><Relationship Id="rId2" Type="http://schemas.openxmlformats.org/officeDocument/2006/relationships/hyperlink" Target="https://west.edtrust.org/data-equity-walk-toolkit/" TargetMode="Externa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image" Target="../media/image25.jpe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8" Type="http://schemas.openxmlformats.org/officeDocument/2006/relationships/hyperlink" Target="mailto:asmith5@wested.org" TargetMode="External"/><Relationship Id="rId3" Type="http://schemas.openxmlformats.org/officeDocument/2006/relationships/image" Target="../media/image5.jpg"/><Relationship Id="rId7" Type="http://schemas.openxmlformats.org/officeDocument/2006/relationships/image" Target="../media/image7.jpg"/><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hyperlink" Target="mailto:jkeach@wested.org" TargetMode="External"/><Relationship Id="rId5" Type="http://schemas.openxmlformats.org/officeDocument/2006/relationships/image" Target="../media/image6.jpg"/><Relationship Id="rId4" Type="http://schemas.openxmlformats.org/officeDocument/2006/relationships/hyperlink" Target="mailto:btoso@wested.org"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1"/>
          <p:cNvSpPr txBox="1">
            <a:spLocks noGrp="1"/>
          </p:cNvSpPr>
          <p:nvPr>
            <p:ph type="sldNum" idx="12"/>
          </p:nvPr>
        </p:nvSpPr>
        <p:spPr>
          <a:xfrm>
            <a:off x="5979516" y="6540500"/>
            <a:ext cx="246900" cy="241200"/>
          </a:xfrm>
          <a:prstGeom prst="rect">
            <a:avLst/>
          </a:prstGeom>
          <a:noFill/>
          <a:ln>
            <a:noFill/>
          </a:ln>
        </p:spPr>
        <p:txBody>
          <a:bodyPr spcFirstLastPara="1" wrap="square" lIns="50800" tIns="50800" rIns="50800" bIns="50800" anchor="t" anchorCtr="0">
            <a:spAutoFit/>
          </a:bodyPr>
          <a:lstStyle/>
          <a:p>
            <a:pPr marL="0" lvl="0" indent="0" algn="l" rtl="0">
              <a:lnSpc>
                <a:spcPct val="100000"/>
              </a:lnSpc>
              <a:spcBef>
                <a:spcPts val="0"/>
              </a:spcBef>
              <a:spcAft>
                <a:spcPts val="0"/>
              </a:spcAft>
              <a:buSzPts val="900"/>
              <a:buNone/>
            </a:pPr>
            <a:fld id="{00000000-1234-1234-1234-123412341234}" type="slidenum">
              <a:rPr lang="en-US"/>
              <a:t>1</a:t>
            </a:fld>
            <a:endParaRPr/>
          </a:p>
        </p:txBody>
      </p:sp>
      <p:sp>
        <p:nvSpPr>
          <p:cNvPr id="117" name="Google Shape;117;p1"/>
          <p:cNvSpPr txBox="1">
            <a:spLocks noGrp="1"/>
          </p:cNvSpPr>
          <p:nvPr>
            <p:ph type="title"/>
          </p:nvPr>
        </p:nvSpPr>
        <p:spPr>
          <a:xfrm>
            <a:off x="838200" y="1233152"/>
            <a:ext cx="10515600" cy="3102300"/>
          </a:xfrm>
          <a:prstGeom prst="rect">
            <a:avLst/>
          </a:prstGeom>
          <a:noFill/>
          <a:ln>
            <a:noFill/>
          </a:ln>
        </p:spPr>
        <p:txBody>
          <a:bodyPr spcFirstLastPara="1" wrap="square" lIns="50800" tIns="50800" rIns="50800" bIns="50800" anchor="b" anchorCtr="0">
            <a:noAutofit/>
          </a:bodyPr>
          <a:lstStyle/>
          <a:p>
            <a:pPr marL="0" lvl="0" indent="0" algn="l" rtl="0">
              <a:lnSpc>
                <a:spcPct val="90000"/>
              </a:lnSpc>
              <a:spcBef>
                <a:spcPts val="0"/>
              </a:spcBef>
              <a:spcAft>
                <a:spcPts val="0"/>
              </a:spcAft>
              <a:buSzPts val="1800"/>
              <a:buNone/>
            </a:pPr>
            <a:endParaRPr sz="4800">
              <a:solidFill>
                <a:srgbClr val="002F6D"/>
              </a:solidFill>
              <a:highlight>
                <a:srgbClr val="FFFFFF"/>
              </a:highlight>
              <a:latin typeface="Calibri"/>
              <a:ea typeface="Calibri"/>
              <a:cs typeface="Calibri"/>
              <a:sym typeface="Calibri"/>
            </a:endParaRPr>
          </a:p>
          <a:p>
            <a:pPr marL="0" lvl="0" indent="0" algn="l" rtl="0">
              <a:lnSpc>
                <a:spcPct val="90000"/>
              </a:lnSpc>
              <a:spcBef>
                <a:spcPts val="0"/>
              </a:spcBef>
              <a:spcAft>
                <a:spcPts val="0"/>
              </a:spcAft>
              <a:buSzPts val="1800"/>
              <a:buNone/>
            </a:pPr>
            <a:endParaRPr sz="4800">
              <a:solidFill>
                <a:srgbClr val="002F6D"/>
              </a:solidFill>
              <a:highlight>
                <a:srgbClr val="FFFFFF"/>
              </a:highlight>
              <a:latin typeface="Calibri"/>
              <a:ea typeface="Calibri"/>
              <a:cs typeface="Calibri"/>
              <a:sym typeface="Calibri"/>
            </a:endParaRPr>
          </a:p>
          <a:p>
            <a:pPr marL="0" lvl="0" indent="0" algn="l" rtl="0">
              <a:lnSpc>
                <a:spcPct val="90000"/>
              </a:lnSpc>
              <a:spcBef>
                <a:spcPts val="0"/>
              </a:spcBef>
              <a:spcAft>
                <a:spcPts val="0"/>
              </a:spcAft>
              <a:buSzPts val="1800"/>
              <a:buNone/>
            </a:pPr>
            <a:endParaRPr sz="4800">
              <a:solidFill>
                <a:srgbClr val="002F6D"/>
              </a:solidFill>
              <a:highlight>
                <a:srgbClr val="FFFFFF"/>
              </a:highlight>
              <a:latin typeface="Calibri"/>
              <a:ea typeface="Calibri"/>
              <a:cs typeface="Calibri"/>
              <a:sym typeface="Calibri"/>
            </a:endParaRPr>
          </a:p>
          <a:p>
            <a:pPr>
              <a:lnSpc>
                <a:spcPct val="90000"/>
              </a:lnSpc>
            </a:pPr>
            <a:r>
              <a:rPr lang="en-US" sz="4800" dirty="0">
                <a:solidFill>
                  <a:srgbClr val="002F6D"/>
                </a:solidFill>
                <a:highlight>
                  <a:srgbClr val="FFFFFF"/>
                </a:highlight>
                <a:latin typeface="Calibri"/>
                <a:ea typeface="Calibri"/>
                <a:cs typeface="Calibri"/>
                <a:sym typeface="Calibri"/>
              </a:rPr>
              <a:t>Exploring Equity in CAEP Programming using AEP Dashboard Data</a:t>
            </a:r>
            <a:endParaRPr sz="4800" dirty="0">
              <a:solidFill>
                <a:srgbClr val="002F6D"/>
              </a:solidFill>
              <a:highlight>
                <a:srgbClr val="FFFFFF"/>
              </a:highlight>
              <a:latin typeface="Calibri"/>
              <a:ea typeface="Calibri"/>
              <a:cs typeface="Calibri"/>
              <a:sym typeface="Calibri"/>
            </a:endParaRPr>
          </a:p>
          <a:p>
            <a:pPr marL="0" lvl="0" indent="0" algn="ctr" rtl="0">
              <a:lnSpc>
                <a:spcPct val="90000"/>
              </a:lnSpc>
              <a:spcBef>
                <a:spcPts val="0"/>
              </a:spcBef>
              <a:spcAft>
                <a:spcPts val="0"/>
              </a:spcAft>
              <a:buSzPts val="1800"/>
              <a:buNone/>
            </a:pPr>
            <a:endParaRPr sz="4800">
              <a:solidFill>
                <a:srgbClr val="002F6D"/>
              </a:solidFill>
              <a:highlight>
                <a:srgbClr val="FFFFFF"/>
              </a:highlight>
              <a:latin typeface="Calibri"/>
              <a:ea typeface="Calibri"/>
              <a:cs typeface="Calibri"/>
              <a:sym typeface="Calibri"/>
            </a:endParaRPr>
          </a:p>
          <a:p>
            <a:pPr>
              <a:lnSpc>
                <a:spcPct val="90000"/>
              </a:lnSpc>
            </a:pPr>
            <a:r>
              <a:rPr lang="en-US" sz="4100" i="1" dirty="0">
                <a:solidFill>
                  <a:srgbClr val="2F5496"/>
                </a:solidFill>
                <a:latin typeface="Calibri"/>
                <a:ea typeface="Calibri"/>
                <a:cs typeface="Calibri"/>
                <a:sym typeface="Calibri"/>
              </a:rPr>
              <a:t>Session 1 </a:t>
            </a:r>
            <a:endParaRPr sz="6500" dirty="0">
              <a:solidFill>
                <a:srgbClr val="2F5496"/>
              </a:solidFill>
              <a:latin typeface="Calibri"/>
              <a:ea typeface="Calibri"/>
              <a:cs typeface="Calibri"/>
              <a:sym typeface="Calibri"/>
            </a:endParaRPr>
          </a:p>
        </p:txBody>
      </p:sp>
      <p:sp>
        <p:nvSpPr>
          <p:cNvPr id="118" name="Google Shape;118;p1"/>
          <p:cNvSpPr txBox="1">
            <a:spLocks noGrp="1"/>
          </p:cNvSpPr>
          <p:nvPr>
            <p:ph type="body" idx="1"/>
          </p:nvPr>
        </p:nvSpPr>
        <p:spPr>
          <a:xfrm>
            <a:off x="838200" y="4510700"/>
            <a:ext cx="10515600" cy="1666200"/>
          </a:xfrm>
          <a:prstGeom prst="rect">
            <a:avLst/>
          </a:prstGeom>
          <a:noFill/>
          <a:ln>
            <a:noFill/>
          </a:ln>
        </p:spPr>
        <p:txBody>
          <a:bodyPr spcFirstLastPara="1" wrap="square" lIns="50800" tIns="50800" rIns="50800" bIns="50800" anchor="ctr" anchorCtr="0">
            <a:normAutofit/>
          </a:bodyPr>
          <a:lstStyle/>
          <a:p>
            <a:pPr marL="0" lvl="0" indent="0" algn="l" rtl="0">
              <a:lnSpc>
                <a:spcPct val="90000"/>
              </a:lnSpc>
              <a:spcBef>
                <a:spcPts val="0"/>
              </a:spcBef>
              <a:spcAft>
                <a:spcPts val="0"/>
              </a:spcAft>
              <a:buSzPts val="2250"/>
              <a:buNone/>
            </a:pPr>
            <a:endParaRPr sz="3700">
              <a:solidFill>
                <a:srgbClr val="595959"/>
              </a:solidFill>
              <a:latin typeface="Calibri"/>
              <a:ea typeface="Calibri"/>
              <a:cs typeface="Calibri"/>
              <a:sym typeface="Calibri"/>
            </a:endParaRPr>
          </a:p>
          <a:p>
            <a:pPr marL="0" indent="0" algn="ctr">
              <a:lnSpc>
                <a:spcPct val="90000"/>
              </a:lnSpc>
              <a:spcBef>
                <a:spcPts val="0"/>
              </a:spcBef>
              <a:buNone/>
            </a:pPr>
            <a:r>
              <a:rPr lang="en-US" sz="3700" dirty="0">
                <a:solidFill>
                  <a:srgbClr val="595959"/>
                </a:solidFill>
                <a:latin typeface="Calibri"/>
                <a:ea typeface="Calibri"/>
                <a:cs typeface="Calibri"/>
                <a:sym typeface="Calibri"/>
              </a:rPr>
              <a:t>May 5, 2022</a:t>
            </a:r>
            <a:endParaRPr lang="en-US" sz="3700" dirty="0">
              <a:solidFill>
                <a:srgbClr val="595959"/>
              </a:solidFill>
              <a:latin typeface="Calibri"/>
              <a:ea typeface="Calibri"/>
              <a:cs typeface="Calibri"/>
            </a:endParaRPr>
          </a:p>
          <a:p>
            <a:pPr marL="0" lvl="0" indent="0" algn="ctr" rtl="0">
              <a:lnSpc>
                <a:spcPct val="90000"/>
              </a:lnSpc>
              <a:spcBef>
                <a:spcPts val="0"/>
              </a:spcBef>
              <a:spcAft>
                <a:spcPts val="0"/>
              </a:spcAft>
              <a:buSzPts val="2250"/>
              <a:buNone/>
            </a:pPr>
            <a:endParaRPr sz="2550" i="1" dirty="0">
              <a:solidFill>
                <a:srgbClr val="595959"/>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17"/>
          <p:cNvSpPr txBox="1">
            <a:spLocks noGrp="1"/>
          </p:cNvSpPr>
          <p:nvPr>
            <p:ph type="body" idx="1"/>
          </p:nvPr>
        </p:nvSpPr>
        <p:spPr>
          <a:xfrm>
            <a:off x="281762" y="2054653"/>
            <a:ext cx="4598391" cy="4351200"/>
          </a:xfrm>
          <a:prstGeom prst="rect">
            <a:avLst/>
          </a:prstGeom>
          <a:noFill/>
          <a:ln>
            <a:noFill/>
          </a:ln>
        </p:spPr>
        <p:txBody>
          <a:bodyPr spcFirstLastPara="1" wrap="square" lIns="50800" tIns="50800" rIns="50800" bIns="50800" anchor="t" anchorCtr="0">
            <a:normAutofit/>
          </a:bodyPr>
          <a:lstStyle/>
          <a:p>
            <a:pPr marL="457200" marR="0" lvl="0" indent="-374904" algn="l" rtl="0">
              <a:lnSpc>
                <a:spcPct val="100000"/>
              </a:lnSpc>
              <a:spcBef>
                <a:spcPts val="1000"/>
              </a:spcBef>
              <a:spcAft>
                <a:spcPts val="0"/>
              </a:spcAft>
              <a:buSzPts val="2250"/>
              <a:buChar char="•"/>
            </a:pPr>
            <a:r>
              <a:rPr lang="en-US" sz="1800">
                <a:latin typeface="Calibri"/>
                <a:ea typeface="Calibri"/>
                <a:cs typeface="Calibri"/>
                <a:sym typeface="Calibri"/>
              </a:rPr>
              <a:t>What </a:t>
            </a:r>
            <a:r>
              <a:rPr lang="en-US" sz="1800" u="sng">
                <a:latin typeface="Calibri"/>
                <a:ea typeface="Calibri"/>
                <a:cs typeface="Calibri"/>
                <a:sym typeface="Calibri"/>
              </a:rPr>
              <a:t>outcomes</a:t>
            </a:r>
            <a:r>
              <a:rPr lang="en-US" sz="1800">
                <a:latin typeface="Calibri"/>
                <a:ea typeface="Calibri"/>
                <a:cs typeface="Calibri"/>
                <a:sym typeface="Calibri"/>
              </a:rPr>
              <a:t> do our current students achieve?</a:t>
            </a:r>
            <a:endParaRPr sz="1800">
              <a:latin typeface="Calibri"/>
              <a:ea typeface="Calibri"/>
              <a:cs typeface="Calibri"/>
              <a:sym typeface="Calibri"/>
            </a:endParaRPr>
          </a:p>
          <a:p>
            <a:pPr marL="457200" marR="293370" lvl="0" indent="-374904" algn="l" rtl="0">
              <a:lnSpc>
                <a:spcPct val="98000"/>
              </a:lnSpc>
              <a:spcBef>
                <a:spcPts val="1000"/>
              </a:spcBef>
              <a:spcAft>
                <a:spcPts val="0"/>
              </a:spcAft>
              <a:buSzPts val="2250"/>
              <a:buChar char="•"/>
            </a:pPr>
            <a:r>
              <a:rPr lang="en-US" sz="1800">
                <a:latin typeface="Calibri"/>
                <a:ea typeface="Calibri"/>
                <a:cs typeface="Calibri"/>
                <a:sym typeface="Calibri"/>
              </a:rPr>
              <a:t>How do student outcomes compare across different student populations and programs?</a:t>
            </a:r>
            <a:endParaRPr sz="1800">
              <a:latin typeface="Calibri"/>
              <a:ea typeface="Calibri"/>
              <a:cs typeface="Calibri"/>
              <a:sym typeface="Calibri"/>
            </a:endParaRPr>
          </a:p>
          <a:p>
            <a:pPr marL="457200" marR="0" lvl="0" indent="-374904" algn="l" rtl="0">
              <a:lnSpc>
                <a:spcPct val="100000"/>
              </a:lnSpc>
              <a:spcBef>
                <a:spcPts val="1000"/>
              </a:spcBef>
              <a:spcAft>
                <a:spcPts val="0"/>
              </a:spcAft>
              <a:buSzPts val="2250"/>
              <a:buChar char="•"/>
            </a:pPr>
            <a:r>
              <a:rPr lang="en-US" sz="1800">
                <a:latin typeface="Calibri"/>
                <a:ea typeface="Calibri"/>
                <a:cs typeface="Calibri"/>
                <a:sym typeface="Calibri"/>
              </a:rPr>
              <a:t>Are particular demographic groups achieving outcomes at higher rates than others?</a:t>
            </a:r>
            <a:endParaRPr/>
          </a:p>
        </p:txBody>
      </p:sp>
      <p:sp>
        <p:nvSpPr>
          <p:cNvPr id="245" name="Google Shape;245;p17"/>
          <p:cNvSpPr txBox="1">
            <a:spLocks noGrp="1"/>
          </p:cNvSpPr>
          <p:nvPr>
            <p:ph type="sldNum" idx="12"/>
          </p:nvPr>
        </p:nvSpPr>
        <p:spPr>
          <a:xfrm>
            <a:off x="5979516" y="6540500"/>
            <a:ext cx="246900" cy="241200"/>
          </a:xfrm>
          <a:prstGeom prst="rect">
            <a:avLst/>
          </a:prstGeom>
          <a:noFill/>
          <a:ln>
            <a:noFill/>
          </a:ln>
        </p:spPr>
        <p:txBody>
          <a:bodyPr spcFirstLastPara="1" wrap="square" lIns="50800" tIns="50800" rIns="50800" bIns="50800" anchor="t" anchorCtr="0">
            <a:spAutoFit/>
          </a:bodyPr>
          <a:lstStyle/>
          <a:p>
            <a:pPr marL="0" lvl="0" indent="0" algn="l" rtl="0">
              <a:lnSpc>
                <a:spcPct val="100000"/>
              </a:lnSpc>
              <a:spcBef>
                <a:spcPts val="0"/>
              </a:spcBef>
              <a:spcAft>
                <a:spcPts val="0"/>
              </a:spcAft>
              <a:buSzPts val="900"/>
              <a:buNone/>
            </a:pPr>
            <a:fld id="{00000000-1234-1234-1234-123412341234}" type="slidenum">
              <a:rPr lang="en-US"/>
              <a:t>10</a:t>
            </a:fld>
            <a:endParaRPr/>
          </a:p>
        </p:txBody>
      </p:sp>
      <p:pic>
        <p:nvPicPr>
          <p:cNvPr id="246" name="Google Shape;246;p17" descr="Screenshot of the California Adult Education Pipeline Fact Sheet. "/>
          <p:cNvPicPr preferRelativeResize="0"/>
          <p:nvPr/>
        </p:nvPicPr>
        <p:blipFill rotWithShape="1">
          <a:blip r:embed="rId3">
            <a:alphaModFix/>
          </a:blip>
          <a:srcRect t="7052"/>
          <a:stretch/>
        </p:blipFill>
        <p:spPr>
          <a:xfrm>
            <a:off x="5357813" y="1457325"/>
            <a:ext cx="6311061" cy="4556352"/>
          </a:xfrm>
          <a:prstGeom prst="rect">
            <a:avLst/>
          </a:prstGeom>
          <a:noFill/>
          <a:ln>
            <a:noFill/>
          </a:ln>
          <a:effectLst>
            <a:outerShdw blurRad="50800" dist="50800" dir="5400000" algn="ctr" rotWithShape="0">
              <a:srgbClr val="000000">
                <a:alpha val="42352"/>
              </a:srgbClr>
            </a:outerShdw>
          </a:effectLst>
        </p:spPr>
      </p:pic>
      <p:sp>
        <p:nvSpPr>
          <p:cNvPr id="247" name="Google Shape;247;p17"/>
          <p:cNvSpPr txBox="1">
            <a:spLocks noGrp="1"/>
          </p:cNvSpPr>
          <p:nvPr>
            <p:ph type="title" idx="4294967295"/>
          </p:nvPr>
        </p:nvSpPr>
        <p:spPr>
          <a:xfrm>
            <a:off x="1393638" y="406144"/>
            <a:ext cx="9404723" cy="1400530"/>
          </a:xfrm>
          <a:prstGeom prst="rect">
            <a:avLst/>
          </a:prstGeom>
          <a:noFill/>
          <a:ln>
            <a:noFill/>
            <a:prstDash/>
          </a:ln>
          <a:effectLst/>
        </p:spPr>
        <p:txBody>
          <a:bodyPr rot="0" spcFirstLastPara="1" vertOverflow="overflow" horzOverflow="overflow" vert="horz" wrap="square" lIns="50800" tIns="50800" rIns="50800" bIns="50800" numCol="1" spcCol="0" rtlCol="0" fromWordArt="0" anchor="ctr" anchorCtr="0" forceAA="0" compatLnSpc="1">
            <a:prstTxWarp prst="textNoShape">
              <a:avLst/>
            </a:prstTxWarp>
            <a:norm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Helvetica Neue"/>
              <a:buNone/>
              <a:tabLst/>
              <a:defRPr/>
            </a:pPr>
            <a:r>
              <a:rPr kumimoji="0" lang="en-US" sz="4400" b="1" i="0" u="none" strike="noStrike" kern="0" cap="none" spc="0" normalizeH="0" baseline="0" noProof="0">
                <a:ln>
                  <a:noFill/>
                </a:ln>
                <a:solidFill>
                  <a:srgbClr val="2F5496"/>
                </a:solidFill>
                <a:effectLst/>
                <a:uLnTx/>
                <a:uFillTx/>
                <a:latin typeface="Calibri"/>
                <a:ea typeface="Calibri"/>
                <a:cs typeface="Calibri"/>
                <a:sym typeface="Calibri"/>
              </a:rPr>
              <a:t>Transitions</a:t>
            </a:r>
            <a:endParaRPr kumimoji="0" lang="en-US" sz="5400" b="1" i="0" u="none" strike="noStrike" kern="0" cap="none" spc="0" normalizeH="0" baseline="0" noProof="0">
              <a:ln>
                <a:noFill/>
              </a:ln>
              <a:solidFill>
                <a:srgbClr val="2F5496"/>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6258381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18"/>
          <p:cNvSpPr txBox="1">
            <a:spLocks noGrp="1"/>
          </p:cNvSpPr>
          <p:nvPr>
            <p:ph type="body" idx="1"/>
          </p:nvPr>
        </p:nvSpPr>
        <p:spPr>
          <a:xfrm>
            <a:off x="285750" y="1784263"/>
            <a:ext cx="4529137" cy="4351200"/>
          </a:xfrm>
          <a:prstGeom prst="rect">
            <a:avLst/>
          </a:prstGeom>
          <a:noFill/>
          <a:ln>
            <a:noFill/>
          </a:ln>
        </p:spPr>
        <p:txBody>
          <a:bodyPr spcFirstLastPara="1" wrap="square" lIns="50800" tIns="50800" rIns="50800" bIns="50800" anchor="t" anchorCtr="0">
            <a:noAutofit/>
          </a:bodyPr>
          <a:lstStyle/>
          <a:p>
            <a:pPr marL="457200" marR="0" lvl="0" indent="-374904" algn="l" rtl="0">
              <a:lnSpc>
                <a:spcPct val="100000"/>
              </a:lnSpc>
              <a:spcBef>
                <a:spcPts val="1000"/>
              </a:spcBef>
              <a:spcAft>
                <a:spcPts val="0"/>
              </a:spcAft>
              <a:buSzPts val="2353"/>
              <a:buNone/>
            </a:pPr>
            <a:endParaRPr sz="1600" b="1" i="1" dirty="0">
              <a:latin typeface="Century Gothic"/>
              <a:ea typeface="Century Gothic"/>
              <a:cs typeface="Century Gothic"/>
              <a:sym typeface="Century Gothic"/>
            </a:endParaRPr>
          </a:p>
          <a:p>
            <a:pPr marL="457200" lvl="0" indent="-374904" algn="l" rtl="0">
              <a:lnSpc>
                <a:spcPct val="100000"/>
              </a:lnSpc>
              <a:spcBef>
                <a:spcPts val="1000"/>
              </a:spcBef>
              <a:spcAft>
                <a:spcPts val="0"/>
              </a:spcAft>
              <a:buSzPts val="1800"/>
              <a:buFont typeface="Arial"/>
              <a:buChar char="•"/>
            </a:pPr>
            <a:r>
              <a:rPr lang="en-US" dirty="0">
                <a:latin typeface="Calibri"/>
                <a:ea typeface="Calibri"/>
                <a:cs typeface="Calibri"/>
                <a:sym typeface="Calibri"/>
              </a:rPr>
              <a:t>What </a:t>
            </a:r>
            <a:r>
              <a:rPr lang="en-US" u="sng" dirty="0">
                <a:latin typeface="Calibri"/>
                <a:ea typeface="Calibri"/>
                <a:cs typeface="Calibri"/>
                <a:sym typeface="Calibri"/>
              </a:rPr>
              <a:t>industries</a:t>
            </a:r>
            <a:r>
              <a:rPr lang="en-US" dirty="0">
                <a:latin typeface="Calibri"/>
                <a:ea typeface="Calibri"/>
                <a:cs typeface="Calibri"/>
                <a:sym typeface="Calibri"/>
              </a:rPr>
              <a:t> is the region home to?</a:t>
            </a:r>
            <a:endParaRPr dirty="0">
              <a:latin typeface="Calibri"/>
              <a:ea typeface="Calibri"/>
              <a:cs typeface="Calibri"/>
              <a:sym typeface="Calibri"/>
            </a:endParaRPr>
          </a:p>
          <a:p>
            <a:pPr marL="457200" lvl="0" indent="-374904" algn="l" rtl="0">
              <a:lnSpc>
                <a:spcPct val="100000"/>
              </a:lnSpc>
              <a:spcBef>
                <a:spcPts val="1000"/>
              </a:spcBef>
              <a:spcAft>
                <a:spcPts val="0"/>
              </a:spcAft>
              <a:buSzPts val="1800"/>
              <a:buFont typeface="Arial"/>
              <a:buChar char="•"/>
            </a:pPr>
            <a:r>
              <a:rPr lang="en-US" dirty="0">
                <a:latin typeface="Calibri"/>
                <a:ea typeface="Calibri"/>
                <a:cs typeface="Calibri"/>
                <a:sym typeface="Calibri"/>
              </a:rPr>
              <a:t>What kind of skills are they looking for in their employees?</a:t>
            </a:r>
            <a:endParaRPr dirty="0">
              <a:latin typeface="Calibri"/>
              <a:ea typeface="Calibri"/>
              <a:cs typeface="Calibri"/>
              <a:sym typeface="Calibri"/>
            </a:endParaRPr>
          </a:p>
          <a:p>
            <a:pPr marL="457200" lvl="0" indent="-374904" algn="l" rtl="0">
              <a:lnSpc>
                <a:spcPct val="100000"/>
              </a:lnSpc>
              <a:spcBef>
                <a:spcPts val="1000"/>
              </a:spcBef>
              <a:spcAft>
                <a:spcPts val="0"/>
              </a:spcAft>
              <a:buSzPts val="1800"/>
              <a:buFont typeface="Arial"/>
              <a:buChar char="•"/>
            </a:pPr>
            <a:r>
              <a:rPr lang="en-US" dirty="0">
                <a:latin typeface="Calibri"/>
                <a:ea typeface="Calibri"/>
                <a:cs typeface="Calibri"/>
                <a:sym typeface="Calibri"/>
              </a:rPr>
              <a:t>What kinds of credentials do they value?</a:t>
            </a:r>
            <a:endParaRPr sz="2000" dirty="0">
              <a:latin typeface="Calibri"/>
              <a:ea typeface="Calibri"/>
              <a:cs typeface="Calibri"/>
              <a:sym typeface="Calibri"/>
            </a:endParaRPr>
          </a:p>
          <a:p>
            <a:pPr marL="457200" lvl="0" indent="-374904" algn="l" rtl="0">
              <a:lnSpc>
                <a:spcPct val="100000"/>
              </a:lnSpc>
              <a:spcBef>
                <a:spcPts val="1000"/>
              </a:spcBef>
              <a:spcAft>
                <a:spcPts val="0"/>
              </a:spcAft>
              <a:buSzPts val="1800"/>
              <a:buFont typeface="Arial"/>
              <a:buChar char="•"/>
            </a:pPr>
            <a:r>
              <a:rPr lang="en-US" dirty="0">
                <a:latin typeface="Calibri"/>
                <a:ea typeface="Calibri"/>
                <a:cs typeface="Calibri"/>
                <a:sym typeface="Calibri"/>
              </a:rPr>
              <a:t>Are there new industries expected to be moving into the region?</a:t>
            </a:r>
            <a:endParaRPr dirty="0">
              <a:latin typeface="Calibri"/>
              <a:ea typeface="Calibri"/>
              <a:cs typeface="Calibri"/>
              <a:sym typeface="Calibri"/>
            </a:endParaRPr>
          </a:p>
          <a:p>
            <a:pPr marL="457200" marR="98425" lvl="0" indent="-374904" algn="l" rtl="0">
              <a:lnSpc>
                <a:spcPct val="100000"/>
              </a:lnSpc>
              <a:spcBef>
                <a:spcPts val="1000"/>
              </a:spcBef>
              <a:spcAft>
                <a:spcPts val="0"/>
              </a:spcAft>
              <a:buSzPts val="1800"/>
              <a:buFont typeface="Arial"/>
              <a:buChar char="•"/>
            </a:pPr>
            <a:r>
              <a:rPr lang="en-US" dirty="0">
                <a:latin typeface="Calibri"/>
                <a:ea typeface="Calibri"/>
                <a:cs typeface="Calibri"/>
                <a:sym typeface="Calibri"/>
              </a:rPr>
              <a:t>What </a:t>
            </a:r>
            <a:r>
              <a:rPr lang="en-US" u="sng" dirty="0">
                <a:latin typeface="Calibri"/>
                <a:ea typeface="Calibri"/>
                <a:cs typeface="Calibri"/>
                <a:sym typeface="Calibri"/>
              </a:rPr>
              <a:t>needs and goals</a:t>
            </a:r>
            <a:r>
              <a:rPr lang="en-US" dirty="0">
                <a:latin typeface="Calibri"/>
                <a:ea typeface="Calibri"/>
                <a:cs typeface="Calibri"/>
                <a:sym typeface="Calibri"/>
              </a:rPr>
              <a:t> of students and area employers should be addressed by adult education?</a:t>
            </a:r>
            <a:endParaRPr dirty="0">
              <a:latin typeface="Calibri"/>
              <a:ea typeface="Calibri"/>
              <a:cs typeface="Calibri"/>
              <a:sym typeface="Calibri"/>
            </a:endParaRPr>
          </a:p>
          <a:p>
            <a:pPr marL="457200" marR="98425" lvl="0" indent="-374904" algn="l" rtl="0">
              <a:lnSpc>
                <a:spcPct val="100000"/>
              </a:lnSpc>
              <a:spcBef>
                <a:spcPts val="1000"/>
              </a:spcBef>
              <a:spcAft>
                <a:spcPts val="0"/>
              </a:spcAft>
              <a:buSzPts val="1800"/>
              <a:buFont typeface="Arial"/>
              <a:buChar char="•"/>
            </a:pPr>
            <a:r>
              <a:rPr lang="en-US" dirty="0">
                <a:latin typeface="Calibri"/>
                <a:ea typeface="Calibri"/>
                <a:cs typeface="Calibri"/>
                <a:sym typeface="Calibri"/>
              </a:rPr>
              <a:t>What needs and goals of students and area employers are currently unmet?</a:t>
            </a:r>
            <a:endParaRPr dirty="0">
              <a:latin typeface="Calibri"/>
              <a:ea typeface="Calibri"/>
              <a:cs typeface="Calibri"/>
              <a:sym typeface="Calibri"/>
            </a:endParaRPr>
          </a:p>
        </p:txBody>
      </p:sp>
      <p:pic>
        <p:nvPicPr>
          <p:cNvPr id="253" name="Google Shape;253;p18" descr="Screenshot of the California Adult Education Pipeline Fact Sheet. "/>
          <p:cNvPicPr preferRelativeResize="0"/>
          <p:nvPr/>
        </p:nvPicPr>
        <p:blipFill rotWithShape="1">
          <a:blip r:embed="rId3">
            <a:alphaModFix/>
          </a:blip>
          <a:srcRect/>
          <a:stretch/>
        </p:blipFill>
        <p:spPr>
          <a:xfrm>
            <a:off x="5500687" y="1527085"/>
            <a:ext cx="6522209" cy="4426922"/>
          </a:xfrm>
          <a:prstGeom prst="rect">
            <a:avLst/>
          </a:prstGeom>
          <a:noFill/>
          <a:ln>
            <a:noFill/>
          </a:ln>
          <a:effectLst>
            <a:outerShdw blurRad="50800" dist="50800" dir="5400000" algn="ctr" rotWithShape="0">
              <a:srgbClr val="000000">
                <a:alpha val="42352"/>
              </a:srgbClr>
            </a:outerShdw>
          </a:effectLst>
        </p:spPr>
      </p:pic>
      <p:sp>
        <p:nvSpPr>
          <p:cNvPr id="254" name="Google Shape;254;p18"/>
          <p:cNvSpPr txBox="1">
            <a:spLocks noGrp="1"/>
          </p:cNvSpPr>
          <p:nvPr>
            <p:ph type="title" idx="4294967295"/>
          </p:nvPr>
        </p:nvSpPr>
        <p:spPr>
          <a:xfrm>
            <a:off x="1393638" y="406144"/>
            <a:ext cx="9404723" cy="1400530"/>
          </a:xfrm>
          <a:prstGeom prst="rect">
            <a:avLst/>
          </a:prstGeom>
          <a:noFill/>
          <a:ln>
            <a:noFill/>
            <a:prstDash/>
          </a:ln>
          <a:effectLst/>
        </p:spPr>
        <p:txBody>
          <a:bodyPr rot="0" spcFirstLastPara="1" vertOverflow="overflow" horzOverflow="overflow" vert="horz" wrap="square" lIns="50800" tIns="50800" rIns="50800" bIns="50800" numCol="1" spcCol="0" rtlCol="0" fromWordArt="0" anchor="ctr" anchorCtr="0" forceAA="0" compatLnSpc="1">
            <a:prstTxWarp prst="textNoShape">
              <a:avLst/>
            </a:prstTxWarp>
            <a:norm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Helvetica Neue"/>
              <a:buNone/>
              <a:tabLst/>
              <a:defRPr/>
            </a:pPr>
            <a:r>
              <a:rPr kumimoji="0" lang="en-US" sz="3600" b="1" i="0" u="none" strike="noStrike" kern="0" cap="none" spc="0" normalizeH="0" baseline="0" noProof="0">
                <a:ln>
                  <a:noFill/>
                </a:ln>
                <a:solidFill>
                  <a:srgbClr val="2F5496"/>
                </a:solidFill>
                <a:effectLst/>
                <a:uLnTx/>
                <a:uFillTx/>
                <a:latin typeface="Calibri"/>
                <a:ea typeface="Calibri"/>
                <a:cs typeface="Calibri"/>
                <a:sym typeface="Calibri"/>
              </a:rPr>
              <a:t>Labor Market Information Data</a:t>
            </a:r>
            <a:endParaRPr kumimoji="0" lang="en-US" sz="1400" b="0" i="0" u="none" strike="noStrike" kern="0" cap="none" spc="0" normalizeH="0" baseline="0" noProof="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25110526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22"/>
          <p:cNvSpPr txBox="1">
            <a:spLocks noGrp="1"/>
          </p:cNvSpPr>
          <p:nvPr>
            <p:ph type="title"/>
          </p:nvPr>
        </p:nvSpPr>
        <p:spPr>
          <a:xfrm>
            <a:off x="647700" y="969380"/>
            <a:ext cx="11323942" cy="741377"/>
          </a:xfrm>
          <a:prstGeom prst="rect">
            <a:avLst/>
          </a:prstGeom>
          <a:noFill/>
          <a:ln>
            <a:noFill/>
          </a:ln>
        </p:spPr>
        <p:txBody>
          <a:bodyPr spcFirstLastPara="1" wrap="square" lIns="50800" tIns="50800" rIns="50800" bIns="50800" anchor="t" anchorCtr="0">
            <a:noAutofit/>
          </a:bodyPr>
          <a:lstStyle/>
          <a:p>
            <a:pPr marL="0" lvl="0" indent="0" algn="ctr" rtl="0">
              <a:lnSpc>
                <a:spcPct val="90000"/>
              </a:lnSpc>
              <a:spcBef>
                <a:spcPts val="0"/>
              </a:spcBef>
              <a:spcAft>
                <a:spcPts val="0"/>
              </a:spcAft>
              <a:buSzPts val="1800"/>
              <a:buNone/>
            </a:pPr>
            <a:r>
              <a:rPr lang="en-US" sz="3600" b="1">
                <a:solidFill>
                  <a:srgbClr val="2F5496"/>
                </a:solidFill>
                <a:latin typeface="Calibri"/>
                <a:ea typeface="Calibri"/>
                <a:cs typeface="Calibri"/>
                <a:sym typeface="Calibri"/>
              </a:rPr>
              <a:t>Educational Offerings &amp; Local Labor Market Information</a:t>
            </a:r>
            <a:endParaRPr sz="3600">
              <a:solidFill>
                <a:srgbClr val="2F5496"/>
              </a:solidFill>
            </a:endParaRPr>
          </a:p>
        </p:txBody>
      </p:sp>
      <p:pic>
        <p:nvPicPr>
          <p:cNvPr id="260" name="Google Shape;260;p22" descr="Screenshot of the California Regional Education to Workforce Dashboard. "/>
          <p:cNvPicPr preferRelativeResize="0"/>
          <p:nvPr/>
        </p:nvPicPr>
        <p:blipFill rotWithShape="1">
          <a:blip r:embed="rId3">
            <a:alphaModFix/>
          </a:blip>
          <a:srcRect r="1" b="2479"/>
          <a:stretch/>
        </p:blipFill>
        <p:spPr>
          <a:xfrm>
            <a:off x="5770178" y="1710757"/>
            <a:ext cx="5774122" cy="4177863"/>
          </a:xfrm>
          <a:prstGeom prst="rect">
            <a:avLst/>
          </a:prstGeom>
          <a:noFill/>
          <a:ln>
            <a:noFill/>
          </a:ln>
          <a:effectLst>
            <a:outerShdw blurRad="50800" dist="38100" dir="5400000" algn="t" rotWithShape="0">
              <a:srgbClr val="000000">
                <a:alpha val="41960"/>
              </a:srgbClr>
            </a:outerShdw>
          </a:effectLst>
        </p:spPr>
      </p:pic>
      <p:sp>
        <p:nvSpPr>
          <p:cNvPr id="261" name="Google Shape;261;p22"/>
          <p:cNvSpPr txBox="1">
            <a:spLocks noGrp="1"/>
          </p:cNvSpPr>
          <p:nvPr>
            <p:ph type="body" idx="1"/>
          </p:nvPr>
        </p:nvSpPr>
        <p:spPr>
          <a:xfrm>
            <a:off x="647700" y="1710757"/>
            <a:ext cx="4695136" cy="1904999"/>
          </a:xfrm>
          <a:prstGeom prst="rect">
            <a:avLst/>
          </a:prstGeom>
          <a:noFill/>
          <a:ln>
            <a:noFill/>
          </a:ln>
        </p:spPr>
        <p:txBody>
          <a:bodyPr spcFirstLastPara="1" wrap="square" lIns="50800" tIns="50800" rIns="50800" bIns="50800" anchor="ctr" anchorCtr="0">
            <a:normAutofit/>
          </a:bodyPr>
          <a:lstStyle/>
          <a:p>
            <a:pPr marL="57150" lvl="0" indent="0" algn="l" rtl="0">
              <a:lnSpc>
                <a:spcPct val="100000"/>
              </a:lnSpc>
              <a:spcBef>
                <a:spcPts val="2213"/>
              </a:spcBef>
              <a:spcAft>
                <a:spcPts val="0"/>
              </a:spcAft>
              <a:buClr>
                <a:srgbClr val="DBC105"/>
              </a:buClr>
              <a:buSzPts val="2250"/>
              <a:buNone/>
            </a:pPr>
            <a:r>
              <a:rPr lang="en-US" sz="2400" u="sng">
                <a:solidFill>
                  <a:srgbClr val="0563C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California Regional Education to Workforce Dashboard</a:t>
            </a:r>
            <a:r>
              <a:rPr lang="en-US" sz="2400">
                <a:solidFill>
                  <a:srgbClr val="0563C1"/>
                </a:solidFill>
                <a:latin typeface="Calibri"/>
                <a:ea typeface="Calibri"/>
                <a:cs typeface="Calibri"/>
                <a:sym typeface="Calibri"/>
              </a:rPr>
              <a:t> - </a:t>
            </a:r>
            <a:r>
              <a:rPr lang="en-US" sz="2400" u="sng">
                <a:solidFill>
                  <a:srgbClr val="0563C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User Guide</a:t>
            </a:r>
            <a:endParaRPr sz="2400">
              <a:solidFill>
                <a:srgbClr val="0563C1"/>
              </a:solidFill>
              <a:latin typeface="Calibri"/>
              <a:ea typeface="Calibri"/>
              <a:cs typeface="Calibri"/>
              <a:sym typeface="Calibri"/>
            </a:endParaRPr>
          </a:p>
          <a:p>
            <a:pPr marL="457200" lvl="0" indent="-228600" algn="l" rtl="0">
              <a:lnSpc>
                <a:spcPct val="100000"/>
              </a:lnSpc>
              <a:spcBef>
                <a:spcPts val="2213"/>
              </a:spcBef>
              <a:spcAft>
                <a:spcPts val="0"/>
              </a:spcAft>
              <a:buClr>
                <a:srgbClr val="000000"/>
              </a:buClr>
              <a:buSzPts val="2250"/>
              <a:buNone/>
            </a:pPr>
            <a:endParaRPr sz="2400"/>
          </a:p>
        </p:txBody>
      </p:sp>
    </p:spTree>
    <p:extLst>
      <p:ext uri="{BB962C8B-B14F-4D97-AF65-F5344CB8AC3E}">
        <p14:creationId xmlns:p14="http://schemas.microsoft.com/office/powerpoint/2010/main" val="15272868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9" name="Google Shape;149;g11de59bdaf9_0_478"/>
          <p:cNvSpPr txBox="1">
            <a:spLocks noGrp="1"/>
          </p:cNvSpPr>
          <p:nvPr>
            <p:ph type="sldNum" idx="12"/>
          </p:nvPr>
        </p:nvSpPr>
        <p:spPr>
          <a:xfrm>
            <a:off x="5979516" y="6540500"/>
            <a:ext cx="246900" cy="241200"/>
          </a:xfrm>
          <a:prstGeom prst="rect">
            <a:avLst/>
          </a:prstGeom>
        </p:spPr>
        <p:txBody>
          <a:bodyPr spcFirstLastPara="1" wrap="square" lIns="50800" tIns="50800" rIns="50800" bIns="50800" anchor="t" anchorCtr="0">
            <a:spAutoFit/>
          </a:bodyPr>
          <a:lstStyle/>
          <a:p>
            <a:pPr marL="0" lvl="0" indent="0" algn="l" rtl="0">
              <a:spcBef>
                <a:spcPts val="0"/>
              </a:spcBef>
              <a:spcAft>
                <a:spcPts val="0"/>
              </a:spcAft>
              <a:buNone/>
            </a:pPr>
            <a:fld id="{00000000-1234-1234-1234-123412341234}" type="slidenum">
              <a:rPr lang="en-US"/>
              <a:t>13</a:t>
            </a:fld>
            <a:endParaRPr/>
          </a:p>
        </p:txBody>
      </p:sp>
      <p:sp>
        <p:nvSpPr>
          <p:cNvPr id="148" name="Google Shape;148;g11de59bdaf9_0_478"/>
          <p:cNvSpPr txBox="1">
            <a:spLocks noGrp="1"/>
          </p:cNvSpPr>
          <p:nvPr>
            <p:ph type="ctrTitle" idx="4294967295"/>
          </p:nvPr>
        </p:nvSpPr>
        <p:spPr>
          <a:xfrm>
            <a:off x="1154955" y="1447800"/>
            <a:ext cx="6975000" cy="3329700"/>
          </a:xfrm>
          <a:prstGeom prst="rect">
            <a:avLst/>
          </a:prstGeom>
          <a:noFill/>
          <a:ln>
            <a:noFill/>
          </a:ln>
        </p:spPr>
        <p:txBody>
          <a:bodyPr spcFirstLastPara="1" wrap="square" lIns="91425" tIns="45700" rIns="91425" bIns="45700" anchor="b" anchorCtr="0">
            <a:normAutofit/>
          </a:bodyPr>
          <a:lstStyle/>
          <a:p>
            <a:pPr algn="l">
              <a:lnSpc>
                <a:spcPct val="90000"/>
              </a:lnSpc>
              <a:buClr>
                <a:schemeClr val="dk2"/>
              </a:buClr>
              <a:buSzPts val="7200"/>
            </a:pPr>
            <a:r>
              <a:rPr lang="en-US" sz="4000" b="1" dirty="0">
                <a:solidFill>
                  <a:srgbClr val="1E4E79"/>
                </a:solidFill>
                <a:latin typeface="Century Gothic"/>
                <a:ea typeface="Century Gothic"/>
                <a:cs typeface="Century Gothic"/>
                <a:sym typeface="Century Gothic"/>
              </a:rPr>
              <a:t>Let’s Talk about Equity</a:t>
            </a:r>
            <a:endParaRPr lang="en-US" sz="4000" b="1" dirty="0">
              <a:solidFill>
                <a:srgbClr val="1E4E79"/>
              </a:solidFill>
              <a:latin typeface="Century Gothic"/>
              <a:ea typeface="Century Gothic"/>
              <a:cs typeface="Century Gothic"/>
            </a:endParaRPr>
          </a:p>
        </p:txBody>
      </p:sp>
      <p:sp>
        <p:nvSpPr>
          <p:cNvPr id="147" name="Google Shape;147;g11de59bdaf9_0_478"/>
          <p:cNvSpPr txBox="1">
            <a:spLocks noGrp="1"/>
          </p:cNvSpPr>
          <p:nvPr>
            <p:ph type="subTitle" idx="4294967295"/>
          </p:nvPr>
        </p:nvSpPr>
        <p:spPr>
          <a:xfrm>
            <a:off x="1154955" y="4777380"/>
            <a:ext cx="6975000" cy="8613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SzPts val="1600"/>
              <a:buNone/>
            </a:pPr>
            <a:endParaRPr sz="2400" dirty="0">
              <a:solidFill>
                <a:srgbClr val="53575A"/>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270199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7" name="Content Placeholder 2">
            <a:extLst>
              <a:ext uri="{FF2B5EF4-FFF2-40B4-BE49-F238E27FC236}">
                <a16:creationId xmlns:a16="http://schemas.microsoft.com/office/drawing/2014/main" id="{622C34CF-1054-D947-8840-8C67EE97F8DB}"/>
              </a:ext>
            </a:extLst>
          </p:cNvPr>
          <p:cNvSpPr txBox="1">
            <a:spLocks/>
          </p:cNvSpPr>
          <p:nvPr/>
        </p:nvSpPr>
        <p:spPr>
          <a:xfrm>
            <a:off x="2297151" y="2823924"/>
            <a:ext cx="9077092" cy="1201665"/>
          </a:xfrm>
          <a:prstGeom prst="rect">
            <a:avLst/>
          </a:prstGeom>
        </p:spPr>
        <p:txBody>
          <a:bodyPr lIns="91440" tIns="45720" rIns="91440" bIns="45720" anchor="ctr"/>
          <a:lstStyle>
            <a:lvl1pPr marL="0" indent="0" algn="l" defTabSz="1828800" rtl="0" eaLnBrk="1" latinLnBrk="0" hangingPunct="1">
              <a:lnSpc>
                <a:spcPct val="112000"/>
              </a:lnSpc>
              <a:spcBef>
                <a:spcPts val="2600"/>
              </a:spcBef>
              <a:spcAft>
                <a:spcPts val="400"/>
              </a:spcAft>
              <a:buFont typeface="Arial" panose="020B0604020202020204" pitchFamily="34" charset="0"/>
              <a:buNone/>
              <a:defRPr sz="3800" b="1" kern="1200" baseline="0">
                <a:solidFill>
                  <a:schemeClr val="accent3"/>
                </a:solidFill>
                <a:latin typeface="Helvetica" pitchFamily="2" charset="0"/>
                <a:ea typeface="+mn-ea"/>
                <a:cs typeface="+mn-cs"/>
              </a:defRPr>
            </a:lvl1pPr>
            <a:lvl2pPr marL="914400" indent="-457200" algn="l" defTabSz="1828800" rtl="0" eaLnBrk="1" latinLnBrk="0" hangingPunct="1">
              <a:lnSpc>
                <a:spcPct val="110000"/>
              </a:lnSpc>
              <a:spcBef>
                <a:spcPts val="2200"/>
              </a:spcBef>
              <a:spcAft>
                <a:spcPts val="400"/>
              </a:spcAft>
              <a:buClr>
                <a:srgbClr val="51AF46"/>
              </a:buClr>
              <a:buFont typeface="System Font Regular"/>
              <a:buChar char="•"/>
              <a:tabLst/>
              <a:defRPr sz="3600" kern="1200" baseline="0">
                <a:solidFill>
                  <a:schemeClr val="accent4">
                    <a:lumMod val="50000"/>
                  </a:schemeClr>
                </a:solidFill>
                <a:latin typeface="Helvetica" pitchFamily="2" charset="0"/>
                <a:ea typeface="+mn-ea"/>
                <a:cs typeface="+mn-cs"/>
              </a:defRPr>
            </a:lvl2pPr>
            <a:lvl3pPr marL="1691640" indent="-475488" algn="l" defTabSz="1828800" rtl="0" eaLnBrk="1" latinLnBrk="0" hangingPunct="1">
              <a:lnSpc>
                <a:spcPct val="110000"/>
              </a:lnSpc>
              <a:spcBef>
                <a:spcPts val="1400"/>
              </a:spcBef>
              <a:spcAft>
                <a:spcPts val="400"/>
              </a:spcAft>
              <a:buClr>
                <a:srgbClr val="51AF46"/>
              </a:buClr>
              <a:buFont typeface="Wingdings" pitchFamily="2" charset="2"/>
              <a:buChar char="§"/>
              <a:tabLst/>
              <a:defRPr sz="3000" kern="1200" baseline="0">
                <a:solidFill>
                  <a:schemeClr val="accent4">
                    <a:lumMod val="50000"/>
                  </a:schemeClr>
                </a:solidFill>
                <a:latin typeface="Helvetica" pitchFamily="2" charset="0"/>
                <a:ea typeface="+mn-ea"/>
                <a:cs typeface="+mn-cs"/>
              </a:defRPr>
            </a:lvl3pPr>
            <a:lvl4pPr marL="2194560" indent="-320040" algn="l" defTabSz="1828800" rtl="0" eaLnBrk="1" latinLnBrk="0" hangingPunct="1">
              <a:lnSpc>
                <a:spcPct val="110000"/>
              </a:lnSpc>
              <a:spcBef>
                <a:spcPts val="1400"/>
              </a:spcBef>
              <a:spcAft>
                <a:spcPts val="800"/>
              </a:spcAft>
              <a:buClr>
                <a:srgbClr val="51AF46"/>
              </a:buClr>
              <a:buFont typeface="System Font Regular"/>
              <a:buChar char="-"/>
              <a:tabLst/>
              <a:defRPr sz="2600" b="0" kern="1200" baseline="0">
                <a:solidFill>
                  <a:schemeClr val="accent4">
                    <a:lumMod val="50000"/>
                  </a:schemeClr>
                </a:solidFill>
                <a:latin typeface="Helvetica" pitchFamily="2" charset="0"/>
                <a:ea typeface="+mn-ea"/>
                <a:cs typeface="+mn-cs"/>
              </a:defRPr>
            </a:lvl4pPr>
            <a:lvl5pPr marL="2926080" indent="-347472" algn="l" defTabSz="1828800" rtl="0" eaLnBrk="1" latinLnBrk="0" hangingPunct="1">
              <a:lnSpc>
                <a:spcPct val="110000"/>
              </a:lnSpc>
              <a:spcBef>
                <a:spcPts val="1200"/>
              </a:spcBef>
              <a:buClr>
                <a:srgbClr val="51AF46"/>
              </a:buClr>
              <a:buSzPct val="100000"/>
              <a:buFont typeface="Arial" panose="020B0604020202020204" pitchFamily="34" charset="0"/>
              <a:buChar char="•"/>
              <a:tabLst/>
              <a:defRPr sz="2400" kern="1200" baseline="0">
                <a:solidFill>
                  <a:schemeClr val="accent4">
                    <a:lumMod val="50000"/>
                  </a:schemeClr>
                </a:solidFill>
                <a:latin typeface="Helvetica" pitchFamily="2" charset="0"/>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r>
              <a:rPr lang="en-US" sz="3200" i="1" dirty="0">
                <a:solidFill>
                  <a:srgbClr val="143367"/>
                </a:solidFill>
                <a:latin typeface="Calibri" panose="020F0502020204030204" pitchFamily="34" charset="0"/>
                <a:cs typeface="Calibri" panose="020F0502020204030204" pitchFamily="34" charset="0"/>
              </a:rPr>
              <a:t>As we reflect, let’s remind ourselves to frame our thoughts and inquiry around the systems and programs that exist to serve adult learners. It is important to remind ourselves not to attribute data to the intrinsic qualities of people or groups. </a:t>
            </a:r>
          </a:p>
        </p:txBody>
      </p:sp>
      <p:pic>
        <p:nvPicPr>
          <p:cNvPr id="10" name="Picture 7" descr="Icon&#10;&#10;Description automatically generated with medium confidence">
            <a:extLst>
              <a:ext uri="{FF2B5EF4-FFF2-40B4-BE49-F238E27FC236}">
                <a16:creationId xmlns:a16="http://schemas.microsoft.com/office/drawing/2014/main" id="{CDEB2799-9E14-BA4F-B1E8-DC3E5096E191}"/>
              </a:ext>
            </a:extLst>
          </p:cNvPr>
          <p:cNvPicPr>
            <a:picLocks noChangeAspect="1"/>
          </p:cNvPicPr>
          <p:nvPr/>
        </p:nvPicPr>
        <p:blipFill>
          <a:blip r:embed="rId3"/>
          <a:stretch>
            <a:fillRect/>
          </a:stretch>
        </p:blipFill>
        <p:spPr>
          <a:xfrm>
            <a:off x="721114" y="2172398"/>
            <a:ext cx="1303221" cy="1303052"/>
          </a:xfrm>
          <a:prstGeom prst="rect">
            <a:avLst/>
          </a:prstGeom>
        </p:spPr>
      </p:pic>
      <p:sp>
        <p:nvSpPr>
          <p:cNvPr id="11" name="TextBox 10">
            <a:extLst>
              <a:ext uri="{FF2B5EF4-FFF2-40B4-BE49-F238E27FC236}">
                <a16:creationId xmlns:a16="http://schemas.microsoft.com/office/drawing/2014/main" id="{D7942D89-4697-EA45-8C30-84F958C544B3}"/>
              </a:ext>
            </a:extLst>
          </p:cNvPr>
          <p:cNvSpPr txBox="1"/>
          <p:nvPr/>
        </p:nvSpPr>
        <p:spPr>
          <a:xfrm>
            <a:off x="9037855" y="5681090"/>
            <a:ext cx="2760136" cy="307777"/>
          </a:xfrm>
          <a:prstGeom prst="rect">
            <a:avLst/>
          </a:prstGeom>
        </p:spPr>
        <p:txBody>
          <a:bodyPr wrap="square" lIns="91440" tIns="45720" rIns="91440" bIns="45720" rtlCol="0" anchor="t">
            <a:spAutoFit/>
          </a:bodyPr>
          <a:lstStyle/>
          <a:p>
            <a:r>
              <a:rPr lang="en-US" dirty="0">
                <a:latin typeface="Calibri" panose="020F0502020204030204" pitchFamily="34" charset="0"/>
                <a:cs typeface="Calibri" panose="020F0502020204030204" pitchFamily="34" charset="0"/>
              </a:rPr>
              <a:t>Icon attributed to Flaticon.com</a:t>
            </a:r>
          </a:p>
        </p:txBody>
      </p:sp>
      <p:sp>
        <p:nvSpPr>
          <p:cNvPr id="12" name="Google Shape;259;p22">
            <a:extLst>
              <a:ext uri="{FF2B5EF4-FFF2-40B4-BE49-F238E27FC236}">
                <a16:creationId xmlns:a16="http://schemas.microsoft.com/office/drawing/2014/main" id="{CEAED107-6F38-6947-B35D-E167296BF343}"/>
              </a:ext>
            </a:extLst>
          </p:cNvPr>
          <p:cNvSpPr txBox="1">
            <a:spLocks noGrp="1"/>
          </p:cNvSpPr>
          <p:nvPr>
            <p:ph type="title"/>
          </p:nvPr>
        </p:nvSpPr>
        <p:spPr>
          <a:xfrm>
            <a:off x="647700" y="969380"/>
            <a:ext cx="11323942" cy="741377"/>
          </a:xfrm>
          <a:prstGeom prst="rect">
            <a:avLst/>
          </a:prstGeom>
          <a:noFill/>
          <a:ln>
            <a:noFill/>
          </a:ln>
        </p:spPr>
        <p:txBody>
          <a:bodyPr spcFirstLastPara="1" wrap="square" lIns="50800" tIns="50800" rIns="50800" bIns="50800" anchor="t" anchorCtr="0">
            <a:noAutofit/>
          </a:bodyPr>
          <a:lstStyle/>
          <a:p>
            <a:pPr marL="0" lvl="0" indent="0" algn="ctr" rtl="0">
              <a:lnSpc>
                <a:spcPct val="90000"/>
              </a:lnSpc>
              <a:spcBef>
                <a:spcPts val="0"/>
              </a:spcBef>
              <a:spcAft>
                <a:spcPts val="0"/>
              </a:spcAft>
              <a:buSzPts val="1800"/>
              <a:buNone/>
            </a:pPr>
            <a:r>
              <a:rPr lang="en-US" sz="3600" b="1" dirty="0">
                <a:solidFill>
                  <a:srgbClr val="2F5496"/>
                </a:solidFill>
                <a:latin typeface="Calibri"/>
                <a:ea typeface="Calibri"/>
                <a:cs typeface="Calibri"/>
                <a:sym typeface="Calibri"/>
              </a:rPr>
              <a:t>Our Mindset</a:t>
            </a:r>
            <a:endParaRPr sz="3600" dirty="0">
              <a:solidFill>
                <a:srgbClr val="2F5496"/>
              </a:solidFill>
            </a:endParaRPr>
          </a:p>
        </p:txBody>
      </p:sp>
    </p:spTree>
    <p:extLst>
      <p:ext uri="{BB962C8B-B14F-4D97-AF65-F5344CB8AC3E}">
        <p14:creationId xmlns:p14="http://schemas.microsoft.com/office/powerpoint/2010/main" val="28863234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9FFE8F1-63A3-0007-CB50-D3C652B6B5EB}"/>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a:t>15</a:t>
            </a:fld>
            <a:endParaRPr lang="en-US"/>
          </a:p>
        </p:txBody>
      </p:sp>
      <p:pic>
        <p:nvPicPr>
          <p:cNvPr id="5" name="Picture 4" descr="Diagram&#10;&#10;Description automatically generated">
            <a:extLst>
              <a:ext uri="{FF2B5EF4-FFF2-40B4-BE49-F238E27FC236}">
                <a16:creationId xmlns:a16="http://schemas.microsoft.com/office/drawing/2014/main" id="{A789417D-1C41-2C44-A060-A9604975917F}"/>
              </a:ext>
            </a:extLst>
          </p:cNvPr>
          <p:cNvPicPr>
            <a:picLocks noChangeAspect="1"/>
          </p:cNvPicPr>
          <p:nvPr/>
        </p:nvPicPr>
        <p:blipFill rotWithShape="1">
          <a:blip r:embed="rId2"/>
          <a:srcRect b="50000"/>
          <a:stretch/>
        </p:blipFill>
        <p:spPr>
          <a:xfrm>
            <a:off x="0" y="2300832"/>
            <a:ext cx="6139706" cy="2889504"/>
          </a:xfrm>
          <a:prstGeom prst="rect">
            <a:avLst/>
          </a:prstGeom>
        </p:spPr>
      </p:pic>
      <p:pic>
        <p:nvPicPr>
          <p:cNvPr id="9" name="Picture 8" descr="Diagram&#10;&#10;Description automatically generated">
            <a:extLst>
              <a:ext uri="{FF2B5EF4-FFF2-40B4-BE49-F238E27FC236}">
                <a16:creationId xmlns:a16="http://schemas.microsoft.com/office/drawing/2014/main" id="{A5DD6C7B-0E17-7A4B-AE2B-0E13C3031CC4}"/>
              </a:ext>
            </a:extLst>
          </p:cNvPr>
          <p:cNvPicPr>
            <a:picLocks noChangeAspect="1"/>
          </p:cNvPicPr>
          <p:nvPr/>
        </p:nvPicPr>
        <p:blipFill rotWithShape="1">
          <a:blip r:embed="rId2"/>
          <a:srcRect t="49999" b="1"/>
          <a:stretch/>
        </p:blipFill>
        <p:spPr>
          <a:xfrm>
            <a:off x="6052294" y="2211624"/>
            <a:ext cx="6139706" cy="2889504"/>
          </a:xfrm>
          <a:prstGeom prst="rect">
            <a:avLst/>
          </a:prstGeom>
        </p:spPr>
      </p:pic>
      <p:sp>
        <p:nvSpPr>
          <p:cNvPr id="11" name="Google Shape;259;p22">
            <a:extLst>
              <a:ext uri="{FF2B5EF4-FFF2-40B4-BE49-F238E27FC236}">
                <a16:creationId xmlns:a16="http://schemas.microsoft.com/office/drawing/2014/main" id="{4BF31FAD-3112-EF4F-AFB7-DE036DC9B888}"/>
              </a:ext>
            </a:extLst>
          </p:cNvPr>
          <p:cNvSpPr txBox="1">
            <a:spLocks noGrp="1"/>
          </p:cNvSpPr>
          <p:nvPr>
            <p:ph type="title" idx="4294967295"/>
          </p:nvPr>
        </p:nvSpPr>
        <p:spPr>
          <a:xfrm>
            <a:off x="647700" y="969380"/>
            <a:ext cx="11323942" cy="741377"/>
          </a:xfrm>
          <a:prstGeom prst="rect">
            <a:avLst/>
          </a:prstGeom>
          <a:noFill/>
          <a:ln>
            <a:noFill/>
            <a:prstDash/>
          </a:ln>
          <a:effectLst/>
        </p:spPr>
        <p:txBody>
          <a:bodyPr rot="0" spcFirstLastPara="1" vertOverflow="overflow" horzOverflow="overflow" vert="horz" wrap="square" lIns="50800" tIns="50800" rIns="50800" bIns="50800" numCol="1" spcCol="0" rtlCol="0" fromWordArt="0" anchor="t" anchorCtr="0" forceAA="0" compatLnSpc="1">
            <a:prstTxWarp prst="textNoShape">
              <a:avLst/>
            </a:prstTxWarp>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90000"/>
              </a:lnSpc>
              <a:spcBef>
                <a:spcPts val="0"/>
              </a:spcBef>
              <a:spcAft>
                <a:spcPts val="0"/>
              </a:spcAft>
              <a:buClr>
                <a:srgbClr val="000000"/>
              </a:buClr>
              <a:buSzPts val="1800"/>
              <a:buFont typeface="Arial"/>
              <a:buNone/>
              <a:tabLst/>
              <a:defRPr/>
            </a:pPr>
            <a:r>
              <a:rPr kumimoji="0" lang="en-US" sz="3600" b="1" i="0" u="none" strike="noStrike" kern="0" cap="none" spc="0" normalizeH="0" baseline="0" noProof="0" dirty="0">
                <a:ln>
                  <a:noFill/>
                </a:ln>
                <a:solidFill>
                  <a:srgbClr val="2F5496"/>
                </a:solidFill>
                <a:effectLst/>
                <a:uLnTx/>
                <a:uFillTx/>
                <a:latin typeface="Calibri"/>
                <a:ea typeface="Arial"/>
                <a:cs typeface="Calibri"/>
                <a:sym typeface="Calibri"/>
              </a:rPr>
              <a:t>Have you seen this graphic or something similar?</a:t>
            </a:r>
            <a:endParaRPr kumimoji="0" lang="en-US" sz="3600" b="0" i="0" u="none" strike="noStrike" kern="0" cap="none" spc="0" normalizeH="0" baseline="0" noProof="0" dirty="0">
              <a:ln>
                <a:noFill/>
              </a:ln>
              <a:solidFill>
                <a:srgbClr val="2F5496"/>
              </a:solidFill>
              <a:effectLst/>
              <a:uLnTx/>
              <a:uFillTx/>
              <a:latin typeface="Arial"/>
              <a:ea typeface="Arial"/>
              <a:cs typeface="Arial"/>
              <a:sym typeface="Arial"/>
            </a:endParaRPr>
          </a:p>
        </p:txBody>
      </p:sp>
      <p:sp>
        <p:nvSpPr>
          <p:cNvPr id="12" name="TextBox 11">
            <a:extLst>
              <a:ext uri="{FF2B5EF4-FFF2-40B4-BE49-F238E27FC236}">
                <a16:creationId xmlns:a16="http://schemas.microsoft.com/office/drawing/2014/main" id="{2D13A4E8-996C-F84A-98CA-9BE18354B075}"/>
              </a:ext>
            </a:extLst>
          </p:cNvPr>
          <p:cNvSpPr txBox="1"/>
          <p:nvPr/>
        </p:nvSpPr>
        <p:spPr>
          <a:xfrm>
            <a:off x="404370" y="5746387"/>
            <a:ext cx="11150291" cy="523220"/>
          </a:xfrm>
          <a:prstGeom prst="rect">
            <a:avLst/>
          </a:prstGeom>
        </p:spPr>
        <p:txBody>
          <a:bodyPr wrap="square" lIns="91440" tIns="45720" rIns="91440" bIns="45720" rtlCol="0" anchor="t">
            <a:spAutoFit/>
          </a:bodyPr>
          <a:lstStyle/>
          <a:p>
            <a:r>
              <a:rPr lang="en-US" dirty="0">
                <a:latin typeface="Calibri" panose="020F0502020204030204" pitchFamily="34" charset="0"/>
                <a:cs typeface="Calibri" panose="020F0502020204030204" pitchFamily="34" charset="0"/>
              </a:rPr>
              <a:t>Source: George Washington University, https://onlinepublichealth.gwu.edu/resources/equity-vs-equality/; Original Source: “Addressing Imbalance,” by Tony Ruth for the 2019 Design in Tech Report.</a:t>
            </a:r>
          </a:p>
        </p:txBody>
      </p:sp>
    </p:spTree>
    <p:extLst>
      <p:ext uri="{BB962C8B-B14F-4D97-AF65-F5344CB8AC3E}">
        <p14:creationId xmlns:p14="http://schemas.microsoft.com/office/powerpoint/2010/main" val="25926787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A3D3AFC-D887-E77E-4CEF-E582F89994CC}"/>
              </a:ext>
            </a:extLst>
          </p:cNvPr>
          <p:cNvSpPr>
            <a:spLocks noGrp="1"/>
          </p:cNvSpPr>
          <p:nvPr>
            <p:ph type="title" idx="4294967295"/>
          </p:nvPr>
        </p:nvSpPr>
        <p:spPr>
          <a:xfrm>
            <a:off x="838200" y="1825625"/>
            <a:ext cx="10515600" cy="3719513"/>
          </a:xfrm>
          <a:prstGeom prst="rect">
            <a:avLst/>
          </a:prstGeom>
          <a:noFill/>
          <a:ln>
            <a:noFill/>
            <a:prstDash/>
          </a:ln>
          <a:effectLst/>
        </p:spPr>
        <p:txBody>
          <a:bodyPr rot="0" spcFirstLastPara="1" vertOverflow="overflow" horzOverflow="overflow" vert="horz" wrap="square" lIns="50800" tIns="50800" rIns="50800" bIns="50800" numCol="1" spcCol="0" rtlCol="0" fromWordArt="0" anchor="ctr" anchorCtr="0" forceAA="0" compatLnSpc="1">
            <a:prstTxWarp prst="textNoShape">
              <a:avLst/>
            </a:prstTxWarp>
            <a:normAutofit/>
          </a:bodyPr>
          <a:lstStyle/>
          <a:p>
            <a:pPr marL="85725" marR="0" lvl="0" indent="0" algn="ctr" defTabSz="914400" rtl="0" eaLnBrk="1" fontAlgn="auto" latinLnBrk="0" hangingPunct="1">
              <a:lnSpc>
                <a:spcPct val="100000"/>
              </a:lnSpc>
              <a:spcBef>
                <a:spcPts val="2213"/>
              </a:spcBef>
              <a:spcAft>
                <a:spcPts val="0"/>
              </a:spcAft>
              <a:buClr>
                <a:srgbClr val="000000"/>
              </a:buClr>
              <a:buSzPts val="2250"/>
              <a:buFont typeface="Helvetica Neue"/>
              <a:buNone/>
              <a:tabLst/>
              <a:defRPr/>
            </a:pPr>
            <a:endParaRPr kumimoji="0" lang="en-US" sz="4000" b="0" i="0" u="none" strike="noStrike" kern="0" cap="none" spc="0" normalizeH="0" baseline="0" noProof="0" dirty="0">
              <a:ln>
                <a:noFill/>
              </a:ln>
              <a:solidFill>
                <a:srgbClr val="0070C0"/>
              </a:solidFill>
              <a:effectLst/>
              <a:uLnTx/>
              <a:uFillTx/>
              <a:latin typeface="Helvetica Neue"/>
              <a:ea typeface="Helvetica Neue"/>
              <a:cs typeface="Helvetica Neue"/>
              <a:sym typeface="Helvetica Neue"/>
            </a:endParaRPr>
          </a:p>
          <a:p>
            <a:pPr marL="85725" marR="0" lvl="0" indent="0" algn="ctr" defTabSz="914400" rtl="0" eaLnBrk="1" fontAlgn="auto" latinLnBrk="0" hangingPunct="1">
              <a:lnSpc>
                <a:spcPct val="100000"/>
              </a:lnSpc>
              <a:spcBef>
                <a:spcPts val="2213"/>
              </a:spcBef>
              <a:spcAft>
                <a:spcPts val="0"/>
              </a:spcAft>
              <a:buClr>
                <a:srgbClr val="000000"/>
              </a:buClr>
              <a:buSzPts val="2250"/>
              <a:buFont typeface="Helvetica Neue"/>
              <a:buNone/>
              <a:tabLst/>
              <a:defRPr/>
            </a:pPr>
            <a:r>
              <a:rPr kumimoji="0" lang="en-US" sz="4000" b="1" i="0" u="none" strike="noStrike" kern="0" cap="none" spc="0" normalizeH="0" baseline="0" noProof="0" dirty="0">
                <a:ln>
                  <a:noFill/>
                </a:ln>
                <a:solidFill>
                  <a:srgbClr val="0070C0"/>
                </a:solidFill>
                <a:effectLst/>
                <a:uLnTx/>
                <a:uFillTx/>
                <a:latin typeface="Calibri"/>
                <a:ea typeface="Helvetica Neue"/>
                <a:cs typeface="Helvetica Neue"/>
                <a:sym typeface="Helvetica Neue"/>
              </a:rPr>
              <a:t>Group Discussion</a:t>
            </a:r>
          </a:p>
          <a:p>
            <a:pPr marL="85725" marR="0" lvl="0" indent="0" algn="ctr" defTabSz="914400" rtl="0" eaLnBrk="1" fontAlgn="auto" latinLnBrk="0" hangingPunct="1">
              <a:lnSpc>
                <a:spcPct val="100000"/>
              </a:lnSpc>
              <a:spcBef>
                <a:spcPts val="2213"/>
              </a:spcBef>
              <a:spcAft>
                <a:spcPts val="0"/>
              </a:spcAft>
              <a:buClr>
                <a:srgbClr val="000000"/>
              </a:buClr>
              <a:buSzPts val="2250"/>
              <a:buFont typeface="Helvetica Neue"/>
              <a:buNone/>
              <a:tabLst/>
              <a:defRPr/>
            </a:pPr>
            <a:endParaRPr kumimoji="0" lang="en-US" sz="4000" b="0" i="0" u="none" strike="noStrike" kern="0" cap="none" spc="0" normalizeH="0" baseline="0" noProof="0" dirty="0">
              <a:ln>
                <a:noFill/>
              </a:ln>
              <a:solidFill>
                <a:srgbClr val="0070C0"/>
              </a:solidFill>
              <a:effectLst/>
              <a:uLnTx/>
              <a:uFillTx/>
              <a:latin typeface="Calibri"/>
              <a:ea typeface="Helvetica Neue"/>
              <a:cs typeface="Helvetica Neue"/>
              <a:sym typeface="Helvetica Neue"/>
            </a:endParaRPr>
          </a:p>
          <a:p>
            <a:pPr marL="85725" marR="0" lvl="0" indent="0" algn="ctr" defTabSz="914400" rtl="0" eaLnBrk="1" fontAlgn="auto" latinLnBrk="0" hangingPunct="1">
              <a:lnSpc>
                <a:spcPct val="100000"/>
              </a:lnSpc>
              <a:spcBef>
                <a:spcPts val="2213"/>
              </a:spcBef>
              <a:spcAft>
                <a:spcPts val="0"/>
              </a:spcAft>
              <a:buClr>
                <a:srgbClr val="000000"/>
              </a:buClr>
              <a:buSzPts val="2250"/>
              <a:buFont typeface="Helvetica Neue"/>
              <a:buNone/>
              <a:tabLst/>
              <a:defRPr/>
            </a:pPr>
            <a:r>
              <a:rPr kumimoji="0" lang="en-US" sz="4000" b="1" i="0" u="none" strike="noStrike" kern="0" cap="none" spc="0" normalizeH="0" baseline="0" noProof="0" dirty="0" err="1">
                <a:ln>
                  <a:noFill/>
                </a:ln>
                <a:solidFill>
                  <a:srgbClr val="FFC000"/>
                </a:solidFill>
                <a:effectLst/>
                <a:uLnTx/>
                <a:uFillTx/>
                <a:latin typeface="Calibri"/>
                <a:ea typeface="Helvetica Neue"/>
                <a:cs typeface="Helvetica Neue"/>
                <a:sym typeface="Helvetica Neue"/>
              </a:rPr>
              <a:t>Jamboard</a:t>
            </a:r>
            <a:r>
              <a:rPr kumimoji="0" lang="en-US" sz="4000" b="1" i="0" u="none" strike="noStrike" kern="0" cap="none" spc="0" normalizeH="0" baseline="0" noProof="0" dirty="0">
                <a:ln>
                  <a:noFill/>
                </a:ln>
                <a:solidFill>
                  <a:srgbClr val="FFC000"/>
                </a:solidFill>
                <a:effectLst/>
                <a:uLnTx/>
                <a:uFillTx/>
                <a:latin typeface="Calibri"/>
                <a:ea typeface="Helvetica Neue"/>
                <a:cs typeface="Helvetica Neue"/>
                <a:sym typeface="Helvetica Neue"/>
              </a:rPr>
              <a:t>: </a:t>
            </a:r>
            <a:r>
              <a:rPr kumimoji="0" lang="en-US" sz="4000" b="0" i="0" u="none" strike="noStrike" kern="0" cap="none" spc="0" normalizeH="0" baseline="0" noProof="0" dirty="0">
                <a:ln>
                  <a:noFill/>
                </a:ln>
                <a:solidFill>
                  <a:srgbClr val="0070C0"/>
                </a:solidFill>
                <a:effectLst/>
                <a:uLnTx/>
                <a:uFillTx/>
                <a:latin typeface="Calibri"/>
                <a:ea typeface="Helvetica Neue"/>
                <a:cs typeface="Helvetica Neue"/>
                <a:sym typeface="Helvetica Neue"/>
                <a:hlinkClick r:id="rId2">
                  <a:extLst>
                    <a:ext uri="{A12FA001-AC4F-418D-AE19-62706E023703}">
                      <ahyp:hlinkClr xmlns:ahyp="http://schemas.microsoft.com/office/drawing/2018/hyperlinkcolor" val="tx"/>
                    </a:ext>
                  </a:extLst>
                </a:hlinkClick>
              </a:rPr>
              <a:t>https://bit.ly/3LBg8Ul</a:t>
            </a:r>
            <a:r>
              <a:rPr kumimoji="0" lang="en-US" sz="4000" b="0" i="0" u="none" strike="noStrike" kern="0" cap="none" spc="0" normalizeH="0" baseline="0" noProof="0" dirty="0">
                <a:ln>
                  <a:noFill/>
                </a:ln>
                <a:solidFill>
                  <a:srgbClr val="0070C0"/>
                </a:solidFill>
                <a:effectLst/>
                <a:uLnTx/>
                <a:uFillTx/>
                <a:latin typeface="Calibri"/>
                <a:ea typeface="Helvetica Neue"/>
                <a:cs typeface="Helvetica Neue"/>
                <a:sym typeface="Helvetica Neue"/>
              </a:rPr>
              <a:t>  </a:t>
            </a:r>
          </a:p>
          <a:p>
            <a:pPr marL="85725" marR="0" lvl="0" indent="0" algn="ctr" defTabSz="914400" rtl="0" eaLnBrk="1" fontAlgn="auto" latinLnBrk="0" hangingPunct="1">
              <a:lnSpc>
                <a:spcPct val="100000"/>
              </a:lnSpc>
              <a:spcBef>
                <a:spcPts val="2213"/>
              </a:spcBef>
              <a:spcAft>
                <a:spcPts val="0"/>
              </a:spcAft>
              <a:buClr>
                <a:srgbClr val="000000"/>
              </a:buClr>
              <a:buSzPts val="2250"/>
              <a:buFont typeface="Helvetica Neue"/>
              <a:buNone/>
              <a:tabLst/>
              <a:defRPr/>
            </a:pPr>
            <a:endParaRPr kumimoji="0" lang="en-US" sz="4000" b="0" i="0" u="none" strike="noStrike" kern="0" cap="none" spc="0" normalizeH="0" baseline="0" noProof="0" dirty="0">
              <a:ln>
                <a:noFill/>
              </a:ln>
              <a:solidFill>
                <a:srgbClr val="0070C0"/>
              </a:solidFill>
              <a:effectLst/>
              <a:uLnTx/>
              <a:uFillTx/>
              <a:latin typeface="Calibri"/>
              <a:ea typeface="Helvetica Neue"/>
              <a:cs typeface="Helvetica Neue"/>
              <a:sym typeface="Helvetica Neue"/>
            </a:endParaRPr>
          </a:p>
          <a:p>
            <a:pPr>
              <a:defRPr/>
            </a:pPr>
            <a:endParaRPr lang="en-US" sz="4000" b="0" i="0" u="none" strike="noStrike" kern="0" cap="none" spc="0" normalizeH="0" baseline="0" noProof="0" dirty="0">
              <a:ln>
                <a:noFill/>
              </a:ln>
              <a:solidFill>
                <a:srgbClr val="0070C0"/>
              </a:solidFill>
              <a:effectLst/>
              <a:uLnTx/>
              <a:uFillTx/>
              <a:latin typeface="Calibri"/>
              <a:ea typeface="Helvetica Neue"/>
              <a:cs typeface="Helvetica Neue"/>
            </a:endParaRPr>
          </a:p>
        </p:txBody>
      </p:sp>
      <p:sp>
        <p:nvSpPr>
          <p:cNvPr id="2" name="Slide Number Placeholder 1">
            <a:extLst>
              <a:ext uri="{FF2B5EF4-FFF2-40B4-BE49-F238E27FC236}">
                <a16:creationId xmlns:a16="http://schemas.microsoft.com/office/drawing/2014/main" id="{0C7A0DFF-2518-7A74-AE62-FFECAD5E9D61}"/>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a:t>16</a:t>
            </a:fld>
            <a:endParaRPr lang="en-US"/>
          </a:p>
        </p:txBody>
      </p:sp>
    </p:spTree>
    <p:extLst>
      <p:ext uri="{BB962C8B-B14F-4D97-AF65-F5344CB8AC3E}">
        <p14:creationId xmlns:p14="http://schemas.microsoft.com/office/powerpoint/2010/main" val="19680560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A3D3AFC-D887-E77E-4CEF-E582F89994CC}"/>
              </a:ext>
            </a:extLst>
          </p:cNvPr>
          <p:cNvSpPr>
            <a:spLocks noGrp="1"/>
          </p:cNvSpPr>
          <p:nvPr>
            <p:ph type="title" idx="4294967295"/>
          </p:nvPr>
        </p:nvSpPr>
        <p:spPr>
          <a:xfrm>
            <a:off x="838200" y="1825625"/>
            <a:ext cx="10515600" cy="3719513"/>
          </a:xfrm>
          <a:prstGeom prst="rect">
            <a:avLst/>
          </a:prstGeom>
          <a:noFill/>
          <a:ln>
            <a:noFill/>
            <a:prstDash/>
          </a:ln>
          <a:effectLst/>
        </p:spPr>
        <p:txBody>
          <a:bodyPr rot="0" spcFirstLastPara="1" vertOverflow="overflow" horzOverflow="overflow" vert="horz" wrap="square" lIns="50800" tIns="50800" rIns="50800" bIns="50800" numCol="1" spcCol="0" rtlCol="0" fromWordArt="0" anchor="ctr" anchorCtr="0" forceAA="0" compatLnSpc="1">
            <a:prstTxWarp prst="textNoShape">
              <a:avLst/>
            </a:prstTxWarp>
            <a:normAutofit/>
          </a:bodyPr>
          <a:lstStyle/>
          <a:p>
            <a:pPr marL="85725" marR="0" lvl="0" indent="0" algn="ctr" defTabSz="914400" rtl="0" eaLnBrk="1" fontAlgn="auto" latinLnBrk="0" hangingPunct="1">
              <a:lnSpc>
                <a:spcPct val="100000"/>
              </a:lnSpc>
              <a:spcBef>
                <a:spcPts val="2213"/>
              </a:spcBef>
              <a:spcAft>
                <a:spcPts val="0"/>
              </a:spcAft>
              <a:buClr>
                <a:srgbClr val="000000"/>
              </a:buClr>
              <a:buSzPts val="2250"/>
              <a:buFont typeface="Helvetica Neue"/>
              <a:buNone/>
              <a:tabLst/>
              <a:defRPr/>
            </a:pPr>
            <a:endParaRPr kumimoji="0" lang="en-US" sz="4000" b="0" i="0" u="none" strike="noStrike" kern="0" cap="none" spc="0" normalizeH="0" baseline="0" noProof="0" dirty="0">
              <a:ln>
                <a:noFill/>
              </a:ln>
              <a:solidFill>
                <a:srgbClr val="0070C0"/>
              </a:solidFill>
              <a:effectLst/>
              <a:uLnTx/>
              <a:uFillTx/>
              <a:latin typeface="Helvetica Neue"/>
              <a:ea typeface="Helvetica Neue"/>
              <a:cs typeface="Helvetica Neue"/>
              <a:sym typeface="Helvetica Neue"/>
            </a:endParaRPr>
          </a:p>
          <a:p>
            <a:pPr marL="85725" marR="0" lvl="0" indent="0" algn="ctr" defTabSz="914400" rtl="0" eaLnBrk="1" fontAlgn="auto" latinLnBrk="0" hangingPunct="1">
              <a:lnSpc>
                <a:spcPct val="100000"/>
              </a:lnSpc>
              <a:spcBef>
                <a:spcPts val="2213"/>
              </a:spcBef>
              <a:spcAft>
                <a:spcPts val="0"/>
              </a:spcAft>
              <a:buClr>
                <a:srgbClr val="000000"/>
              </a:buClr>
              <a:buSzPts val="2250"/>
              <a:buFont typeface="Helvetica Neue"/>
              <a:buNone/>
              <a:tabLst/>
              <a:defRPr/>
            </a:pPr>
            <a:r>
              <a:rPr kumimoji="0" lang="en-US" sz="4000" b="0" i="0" u="none" strike="noStrike" kern="0" cap="none" spc="0" normalizeH="0" baseline="0" noProof="0" dirty="0">
                <a:ln>
                  <a:noFill/>
                </a:ln>
                <a:solidFill>
                  <a:srgbClr val="0070C0"/>
                </a:solidFill>
                <a:effectLst/>
                <a:uLnTx/>
                <a:uFillTx/>
                <a:latin typeface="Calibri"/>
                <a:ea typeface="Helvetica Neue"/>
                <a:cs typeface="Helvetica Neue"/>
                <a:sym typeface="Helvetica Neue"/>
              </a:rPr>
              <a:t>Why do you work in adult education?</a:t>
            </a:r>
          </a:p>
          <a:p>
            <a:pPr marL="85725" marR="0" lvl="0" indent="0" algn="ctr" defTabSz="914400" rtl="0" eaLnBrk="1" fontAlgn="auto" latinLnBrk="0" hangingPunct="1">
              <a:lnSpc>
                <a:spcPct val="100000"/>
              </a:lnSpc>
              <a:spcBef>
                <a:spcPts val="2213"/>
              </a:spcBef>
              <a:spcAft>
                <a:spcPts val="0"/>
              </a:spcAft>
              <a:buClr>
                <a:srgbClr val="000000"/>
              </a:buClr>
              <a:buSzPts val="2250"/>
              <a:buFont typeface="Helvetica Neue"/>
              <a:buNone/>
              <a:tabLst/>
              <a:defRPr/>
            </a:pPr>
            <a:endParaRPr kumimoji="0" lang="en-US" sz="4000" b="0" i="0" u="none" strike="noStrike" kern="0" cap="none" spc="0" normalizeH="0" baseline="0" noProof="0" dirty="0">
              <a:ln>
                <a:noFill/>
              </a:ln>
              <a:solidFill>
                <a:srgbClr val="0070C0"/>
              </a:solidFill>
              <a:effectLst/>
              <a:uLnTx/>
              <a:uFillTx/>
              <a:latin typeface="Calibri"/>
              <a:ea typeface="Helvetica Neue"/>
              <a:cs typeface="Helvetica Neue"/>
              <a:sym typeface="Helvetica Neue"/>
            </a:endParaRPr>
          </a:p>
          <a:p>
            <a:pPr marL="85725" marR="0" lvl="0" indent="0" algn="ctr" defTabSz="914400" rtl="0" eaLnBrk="1" fontAlgn="auto" latinLnBrk="0" hangingPunct="1">
              <a:lnSpc>
                <a:spcPct val="100000"/>
              </a:lnSpc>
              <a:spcBef>
                <a:spcPts val="2213"/>
              </a:spcBef>
              <a:spcAft>
                <a:spcPts val="0"/>
              </a:spcAft>
              <a:buClr>
                <a:srgbClr val="000000"/>
              </a:buClr>
              <a:buSzPts val="2250"/>
              <a:buFont typeface="Helvetica Neue"/>
              <a:buNone/>
              <a:tabLst/>
              <a:defRPr/>
            </a:pPr>
            <a:endParaRPr kumimoji="0" lang="en-US" sz="4000" b="0" i="0" u="none" strike="noStrike" kern="0" cap="none" spc="0" normalizeH="0" baseline="0" noProof="0" dirty="0">
              <a:ln>
                <a:noFill/>
              </a:ln>
              <a:solidFill>
                <a:srgbClr val="0070C0"/>
              </a:solidFill>
              <a:effectLst/>
              <a:uLnTx/>
              <a:uFillTx/>
              <a:latin typeface="Calibri"/>
              <a:ea typeface="Helvetica Neue"/>
              <a:cs typeface="Helvetica Neue"/>
              <a:sym typeface="Helvetica Neue"/>
            </a:endParaRPr>
          </a:p>
        </p:txBody>
      </p:sp>
      <p:sp>
        <p:nvSpPr>
          <p:cNvPr id="2" name="Slide Number Placeholder 1">
            <a:extLst>
              <a:ext uri="{FF2B5EF4-FFF2-40B4-BE49-F238E27FC236}">
                <a16:creationId xmlns:a16="http://schemas.microsoft.com/office/drawing/2014/main" id="{0C7A0DFF-2518-7A74-AE62-FFECAD5E9D61}"/>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a:t>17</a:t>
            </a:fld>
            <a:endParaRPr lang="en-US"/>
          </a:p>
        </p:txBody>
      </p:sp>
    </p:spTree>
    <p:extLst>
      <p:ext uri="{BB962C8B-B14F-4D97-AF65-F5344CB8AC3E}">
        <p14:creationId xmlns:p14="http://schemas.microsoft.com/office/powerpoint/2010/main" val="1876901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A3D3AFC-D887-E77E-4CEF-E582F89994CC}"/>
              </a:ext>
            </a:extLst>
          </p:cNvPr>
          <p:cNvSpPr>
            <a:spLocks noGrp="1"/>
          </p:cNvSpPr>
          <p:nvPr>
            <p:ph type="title" idx="4294967295"/>
          </p:nvPr>
        </p:nvSpPr>
        <p:spPr>
          <a:xfrm>
            <a:off x="838200" y="1825625"/>
            <a:ext cx="10515600" cy="2032000"/>
          </a:xfrm>
          <a:prstGeom prst="rect">
            <a:avLst/>
          </a:prstGeom>
          <a:noFill/>
          <a:ln>
            <a:noFill/>
            <a:prstDash/>
          </a:ln>
          <a:effectLst/>
        </p:spPr>
        <p:txBody>
          <a:bodyPr rot="0" spcFirstLastPara="1" vertOverflow="overflow" horzOverflow="overflow" vert="horz" wrap="square" lIns="50800" tIns="50800" rIns="50800" bIns="50800" numCol="1" spcCol="0" rtlCol="0" fromWordArt="0" anchor="ctr" anchorCtr="0" forceAA="0" compatLnSpc="1">
            <a:prstTxWarp prst="textNoShape">
              <a:avLst/>
            </a:prstTxWarp>
            <a:normAutofit/>
          </a:bodyPr>
          <a:lstStyle/>
          <a:p>
            <a:pPr marL="85725" marR="0" lvl="0" indent="0" algn="ctr" defTabSz="914400" rtl="0" eaLnBrk="1" fontAlgn="auto" latinLnBrk="0" hangingPunct="1">
              <a:lnSpc>
                <a:spcPct val="100000"/>
              </a:lnSpc>
              <a:spcBef>
                <a:spcPts val="2213"/>
              </a:spcBef>
              <a:spcAft>
                <a:spcPts val="0"/>
              </a:spcAft>
              <a:buClr>
                <a:srgbClr val="000000"/>
              </a:buClr>
              <a:buSzPts val="2250"/>
              <a:buFont typeface="Helvetica Neue"/>
              <a:buNone/>
              <a:tabLst/>
              <a:defRPr/>
            </a:pPr>
            <a:r>
              <a:rPr kumimoji="0" lang="en-US" sz="4000" b="0" i="0" u="none" strike="noStrike" kern="0" cap="none" spc="0" normalizeH="0" baseline="0" noProof="0" dirty="0">
                <a:ln>
                  <a:noFill/>
                </a:ln>
                <a:solidFill>
                  <a:srgbClr val="0070C0"/>
                </a:solidFill>
                <a:effectLst/>
                <a:uLnTx/>
                <a:uFillTx/>
                <a:latin typeface="Calibri"/>
                <a:ea typeface="Helvetica Neue"/>
                <a:cs typeface="Helvetica Neue"/>
                <a:sym typeface="Helvetica Neue"/>
              </a:rPr>
              <a:t>What does equity in adult education mean </a:t>
            </a:r>
            <a:br>
              <a:rPr kumimoji="0" lang="en-US" sz="4000" b="0" i="0" u="none" strike="noStrike" kern="0" cap="none" spc="0" normalizeH="0" baseline="0" noProof="0" dirty="0">
                <a:ln>
                  <a:noFill/>
                </a:ln>
                <a:solidFill>
                  <a:srgbClr val="0070C0"/>
                </a:solidFill>
                <a:effectLst/>
                <a:uLnTx/>
                <a:uFillTx/>
                <a:latin typeface="Calibri"/>
                <a:ea typeface="Helvetica Neue"/>
                <a:cs typeface="Helvetica Neue"/>
                <a:sym typeface="Helvetica Neue"/>
              </a:rPr>
            </a:br>
            <a:r>
              <a:rPr kumimoji="0" lang="en-US" sz="4000" b="0" i="0" u="none" strike="noStrike" kern="0" cap="none" spc="0" normalizeH="0" baseline="0" noProof="0" dirty="0">
                <a:ln>
                  <a:noFill/>
                </a:ln>
                <a:solidFill>
                  <a:srgbClr val="0070C0"/>
                </a:solidFill>
                <a:effectLst/>
                <a:uLnTx/>
                <a:uFillTx/>
                <a:latin typeface="Calibri"/>
                <a:ea typeface="Helvetica Neue"/>
                <a:cs typeface="Helvetica Neue"/>
                <a:sym typeface="Helvetica Neue"/>
              </a:rPr>
              <a:t>to you?</a:t>
            </a:r>
          </a:p>
        </p:txBody>
      </p:sp>
      <p:sp>
        <p:nvSpPr>
          <p:cNvPr id="2" name="Slide Number Placeholder 1">
            <a:extLst>
              <a:ext uri="{FF2B5EF4-FFF2-40B4-BE49-F238E27FC236}">
                <a16:creationId xmlns:a16="http://schemas.microsoft.com/office/drawing/2014/main" id="{0C7A0DFF-2518-7A74-AE62-FFECAD5E9D61}"/>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a:t>18</a:t>
            </a:fld>
            <a:endParaRPr lang="en-US"/>
          </a:p>
        </p:txBody>
      </p:sp>
    </p:spTree>
    <p:extLst>
      <p:ext uri="{BB962C8B-B14F-4D97-AF65-F5344CB8AC3E}">
        <p14:creationId xmlns:p14="http://schemas.microsoft.com/office/powerpoint/2010/main" val="19269997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A3D3AFC-D887-E77E-4CEF-E582F89994CC}"/>
              </a:ext>
            </a:extLst>
          </p:cNvPr>
          <p:cNvSpPr>
            <a:spLocks noGrp="1"/>
          </p:cNvSpPr>
          <p:nvPr>
            <p:ph type="title" idx="4294967295"/>
          </p:nvPr>
        </p:nvSpPr>
        <p:spPr>
          <a:xfrm>
            <a:off x="838200" y="1825625"/>
            <a:ext cx="10515600" cy="2417763"/>
          </a:xfrm>
          <a:prstGeom prst="rect">
            <a:avLst/>
          </a:prstGeom>
          <a:noFill/>
          <a:ln>
            <a:noFill/>
            <a:prstDash/>
          </a:ln>
          <a:effectLst/>
        </p:spPr>
        <p:txBody>
          <a:bodyPr rot="0" spcFirstLastPara="1" vertOverflow="overflow" horzOverflow="overflow" vert="horz" wrap="square" lIns="50800" tIns="50800" rIns="50800" bIns="50800" numCol="1" spcCol="0" rtlCol="0" fromWordArt="0" anchor="ctr" anchorCtr="0" forceAA="0" compatLnSpc="1">
            <a:prstTxWarp prst="textNoShape">
              <a:avLst/>
            </a:prstTxWarp>
            <a:normAutofit/>
          </a:bodyPr>
          <a:lstStyle/>
          <a:p>
            <a:pPr marL="85725" marR="0" lvl="0" indent="0" algn="ctr" defTabSz="914400" rtl="0" eaLnBrk="1" fontAlgn="auto" latinLnBrk="0" hangingPunct="1">
              <a:lnSpc>
                <a:spcPct val="100000"/>
              </a:lnSpc>
              <a:spcBef>
                <a:spcPts val="2213"/>
              </a:spcBef>
              <a:spcAft>
                <a:spcPts val="0"/>
              </a:spcAft>
              <a:buClr>
                <a:srgbClr val="000000"/>
              </a:buClr>
              <a:buSzPts val="2250"/>
              <a:buFont typeface="Helvetica Neue"/>
              <a:buNone/>
              <a:tabLst/>
              <a:defRPr/>
            </a:pPr>
            <a:r>
              <a:rPr kumimoji="0" lang="en-US" sz="4000" b="0" i="0" u="none" strike="noStrike" kern="0" cap="none" spc="0" normalizeH="0" baseline="0" noProof="0" dirty="0">
                <a:ln>
                  <a:noFill/>
                </a:ln>
                <a:solidFill>
                  <a:srgbClr val="0070C0"/>
                </a:solidFill>
                <a:effectLst/>
                <a:uLnTx/>
                <a:uFillTx/>
                <a:latin typeface="Calibri"/>
                <a:ea typeface="Helvetica Neue"/>
                <a:cs typeface="Helvetica Neue"/>
                <a:sym typeface="Helvetica Neue"/>
              </a:rPr>
              <a:t>What are equitable outcomes that you want to see in adult education?</a:t>
            </a:r>
            <a:endParaRPr kumimoji="0" lang="en-US" sz="1800" b="0" i="0" u="none" strike="noStrike" kern="0" cap="none" spc="0" normalizeH="0" baseline="0" noProof="0" dirty="0">
              <a:ln>
                <a:noFill/>
              </a:ln>
              <a:solidFill>
                <a:srgbClr val="0070C0"/>
              </a:solidFill>
              <a:effectLst/>
              <a:uLnTx/>
              <a:uFillTx/>
              <a:latin typeface="Helvetica Neue"/>
              <a:ea typeface="Helvetica Neue"/>
              <a:cs typeface="Helvetica Neue"/>
              <a:sym typeface="Helvetica Neue"/>
            </a:endParaRPr>
          </a:p>
        </p:txBody>
      </p:sp>
      <p:sp>
        <p:nvSpPr>
          <p:cNvPr id="2" name="Slide Number Placeholder 1">
            <a:extLst>
              <a:ext uri="{FF2B5EF4-FFF2-40B4-BE49-F238E27FC236}">
                <a16:creationId xmlns:a16="http://schemas.microsoft.com/office/drawing/2014/main" id="{0C7A0DFF-2518-7A74-AE62-FFECAD5E9D61}"/>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a:t>19</a:t>
            </a:fld>
            <a:endParaRPr lang="en-US"/>
          </a:p>
        </p:txBody>
      </p:sp>
    </p:spTree>
    <p:extLst>
      <p:ext uri="{BB962C8B-B14F-4D97-AF65-F5344CB8AC3E}">
        <p14:creationId xmlns:p14="http://schemas.microsoft.com/office/powerpoint/2010/main" val="27206856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2"/>
          <p:cNvSpPr txBox="1">
            <a:spLocks noGrp="1"/>
          </p:cNvSpPr>
          <p:nvPr>
            <p:ph type="sldNum" idx="12"/>
          </p:nvPr>
        </p:nvSpPr>
        <p:spPr>
          <a:xfrm>
            <a:off x="5979516" y="6540500"/>
            <a:ext cx="246900" cy="241200"/>
          </a:xfrm>
          <a:prstGeom prst="rect">
            <a:avLst/>
          </a:prstGeom>
          <a:noFill/>
          <a:ln>
            <a:noFill/>
          </a:ln>
        </p:spPr>
        <p:txBody>
          <a:bodyPr spcFirstLastPara="1" wrap="square" lIns="50800" tIns="50800" rIns="50800" bIns="50800" anchor="t" anchorCtr="0">
            <a:spAutoFit/>
          </a:bodyPr>
          <a:lstStyle/>
          <a:p>
            <a:pPr marL="0" lvl="0" indent="0" algn="l" rtl="0">
              <a:spcBef>
                <a:spcPts val="0"/>
              </a:spcBef>
              <a:spcAft>
                <a:spcPts val="0"/>
              </a:spcAft>
              <a:buClr>
                <a:srgbClr val="000000"/>
              </a:buClr>
              <a:buSzPts val="900"/>
              <a:buFont typeface="Arial"/>
              <a:buNone/>
            </a:pPr>
            <a:fld id="{00000000-1234-1234-1234-123412341234}" type="slidenum">
              <a:rPr lang="en-US"/>
              <a:t>2</a:t>
            </a:fld>
            <a:endParaRPr/>
          </a:p>
        </p:txBody>
      </p:sp>
      <p:pic>
        <p:nvPicPr>
          <p:cNvPr id="125" name="Google Shape;125;p2" descr="A person with long hair&#10;&#10;Description automatically generated with medium confidence"/>
          <p:cNvPicPr preferRelativeResize="0"/>
          <p:nvPr/>
        </p:nvPicPr>
        <p:blipFill rotWithShape="1">
          <a:blip r:embed="rId3">
            <a:alphaModFix/>
          </a:blip>
          <a:srcRect/>
          <a:stretch/>
        </p:blipFill>
        <p:spPr>
          <a:xfrm>
            <a:off x="1169174" y="2279395"/>
            <a:ext cx="1911279" cy="2505459"/>
          </a:xfrm>
          <a:prstGeom prst="rect">
            <a:avLst/>
          </a:prstGeom>
          <a:noFill/>
          <a:ln>
            <a:noFill/>
          </a:ln>
          <a:effectLst>
            <a:outerShdw blurRad="242888" dist="123825" dir="3120000" algn="bl" rotWithShape="0">
              <a:srgbClr val="000000">
                <a:alpha val="48235"/>
              </a:srgbClr>
            </a:outerShdw>
          </a:effectLst>
        </p:spPr>
      </p:pic>
      <p:sp>
        <p:nvSpPr>
          <p:cNvPr id="126" name="Google Shape;126;p2"/>
          <p:cNvSpPr txBox="1"/>
          <p:nvPr/>
        </p:nvSpPr>
        <p:spPr>
          <a:xfrm>
            <a:off x="624812" y="4958953"/>
            <a:ext cx="3000000" cy="9543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Calibri"/>
                <a:ea typeface="Calibri"/>
                <a:cs typeface="Calibri"/>
                <a:sym typeface="Calibri"/>
              </a:rPr>
              <a:t>Blaire Willson Toso</a:t>
            </a:r>
            <a:endParaRPr sz="1400" b="1"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Calibri"/>
                <a:ea typeface="Calibri"/>
                <a:cs typeface="Calibri"/>
                <a:sym typeface="Calibri"/>
              </a:rPr>
              <a:t>Senior Program Manager</a:t>
            </a:r>
            <a:endParaRPr sz="1400" b="0"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600"/>
              <a:buFont typeface="Arial"/>
              <a:buNone/>
            </a:pPr>
            <a:r>
              <a:rPr lang="en-US" sz="1600" b="0" i="0" u="sng" strike="noStrike" cap="none">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btoso@wested.org</a:t>
            </a:r>
            <a:endParaRPr sz="1400" b="0" i="0" u="none" strike="noStrike" cap="none">
              <a:solidFill>
                <a:schemeClr val="dk1"/>
              </a:solidFill>
              <a:latin typeface="Calibri"/>
              <a:ea typeface="Calibri"/>
              <a:cs typeface="Calibri"/>
              <a:sym typeface="Calibri"/>
            </a:endParaRPr>
          </a:p>
        </p:txBody>
      </p:sp>
      <p:pic>
        <p:nvPicPr>
          <p:cNvPr id="127" name="Google Shape;127;p2" descr="A person smiling for the camera&#10;&#10;Description automatically generated with medium confidence"/>
          <p:cNvPicPr preferRelativeResize="0"/>
          <p:nvPr/>
        </p:nvPicPr>
        <p:blipFill rotWithShape="1">
          <a:blip r:embed="rId5">
            <a:alphaModFix/>
          </a:blip>
          <a:srcRect l="17101" t="7817" r="8994"/>
          <a:stretch/>
        </p:blipFill>
        <p:spPr>
          <a:xfrm>
            <a:off x="4805617" y="2275540"/>
            <a:ext cx="2008644" cy="2505456"/>
          </a:xfrm>
          <a:prstGeom prst="rect">
            <a:avLst/>
          </a:prstGeom>
          <a:noFill/>
          <a:ln>
            <a:noFill/>
          </a:ln>
          <a:effectLst>
            <a:outerShdw blurRad="242888" dist="123825" dir="3120000" algn="bl" rotWithShape="0">
              <a:srgbClr val="000000">
                <a:alpha val="48235"/>
              </a:srgbClr>
            </a:outerShdw>
          </a:effectLst>
        </p:spPr>
      </p:pic>
      <p:sp>
        <p:nvSpPr>
          <p:cNvPr id="128" name="Google Shape;128;p2"/>
          <p:cNvSpPr txBox="1"/>
          <p:nvPr/>
        </p:nvSpPr>
        <p:spPr>
          <a:xfrm>
            <a:off x="4280226" y="4955107"/>
            <a:ext cx="3059400" cy="1185300"/>
          </a:xfrm>
          <a:prstGeom prst="rect">
            <a:avLst/>
          </a:prstGeom>
          <a:noFill/>
          <a:ln>
            <a:noFill/>
          </a:ln>
        </p:spPr>
        <p:txBody>
          <a:bodyPr spcFirstLastPara="1" wrap="square" lIns="91425" tIns="45700" rIns="91425" bIns="45700" anchor="t" anchorCtr="0">
            <a:spAutoFit/>
          </a:bodyPr>
          <a:lstStyle/>
          <a:p>
            <a:pPr algn="ctr">
              <a:buSzPts val="1800"/>
            </a:pPr>
            <a:r>
              <a:rPr lang="en-US" sz="1800" b="1" i="0" u="none" strike="noStrike" cap="none" dirty="0">
                <a:solidFill>
                  <a:schemeClr val="dk1"/>
                </a:solidFill>
                <a:latin typeface="Calibri"/>
                <a:ea typeface="Calibri"/>
                <a:cs typeface="Calibri"/>
                <a:sym typeface="Calibri"/>
              </a:rPr>
              <a:t>Jessica Keach</a:t>
            </a:r>
            <a:r>
              <a:rPr lang="en-US" sz="1800" b="1" dirty="0">
                <a:solidFill>
                  <a:schemeClr val="dk1"/>
                </a:solidFill>
                <a:latin typeface="Calibri"/>
                <a:ea typeface="Calibri"/>
                <a:cs typeface="Calibri"/>
                <a:sym typeface="Calibri"/>
              </a:rPr>
              <a:t> </a:t>
            </a:r>
            <a:r>
              <a:rPr lang="en-US" b="1" dirty="0">
                <a:solidFill>
                  <a:schemeClr val="dk1"/>
                </a:solidFill>
                <a:latin typeface="Calibri"/>
                <a:ea typeface="Calibri"/>
                <a:cs typeface="Calibri"/>
                <a:sym typeface="Calibri"/>
              </a:rPr>
              <a:t>(she / her)</a:t>
            </a:r>
            <a:endParaRPr lang="en-US" b="1" i="0" u="none" strike="noStrike" cap="none" dirty="0">
              <a:solidFill>
                <a:schemeClr val="dk1"/>
              </a:solidFill>
              <a:latin typeface="Calibri"/>
              <a:ea typeface="Calibri"/>
              <a:cs typeface="Calibri"/>
            </a:endParaRPr>
          </a:p>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dirty="0">
                <a:solidFill>
                  <a:schemeClr val="dk1"/>
                </a:solidFill>
                <a:latin typeface="Calibri"/>
                <a:ea typeface="Calibri"/>
                <a:cs typeface="Calibri"/>
                <a:sym typeface="Calibri"/>
              </a:rPr>
              <a:t>Senior Research Associate</a:t>
            </a:r>
            <a:endParaRPr sz="1400" b="0" i="0" u="none" strike="noStrike" cap="none" dirty="0">
              <a:solidFill>
                <a:schemeClr val="dk1"/>
              </a:solidFill>
              <a:latin typeface="Calibri"/>
              <a:ea typeface="Calibri"/>
              <a:cs typeface="Calibri"/>
              <a:sym typeface="Calibri"/>
            </a:endParaRPr>
          </a:p>
          <a:p>
            <a:pPr algn="ctr">
              <a:buSzPts val="1600"/>
            </a:pPr>
            <a:r>
              <a:rPr lang="en-US" sz="1600" b="0" i="0" u="sng" strike="noStrike" cap="none" dirty="0">
                <a:solidFill>
                  <a:schemeClr val="dk1"/>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jkeach@wested.org</a:t>
            </a:r>
            <a:r>
              <a:rPr lang="en-US" sz="1600" dirty="0">
                <a:solidFill>
                  <a:schemeClr val="dk1"/>
                </a:solidFill>
                <a:latin typeface="Calibri"/>
                <a:ea typeface="Calibri"/>
                <a:cs typeface="Calibri"/>
                <a:sym typeface="Calibri"/>
              </a:rPr>
              <a:t> </a:t>
            </a:r>
            <a:endParaRPr sz="1400" b="0" i="0" u="none" strike="noStrike" cap="none">
              <a:solidFill>
                <a:schemeClr val="dk1"/>
              </a:solidFill>
              <a:latin typeface="Calibri"/>
              <a:ea typeface="Calibri"/>
              <a:cs typeface="Calibri"/>
              <a:sym typeface="Calibri"/>
            </a:endParaRPr>
          </a:p>
          <a:p>
            <a:pPr marL="0" marR="0" lvl="0" indent="0" algn="ctr" rtl="0">
              <a:lnSpc>
                <a:spcPct val="100000"/>
              </a:lnSpc>
              <a:spcBef>
                <a:spcPts val="600"/>
              </a:spcBef>
              <a:spcAft>
                <a:spcPts val="0"/>
              </a:spcAft>
              <a:buClr>
                <a:srgbClr val="000000"/>
              </a:buClr>
              <a:buSzPts val="1600"/>
              <a:buFont typeface="Arial"/>
              <a:buNone/>
            </a:pPr>
            <a:endParaRPr sz="1600" b="0" i="0" u="none" strike="noStrike" cap="none">
              <a:solidFill>
                <a:schemeClr val="dk1"/>
              </a:solidFill>
              <a:latin typeface="Calibri"/>
              <a:ea typeface="Calibri"/>
              <a:cs typeface="Calibri"/>
              <a:sym typeface="Calibri"/>
            </a:endParaRPr>
          </a:p>
        </p:txBody>
      </p:sp>
      <p:pic>
        <p:nvPicPr>
          <p:cNvPr id="129" name="Google Shape;129;p2" descr="A person smiling for the camera&#10;&#10;Description automatically generated with medium confidence"/>
          <p:cNvPicPr preferRelativeResize="0"/>
          <p:nvPr/>
        </p:nvPicPr>
        <p:blipFill rotWithShape="1">
          <a:blip r:embed="rId7">
            <a:alphaModFix/>
          </a:blip>
          <a:srcRect/>
          <a:stretch/>
        </p:blipFill>
        <p:spPr>
          <a:xfrm>
            <a:off x="8618515" y="2275551"/>
            <a:ext cx="2008625" cy="2509490"/>
          </a:xfrm>
          <a:prstGeom prst="rect">
            <a:avLst/>
          </a:prstGeom>
          <a:noFill/>
          <a:ln>
            <a:noFill/>
          </a:ln>
          <a:effectLst>
            <a:outerShdw blurRad="242888" dist="123825" dir="3120000" algn="bl" rotWithShape="0">
              <a:srgbClr val="000000">
                <a:alpha val="48235"/>
              </a:srgbClr>
            </a:outerShdw>
          </a:effectLst>
        </p:spPr>
      </p:pic>
      <p:sp>
        <p:nvSpPr>
          <p:cNvPr id="130" name="Google Shape;130;p2"/>
          <p:cNvSpPr txBox="1"/>
          <p:nvPr/>
        </p:nvSpPr>
        <p:spPr>
          <a:xfrm>
            <a:off x="8093130" y="4955107"/>
            <a:ext cx="3059400" cy="1185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Calibri"/>
                <a:ea typeface="Calibri"/>
                <a:cs typeface="Calibri"/>
                <a:sym typeface="Calibri"/>
              </a:rPr>
              <a:t>Ayanna Smith</a:t>
            </a:r>
            <a:endParaRPr sz="1800" b="1"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Calibri"/>
                <a:ea typeface="Calibri"/>
                <a:cs typeface="Calibri"/>
                <a:sym typeface="Calibri"/>
              </a:rPr>
              <a:t>Program Coordinator II</a:t>
            </a:r>
            <a:endParaRPr sz="1400" b="0"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600"/>
              <a:buFont typeface="Arial"/>
              <a:buNone/>
            </a:pPr>
            <a:r>
              <a:rPr lang="en-US" sz="1600" b="0" i="0" u="sng" strike="noStrike" cap="none">
                <a:solidFill>
                  <a:schemeClr val="dk1"/>
                </a:solidFill>
                <a:latin typeface="Calibri"/>
                <a:ea typeface="Calibri"/>
                <a:cs typeface="Calibri"/>
                <a:sym typeface="Calibri"/>
                <a:hlinkClick r:id="rId8">
                  <a:extLst>
                    <a:ext uri="{A12FA001-AC4F-418D-AE19-62706E023703}">
                      <ahyp:hlinkClr xmlns:ahyp="http://schemas.microsoft.com/office/drawing/2018/hyperlinkcolor" val="tx"/>
                    </a:ext>
                  </a:extLst>
                </a:hlinkClick>
              </a:rPr>
              <a:t>asmith5@wested.org</a:t>
            </a:r>
            <a:r>
              <a:rPr lang="en-US" sz="1600" b="0" i="0" u="none" strike="noStrike" cap="none">
                <a:solidFill>
                  <a:schemeClr val="dk1"/>
                </a:solidFill>
                <a:latin typeface="Calibri"/>
                <a:ea typeface="Calibri"/>
                <a:cs typeface="Calibri"/>
                <a:sym typeface="Calibri"/>
              </a:rPr>
              <a:t> </a:t>
            </a:r>
            <a:endParaRPr sz="1400" b="0" i="0" u="none" strike="noStrike" cap="none">
              <a:solidFill>
                <a:schemeClr val="dk1"/>
              </a:solidFill>
              <a:latin typeface="Calibri"/>
              <a:ea typeface="Calibri"/>
              <a:cs typeface="Calibri"/>
              <a:sym typeface="Calibri"/>
            </a:endParaRPr>
          </a:p>
          <a:p>
            <a:pPr marL="0" marR="0" lvl="0" indent="0" algn="ctr" rtl="0">
              <a:lnSpc>
                <a:spcPct val="100000"/>
              </a:lnSpc>
              <a:spcBef>
                <a:spcPts val="600"/>
              </a:spcBef>
              <a:spcAft>
                <a:spcPts val="0"/>
              </a:spcAft>
              <a:buClr>
                <a:srgbClr val="000000"/>
              </a:buClr>
              <a:buSzPts val="1600"/>
              <a:buFont typeface="Arial"/>
              <a:buNone/>
            </a:pPr>
            <a:endParaRPr sz="1600" b="0" i="0" u="none" strike="noStrike" cap="none">
              <a:solidFill>
                <a:schemeClr val="dk1"/>
              </a:solidFill>
              <a:latin typeface="Calibri"/>
              <a:ea typeface="Calibri"/>
              <a:cs typeface="Calibri"/>
              <a:sym typeface="Calibri"/>
            </a:endParaRPr>
          </a:p>
        </p:txBody>
      </p:sp>
      <p:sp>
        <p:nvSpPr>
          <p:cNvPr id="131" name="Google Shape;131;p2"/>
          <p:cNvSpPr txBox="1">
            <a:spLocks noGrp="1"/>
          </p:cNvSpPr>
          <p:nvPr>
            <p:ph type="title" idx="4294967295"/>
          </p:nvPr>
        </p:nvSpPr>
        <p:spPr>
          <a:xfrm>
            <a:off x="1061456" y="1142750"/>
            <a:ext cx="9948000" cy="8496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90000"/>
              </a:lnSpc>
              <a:spcBef>
                <a:spcPts val="0"/>
              </a:spcBef>
              <a:spcAft>
                <a:spcPts val="0"/>
              </a:spcAft>
              <a:buClr>
                <a:srgbClr val="000000"/>
              </a:buClr>
              <a:buSzPts val="4800"/>
              <a:buFont typeface="Arial"/>
              <a:buNone/>
              <a:tabLst/>
              <a:defRPr/>
            </a:pPr>
            <a:r>
              <a:rPr kumimoji="0" lang="en-US" sz="4800" b="1" i="0" u="none" strike="noStrike" kern="0" cap="none" spc="0" normalizeH="0" baseline="0" noProof="0">
                <a:ln>
                  <a:noFill/>
                </a:ln>
                <a:solidFill>
                  <a:srgbClr val="2F5496"/>
                </a:solidFill>
                <a:effectLst/>
                <a:uLnTx/>
                <a:uFillTx/>
                <a:latin typeface="Calibri"/>
                <a:ea typeface="Calibri"/>
                <a:cs typeface="Calibri"/>
                <a:sym typeface="Calibri"/>
              </a:rPr>
              <a:t>Today’s Presenters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9" name="Google Shape;149;g11de59bdaf9_0_478"/>
          <p:cNvSpPr txBox="1">
            <a:spLocks noGrp="1"/>
          </p:cNvSpPr>
          <p:nvPr>
            <p:ph type="sldNum" idx="12"/>
          </p:nvPr>
        </p:nvSpPr>
        <p:spPr>
          <a:xfrm>
            <a:off x="5979516" y="6540500"/>
            <a:ext cx="246900" cy="241200"/>
          </a:xfrm>
          <a:prstGeom prst="rect">
            <a:avLst/>
          </a:prstGeom>
        </p:spPr>
        <p:txBody>
          <a:bodyPr spcFirstLastPara="1" wrap="square" lIns="50800" tIns="50800" rIns="50800" bIns="50800" anchor="t" anchorCtr="0">
            <a:spAutoFit/>
          </a:bodyPr>
          <a:lstStyle/>
          <a:p>
            <a:pPr marL="0" lvl="0" indent="0" algn="l" rtl="0">
              <a:spcBef>
                <a:spcPts val="0"/>
              </a:spcBef>
              <a:spcAft>
                <a:spcPts val="0"/>
              </a:spcAft>
              <a:buNone/>
            </a:pPr>
            <a:fld id="{00000000-1234-1234-1234-123412341234}" type="slidenum">
              <a:rPr lang="en-US"/>
              <a:t>20</a:t>
            </a:fld>
            <a:endParaRPr/>
          </a:p>
        </p:txBody>
      </p:sp>
      <p:sp>
        <p:nvSpPr>
          <p:cNvPr id="148" name="Google Shape;148;g11de59bdaf9_0_478"/>
          <p:cNvSpPr txBox="1">
            <a:spLocks noGrp="1"/>
          </p:cNvSpPr>
          <p:nvPr>
            <p:ph type="ctrTitle" idx="4294967295"/>
          </p:nvPr>
        </p:nvSpPr>
        <p:spPr>
          <a:xfrm>
            <a:off x="1154955" y="1447800"/>
            <a:ext cx="6975000" cy="3329700"/>
          </a:xfrm>
          <a:prstGeom prst="rect">
            <a:avLst/>
          </a:prstGeom>
          <a:noFill/>
          <a:ln>
            <a:noFill/>
          </a:ln>
        </p:spPr>
        <p:txBody>
          <a:bodyPr spcFirstLastPara="1" wrap="square" lIns="91425" tIns="45700" rIns="91425" bIns="45700" anchor="b" anchorCtr="0">
            <a:normAutofit/>
          </a:bodyPr>
          <a:lstStyle/>
          <a:p>
            <a:pPr algn="l">
              <a:lnSpc>
                <a:spcPct val="90000"/>
              </a:lnSpc>
              <a:buClr>
                <a:schemeClr val="dk2"/>
              </a:buClr>
              <a:buSzPts val="7200"/>
            </a:pPr>
            <a:r>
              <a:rPr lang="en-US" sz="4000" b="1" dirty="0">
                <a:solidFill>
                  <a:srgbClr val="1E4E79"/>
                </a:solidFill>
                <a:latin typeface="Century Gothic"/>
                <a:ea typeface="Century Gothic"/>
                <a:cs typeface="Century Gothic"/>
                <a:sym typeface="Century Gothic"/>
              </a:rPr>
              <a:t>Data Equity Walk</a:t>
            </a:r>
            <a:endParaRPr lang="en-US" sz="4000" b="1" dirty="0">
              <a:solidFill>
                <a:srgbClr val="1E4E79"/>
              </a:solidFill>
              <a:latin typeface="Century Gothic"/>
              <a:ea typeface="Century Gothic"/>
              <a:cs typeface="Century Gothic"/>
            </a:endParaRPr>
          </a:p>
        </p:txBody>
      </p:sp>
      <p:sp>
        <p:nvSpPr>
          <p:cNvPr id="147" name="Google Shape;147;g11de59bdaf9_0_478"/>
          <p:cNvSpPr txBox="1">
            <a:spLocks noGrp="1"/>
          </p:cNvSpPr>
          <p:nvPr>
            <p:ph type="subTitle" idx="4294967295"/>
          </p:nvPr>
        </p:nvSpPr>
        <p:spPr>
          <a:xfrm>
            <a:off x="1154955" y="4777380"/>
            <a:ext cx="6975000" cy="8613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SzPts val="1600"/>
              <a:buNone/>
            </a:pPr>
            <a:endParaRPr sz="2400" dirty="0">
              <a:solidFill>
                <a:srgbClr val="53575A"/>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2424488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pic>
        <p:nvPicPr>
          <p:cNvPr id="3" name="Picture 2" descr="Diagram&#10;&#10;Description automatically generated">
            <a:extLst>
              <a:ext uri="{FF2B5EF4-FFF2-40B4-BE49-F238E27FC236}">
                <a16:creationId xmlns:a16="http://schemas.microsoft.com/office/drawing/2014/main" id="{47CEE930-8373-484D-B8EA-3419CF5F8F1C}"/>
              </a:ext>
            </a:extLst>
          </p:cNvPr>
          <p:cNvPicPr>
            <a:picLocks noChangeAspect="1"/>
          </p:cNvPicPr>
          <p:nvPr/>
        </p:nvPicPr>
        <p:blipFill>
          <a:blip r:embed="rId3"/>
          <a:stretch>
            <a:fillRect/>
          </a:stretch>
        </p:blipFill>
        <p:spPr>
          <a:xfrm>
            <a:off x="965200" y="1481672"/>
            <a:ext cx="10261600" cy="4457700"/>
          </a:xfrm>
          <a:prstGeom prst="rect">
            <a:avLst/>
          </a:prstGeom>
        </p:spPr>
      </p:pic>
      <p:sp>
        <p:nvSpPr>
          <p:cNvPr id="216" name="Google Shape;216;p13"/>
          <p:cNvSpPr txBox="1">
            <a:spLocks noGrp="1"/>
          </p:cNvSpPr>
          <p:nvPr>
            <p:ph type="title"/>
          </p:nvPr>
        </p:nvSpPr>
        <p:spPr>
          <a:xfrm>
            <a:off x="1360060" y="583961"/>
            <a:ext cx="9471880" cy="1223983"/>
          </a:xfrm>
          <a:prstGeom prst="rect">
            <a:avLst/>
          </a:prstGeom>
          <a:noFill/>
          <a:ln>
            <a:noFill/>
          </a:ln>
        </p:spPr>
        <p:txBody>
          <a:bodyPr spcFirstLastPara="1" wrap="square" lIns="50800" tIns="50800" rIns="50800" bIns="50800" anchor="ctr" anchorCtr="0">
            <a:normAutofit fontScale="90000"/>
          </a:bodyPr>
          <a:lstStyle/>
          <a:p>
            <a:pPr lvl="0"/>
            <a:r>
              <a:rPr lang="en-US" sz="4400" b="1" dirty="0">
                <a:solidFill>
                  <a:srgbClr val="2F5496"/>
                </a:solidFill>
                <a:latin typeface="Calibri"/>
                <a:ea typeface="Calibri"/>
                <a:cs typeface="Calibri"/>
                <a:sym typeface="Calibri"/>
              </a:rPr>
              <a:t>Data Informed Practice:</a:t>
            </a:r>
            <a:br>
              <a:rPr lang="en-US" sz="4400" b="1" dirty="0">
                <a:solidFill>
                  <a:srgbClr val="2F5496"/>
                </a:solidFill>
                <a:latin typeface="Calibri"/>
                <a:ea typeface="Calibri"/>
                <a:cs typeface="Calibri"/>
                <a:sym typeface="Calibri"/>
              </a:rPr>
            </a:br>
            <a:r>
              <a:rPr lang="en-US" sz="3600" b="1" dirty="0">
                <a:solidFill>
                  <a:srgbClr val="2F5496"/>
                </a:solidFill>
                <a:latin typeface="Calibri"/>
                <a:ea typeface="Calibri"/>
                <a:cs typeface="Calibri"/>
                <a:sym typeface="Calibri"/>
              </a:rPr>
              <a:t>Guiding Questions to Support Planning</a:t>
            </a:r>
            <a:endParaRPr sz="4400" b="1" i="1" dirty="0">
              <a:solidFill>
                <a:srgbClr val="2F5496"/>
              </a:solidFill>
              <a:latin typeface="Calibri"/>
              <a:ea typeface="Calibri"/>
              <a:cs typeface="Calibri"/>
              <a:sym typeface="Calibri"/>
            </a:endParaRPr>
          </a:p>
        </p:txBody>
      </p:sp>
      <p:sp>
        <p:nvSpPr>
          <p:cNvPr id="10" name="TextBox 9">
            <a:extLst>
              <a:ext uri="{FF2B5EF4-FFF2-40B4-BE49-F238E27FC236}">
                <a16:creationId xmlns:a16="http://schemas.microsoft.com/office/drawing/2014/main" id="{FA82C683-8BCC-C34C-8B2B-9E71707813D0}"/>
              </a:ext>
            </a:extLst>
          </p:cNvPr>
          <p:cNvSpPr txBox="1"/>
          <p:nvPr/>
        </p:nvSpPr>
        <p:spPr>
          <a:xfrm>
            <a:off x="3843339" y="4943474"/>
            <a:ext cx="8040582" cy="113877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b="1" dirty="0"/>
              <a:t>Facilitation Technique: Data Equity Walk</a:t>
            </a:r>
          </a:p>
          <a:p>
            <a:r>
              <a:rPr lang="en-US" sz="1800" dirty="0">
                <a:ea typeface="+mn-lt"/>
                <a:cs typeface="+mn-lt"/>
              </a:rPr>
              <a:t>Adopted from Ed Trust West's Data Equity Toolkit</a:t>
            </a:r>
          </a:p>
          <a:p>
            <a:r>
              <a:rPr lang="en-US" sz="1800" dirty="0">
                <a:ea typeface="+mn-lt"/>
                <a:cs typeface="+mn-lt"/>
                <a:hlinkClick r:id="rId4"/>
              </a:rPr>
              <a:t>https://west.edtrust.org/data-equity-walk-toolkit/</a:t>
            </a:r>
            <a:r>
              <a:rPr lang="en-US" sz="1800" dirty="0">
                <a:ea typeface="+mn-lt"/>
                <a:cs typeface="+mn-lt"/>
              </a:rPr>
              <a:t> </a:t>
            </a:r>
            <a:endParaRPr lang="en-US" sz="1800" dirty="0">
              <a:cs typeface="Arial"/>
            </a:endParaRPr>
          </a:p>
        </p:txBody>
      </p:sp>
    </p:spTree>
    <p:extLst>
      <p:ext uri="{BB962C8B-B14F-4D97-AF65-F5344CB8AC3E}">
        <p14:creationId xmlns:p14="http://schemas.microsoft.com/office/powerpoint/2010/main" val="36825492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13"/>
          <p:cNvSpPr txBox="1">
            <a:spLocks noGrp="1"/>
          </p:cNvSpPr>
          <p:nvPr>
            <p:ph type="title"/>
          </p:nvPr>
        </p:nvSpPr>
        <p:spPr>
          <a:xfrm>
            <a:off x="1360060" y="583961"/>
            <a:ext cx="9471880" cy="1223983"/>
          </a:xfrm>
          <a:prstGeom prst="rect">
            <a:avLst/>
          </a:prstGeom>
          <a:noFill/>
          <a:ln>
            <a:noFill/>
          </a:ln>
        </p:spPr>
        <p:txBody>
          <a:bodyPr spcFirstLastPara="1" wrap="square" lIns="50800" tIns="50800" rIns="50800" bIns="50800" anchor="ctr" anchorCtr="0">
            <a:normAutofit/>
          </a:bodyPr>
          <a:lstStyle/>
          <a:p>
            <a:pPr lvl="0"/>
            <a:r>
              <a:rPr lang="en-US" sz="4400" b="1" dirty="0">
                <a:solidFill>
                  <a:srgbClr val="2F5496"/>
                </a:solidFill>
                <a:latin typeface="Calibri"/>
                <a:ea typeface="Calibri"/>
                <a:cs typeface="Calibri"/>
                <a:sym typeface="Calibri"/>
              </a:rPr>
              <a:t>About the Data Equity Walk</a:t>
            </a:r>
            <a:endParaRPr sz="4400" b="1" i="1" dirty="0">
              <a:solidFill>
                <a:srgbClr val="2F5496"/>
              </a:solidFill>
              <a:latin typeface="Calibri"/>
              <a:ea typeface="Calibri"/>
              <a:cs typeface="Calibri"/>
              <a:sym typeface="Calibri"/>
            </a:endParaRPr>
          </a:p>
        </p:txBody>
      </p:sp>
      <p:sp>
        <p:nvSpPr>
          <p:cNvPr id="2" name="Rectangle 1">
            <a:extLst>
              <a:ext uri="{FF2B5EF4-FFF2-40B4-BE49-F238E27FC236}">
                <a16:creationId xmlns:a16="http://schemas.microsoft.com/office/drawing/2014/main" id="{EDDA3B0B-BA6F-C34A-B625-C4144AB90E7C}"/>
              </a:ext>
            </a:extLst>
          </p:cNvPr>
          <p:cNvSpPr/>
          <p:nvPr/>
        </p:nvSpPr>
        <p:spPr>
          <a:xfrm>
            <a:off x="636083" y="1728722"/>
            <a:ext cx="7062280" cy="4708981"/>
          </a:xfrm>
          <a:prstGeom prst="rect">
            <a:avLst/>
          </a:prstGeom>
        </p:spPr>
        <p:txBody>
          <a:bodyPr wrap="square">
            <a:spAutoFit/>
          </a:bodyPr>
          <a:lstStyle/>
          <a:p>
            <a:r>
              <a:rPr lang="en-US" sz="2000" dirty="0">
                <a:solidFill>
                  <a:srgbClr val="5C666B"/>
                </a:solidFill>
                <a:latin typeface="Calibri" panose="020F0502020204030204" pitchFamily="34" charset="0"/>
                <a:cs typeface="Calibri" panose="020F0502020204030204" pitchFamily="34" charset="0"/>
              </a:rPr>
              <a:t>“A Data Equity Walk is a 45-90 minute activity for any size audience – high school and college students, teachers, district leaders, community members, or others – to engage with education data and discuss equity issues. Participants dive into data that shows education outcomes and exposes gaps between groups of students. The data usually show district or school performance across different measures like student achievement and school climate.</a:t>
            </a:r>
          </a:p>
          <a:p>
            <a:endParaRPr lang="en-US" sz="2000" dirty="0">
              <a:solidFill>
                <a:srgbClr val="5C666B"/>
              </a:solidFill>
              <a:latin typeface="Calibri" panose="020F0502020204030204" pitchFamily="34" charset="0"/>
              <a:cs typeface="Calibri" panose="020F0502020204030204" pitchFamily="34" charset="0"/>
            </a:endParaRPr>
          </a:p>
          <a:p>
            <a:r>
              <a:rPr lang="en-US" sz="2000" dirty="0">
                <a:solidFill>
                  <a:srgbClr val="5C666B"/>
                </a:solidFill>
                <a:latin typeface="Calibri" panose="020F0502020204030204" pitchFamily="34" charset="0"/>
                <a:cs typeface="Calibri" panose="020F0502020204030204" pitchFamily="34" charset="0"/>
              </a:rPr>
              <a:t>Participants explore the data individually before collectively discussing implications and identifying solutions to address disparities and improve outcomes. Data Equity Walk participation does not require prior experience with data and is geared toward all audiences.” </a:t>
            </a:r>
            <a:r>
              <a:rPr lang="en-US" sz="2000" b="1" dirty="0">
                <a:solidFill>
                  <a:srgbClr val="5C666B"/>
                </a:solidFill>
                <a:latin typeface="Calibri" panose="020F0502020204030204" pitchFamily="34" charset="0"/>
                <a:cs typeface="Calibri" panose="020F0502020204030204" pitchFamily="34" charset="0"/>
              </a:rPr>
              <a:t>– </a:t>
            </a:r>
            <a:r>
              <a:rPr lang="en-US" sz="2000" b="1" dirty="0">
                <a:solidFill>
                  <a:schemeClr val="accent1"/>
                </a:solidFill>
                <a:latin typeface="Calibri" panose="020F0502020204030204" pitchFamily="34" charset="0"/>
                <a:cs typeface="Calibri" panose="020F0502020204030204" pitchFamily="34" charset="0"/>
              </a:rPr>
              <a:t>Education Trust West</a:t>
            </a:r>
          </a:p>
          <a:p>
            <a:endParaRPr lang="en-US" sz="2000" dirty="0">
              <a:latin typeface="Calibri" panose="020F0502020204030204" pitchFamily="34" charset="0"/>
              <a:cs typeface="Calibri" panose="020F0502020204030204" pitchFamily="34" charset="0"/>
            </a:endParaRPr>
          </a:p>
        </p:txBody>
      </p:sp>
      <p:pic>
        <p:nvPicPr>
          <p:cNvPr id="5" name="Picture 4" descr="A picture containing text&#10;&#10;Description automatically generated">
            <a:extLst>
              <a:ext uri="{FF2B5EF4-FFF2-40B4-BE49-F238E27FC236}">
                <a16:creationId xmlns:a16="http://schemas.microsoft.com/office/drawing/2014/main" id="{B3E18056-BEC7-7B45-9EE9-450FF40B888D}"/>
              </a:ext>
            </a:extLst>
          </p:cNvPr>
          <p:cNvPicPr>
            <a:picLocks noChangeAspect="1"/>
          </p:cNvPicPr>
          <p:nvPr/>
        </p:nvPicPr>
        <p:blipFill>
          <a:blip r:embed="rId3"/>
          <a:stretch>
            <a:fillRect/>
          </a:stretch>
        </p:blipFill>
        <p:spPr>
          <a:xfrm>
            <a:off x="8024778" y="2471957"/>
            <a:ext cx="3784600" cy="2578100"/>
          </a:xfrm>
          <a:prstGeom prst="rect">
            <a:avLst/>
          </a:prstGeom>
        </p:spPr>
      </p:pic>
      <p:sp>
        <p:nvSpPr>
          <p:cNvPr id="8" name="TextBox 7">
            <a:extLst>
              <a:ext uri="{FF2B5EF4-FFF2-40B4-BE49-F238E27FC236}">
                <a16:creationId xmlns:a16="http://schemas.microsoft.com/office/drawing/2014/main" id="{AFEB998D-DA65-D247-A973-72D57C9976B6}"/>
              </a:ext>
            </a:extLst>
          </p:cNvPr>
          <p:cNvSpPr txBox="1"/>
          <p:nvPr/>
        </p:nvSpPr>
        <p:spPr>
          <a:xfrm>
            <a:off x="185979" y="6440640"/>
            <a:ext cx="9700931" cy="307777"/>
          </a:xfrm>
          <a:prstGeom prst="rect">
            <a:avLst/>
          </a:prstGeom>
        </p:spPr>
        <p:txBody>
          <a:bodyPr wrap="square" lIns="91440" tIns="45720" rIns="91440" bIns="45720" rtlCol="0" anchor="t">
            <a:spAutoFit/>
          </a:bodyPr>
          <a:lstStyle/>
          <a:p>
            <a:r>
              <a:rPr lang="en-US" dirty="0">
                <a:solidFill>
                  <a:schemeClr val="bg1"/>
                </a:solidFill>
              </a:rPr>
              <a:t>Source: The Education Trust West, Data Equity Walk Toolkit, https://</a:t>
            </a:r>
            <a:r>
              <a:rPr lang="en-US" dirty="0" err="1">
                <a:solidFill>
                  <a:schemeClr val="bg1"/>
                </a:solidFill>
              </a:rPr>
              <a:t>west.edtrust.org</a:t>
            </a:r>
            <a:r>
              <a:rPr lang="en-US" dirty="0">
                <a:solidFill>
                  <a:schemeClr val="bg1"/>
                </a:solidFill>
              </a:rPr>
              <a:t>/data-equity-walk-toolkit/ </a:t>
            </a:r>
          </a:p>
        </p:txBody>
      </p:sp>
      <p:sp>
        <p:nvSpPr>
          <p:cNvPr id="9" name="TextBox 8">
            <a:extLst>
              <a:ext uri="{FF2B5EF4-FFF2-40B4-BE49-F238E27FC236}">
                <a16:creationId xmlns:a16="http://schemas.microsoft.com/office/drawing/2014/main" id="{882EF3E3-48EB-5841-8FDC-5818497EE25B}"/>
              </a:ext>
            </a:extLst>
          </p:cNvPr>
          <p:cNvSpPr txBox="1"/>
          <p:nvPr/>
        </p:nvSpPr>
        <p:spPr>
          <a:xfrm>
            <a:off x="8148467" y="5069649"/>
            <a:ext cx="3784600" cy="307777"/>
          </a:xfrm>
          <a:prstGeom prst="rect">
            <a:avLst/>
          </a:prstGeom>
        </p:spPr>
        <p:txBody>
          <a:bodyPr wrap="square" lIns="91440" tIns="45720" rIns="91440" bIns="45720" rtlCol="0" anchor="t">
            <a:spAutoFit/>
          </a:bodyPr>
          <a:lstStyle/>
          <a:p>
            <a:r>
              <a:rPr lang="en-US" dirty="0"/>
              <a:t>Photo attributed to The Education Trust West</a:t>
            </a:r>
          </a:p>
        </p:txBody>
      </p:sp>
    </p:spTree>
    <p:extLst>
      <p:ext uri="{BB962C8B-B14F-4D97-AF65-F5344CB8AC3E}">
        <p14:creationId xmlns:p14="http://schemas.microsoft.com/office/powerpoint/2010/main" val="5222675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 name="Title 1">
            <a:extLst>
              <a:ext uri="{FF2B5EF4-FFF2-40B4-BE49-F238E27FC236}">
                <a16:creationId xmlns:a16="http://schemas.microsoft.com/office/drawing/2014/main" id="{B3745F28-8E16-CDAD-289B-CA77EFADA1B8}"/>
              </a:ext>
            </a:extLst>
          </p:cNvPr>
          <p:cNvSpPr>
            <a:spLocks noGrp="1"/>
          </p:cNvSpPr>
          <p:nvPr>
            <p:ph type="title"/>
          </p:nvPr>
        </p:nvSpPr>
        <p:spPr/>
        <p:txBody>
          <a:bodyPr/>
          <a:lstStyle/>
          <a:p>
            <a:r>
              <a:rPr lang="en-US" dirty="0">
                <a:solidFill>
                  <a:schemeClr val="bg1"/>
                </a:solidFill>
              </a:rPr>
              <a:t>AEP Data Equity Walk</a:t>
            </a:r>
          </a:p>
        </p:txBody>
      </p:sp>
      <p:sp>
        <p:nvSpPr>
          <p:cNvPr id="7" name="Title 3">
            <a:extLst>
              <a:ext uri="{FF2B5EF4-FFF2-40B4-BE49-F238E27FC236}">
                <a16:creationId xmlns:a16="http://schemas.microsoft.com/office/drawing/2014/main" id="{B4B5DC6A-B3A1-8A4A-B33E-CCAF9FE8EF3C}"/>
              </a:ext>
            </a:extLst>
          </p:cNvPr>
          <p:cNvSpPr txBox="1">
            <a:spLocks/>
          </p:cNvSpPr>
          <p:nvPr/>
        </p:nvSpPr>
        <p:spPr>
          <a:xfrm>
            <a:off x="726904" y="806275"/>
            <a:ext cx="11207724" cy="2471945"/>
          </a:xfrm>
          <a:prstGeom prst="rect">
            <a:avLst/>
          </a:prstGeom>
          <a:noFill/>
          <a:ln>
            <a:noFill/>
          </a:ln>
        </p:spPr>
        <p:txBody>
          <a:bodyPr spcFirstLastPara="1" wrap="square" lIns="50800" tIns="50800" rIns="50800" bIns="50800" anchor="ctr" anchorCtr="0">
            <a:normAutofit fontScale="82500" lnSpcReduction="10000"/>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800"/>
              <a:buFont typeface="Helvetica Neue"/>
              <a:buNone/>
              <a:defRPr sz="4200" b="0" i="0" u="none" strike="noStrike" cap="none">
                <a:solidFill>
                  <a:srgbClr val="000000"/>
                </a:solidFill>
                <a:latin typeface="Helvetica Neue"/>
                <a:ea typeface="Helvetica Neue"/>
                <a:cs typeface="Helvetica Neue"/>
                <a:sym typeface="Helvetica Neue"/>
              </a:defRPr>
            </a:lvl1pPr>
            <a:lvl2pPr marR="0" lvl="1" algn="ctr" rtl="0">
              <a:lnSpc>
                <a:spcPct val="100000"/>
              </a:lnSpc>
              <a:spcBef>
                <a:spcPts val="0"/>
              </a:spcBef>
              <a:spcAft>
                <a:spcPts val="0"/>
              </a:spcAft>
              <a:buClr>
                <a:srgbClr val="000000"/>
              </a:buClr>
              <a:buSzPts val="1800"/>
              <a:buFont typeface="Helvetica Neue"/>
              <a:buNone/>
              <a:defRPr sz="4200" b="0" i="0" u="none" strike="noStrike" cap="none">
                <a:solidFill>
                  <a:srgbClr val="000000"/>
                </a:solidFill>
                <a:latin typeface="Helvetica Neue"/>
                <a:ea typeface="Helvetica Neue"/>
                <a:cs typeface="Helvetica Neue"/>
                <a:sym typeface="Helvetica Neue"/>
              </a:defRPr>
            </a:lvl2pPr>
            <a:lvl3pPr marR="0" lvl="2" algn="ctr" rtl="0">
              <a:lnSpc>
                <a:spcPct val="100000"/>
              </a:lnSpc>
              <a:spcBef>
                <a:spcPts val="0"/>
              </a:spcBef>
              <a:spcAft>
                <a:spcPts val="0"/>
              </a:spcAft>
              <a:buClr>
                <a:srgbClr val="000000"/>
              </a:buClr>
              <a:buSzPts val="1800"/>
              <a:buFont typeface="Helvetica Neue"/>
              <a:buNone/>
              <a:defRPr sz="4200" b="0" i="0" u="none" strike="noStrike" cap="none">
                <a:solidFill>
                  <a:srgbClr val="000000"/>
                </a:solidFill>
                <a:latin typeface="Helvetica Neue"/>
                <a:ea typeface="Helvetica Neue"/>
                <a:cs typeface="Helvetica Neue"/>
                <a:sym typeface="Helvetica Neue"/>
              </a:defRPr>
            </a:lvl3pPr>
            <a:lvl4pPr marR="0" lvl="3" algn="ctr" rtl="0">
              <a:lnSpc>
                <a:spcPct val="100000"/>
              </a:lnSpc>
              <a:spcBef>
                <a:spcPts val="0"/>
              </a:spcBef>
              <a:spcAft>
                <a:spcPts val="0"/>
              </a:spcAft>
              <a:buClr>
                <a:srgbClr val="000000"/>
              </a:buClr>
              <a:buSzPts val="1800"/>
              <a:buFont typeface="Helvetica Neue"/>
              <a:buNone/>
              <a:defRPr sz="4200" b="0" i="0" u="none" strike="noStrike" cap="none">
                <a:solidFill>
                  <a:srgbClr val="000000"/>
                </a:solidFill>
                <a:latin typeface="Helvetica Neue"/>
                <a:ea typeface="Helvetica Neue"/>
                <a:cs typeface="Helvetica Neue"/>
                <a:sym typeface="Helvetica Neue"/>
              </a:defRPr>
            </a:lvl4pPr>
            <a:lvl5pPr marR="0" lvl="4" algn="ctr" rtl="0">
              <a:lnSpc>
                <a:spcPct val="100000"/>
              </a:lnSpc>
              <a:spcBef>
                <a:spcPts val="0"/>
              </a:spcBef>
              <a:spcAft>
                <a:spcPts val="0"/>
              </a:spcAft>
              <a:buClr>
                <a:srgbClr val="000000"/>
              </a:buClr>
              <a:buSzPts val="1800"/>
              <a:buFont typeface="Helvetica Neue"/>
              <a:buNone/>
              <a:defRPr sz="4200" b="0" i="0" u="none" strike="noStrike" cap="none">
                <a:solidFill>
                  <a:srgbClr val="000000"/>
                </a:solidFill>
                <a:latin typeface="Helvetica Neue"/>
                <a:ea typeface="Helvetica Neue"/>
                <a:cs typeface="Helvetica Neue"/>
                <a:sym typeface="Helvetica Neue"/>
              </a:defRPr>
            </a:lvl5pPr>
            <a:lvl6pPr marR="0" lvl="5" algn="ctr" rtl="0">
              <a:lnSpc>
                <a:spcPct val="100000"/>
              </a:lnSpc>
              <a:spcBef>
                <a:spcPts val="0"/>
              </a:spcBef>
              <a:spcAft>
                <a:spcPts val="0"/>
              </a:spcAft>
              <a:buClr>
                <a:srgbClr val="000000"/>
              </a:buClr>
              <a:buSzPts val="1800"/>
              <a:buFont typeface="Helvetica Neue"/>
              <a:buNone/>
              <a:defRPr sz="4200" b="0" i="0" u="none" strike="noStrike" cap="none">
                <a:solidFill>
                  <a:srgbClr val="000000"/>
                </a:solidFill>
                <a:latin typeface="Helvetica Neue"/>
                <a:ea typeface="Helvetica Neue"/>
                <a:cs typeface="Helvetica Neue"/>
                <a:sym typeface="Helvetica Neue"/>
              </a:defRPr>
            </a:lvl6pPr>
            <a:lvl7pPr marR="0" lvl="6" algn="ctr" rtl="0">
              <a:lnSpc>
                <a:spcPct val="100000"/>
              </a:lnSpc>
              <a:spcBef>
                <a:spcPts val="0"/>
              </a:spcBef>
              <a:spcAft>
                <a:spcPts val="0"/>
              </a:spcAft>
              <a:buClr>
                <a:srgbClr val="000000"/>
              </a:buClr>
              <a:buSzPts val="1800"/>
              <a:buFont typeface="Helvetica Neue"/>
              <a:buNone/>
              <a:defRPr sz="4200" b="0" i="0" u="none" strike="noStrike" cap="none">
                <a:solidFill>
                  <a:srgbClr val="000000"/>
                </a:solidFill>
                <a:latin typeface="Helvetica Neue"/>
                <a:ea typeface="Helvetica Neue"/>
                <a:cs typeface="Helvetica Neue"/>
                <a:sym typeface="Helvetica Neue"/>
              </a:defRPr>
            </a:lvl7pPr>
            <a:lvl8pPr marR="0" lvl="7" algn="ctr" rtl="0">
              <a:lnSpc>
                <a:spcPct val="100000"/>
              </a:lnSpc>
              <a:spcBef>
                <a:spcPts val="0"/>
              </a:spcBef>
              <a:spcAft>
                <a:spcPts val="0"/>
              </a:spcAft>
              <a:buClr>
                <a:srgbClr val="000000"/>
              </a:buClr>
              <a:buSzPts val="1800"/>
              <a:buFont typeface="Helvetica Neue"/>
              <a:buNone/>
              <a:defRPr sz="4200" b="0" i="0" u="none" strike="noStrike" cap="none">
                <a:solidFill>
                  <a:srgbClr val="000000"/>
                </a:solidFill>
                <a:latin typeface="Helvetica Neue"/>
                <a:ea typeface="Helvetica Neue"/>
                <a:cs typeface="Helvetica Neue"/>
                <a:sym typeface="Helvetica Neue"/>
              </a:defRPr>
            </a:lvl8pPr>
            <a:lvl9pPr marR="0" lvl="8" algn="ctr" rtl="0">
              <a:lnSpc>
                <a:spcPct val="100000"/>
              </a:lnSpc>
              <a:spcBef>
                <a:spcPts val="0"/>
              </a:spcBef>
              <a:spcAft>
                <a:spcPts val="0"/>
              </a:spcAft>
              <a:buClr>
                <a:srgbClr val="000000"/>
              </a:buClr>
              <a:buSzPts val="1800"/>
              <a:buFont typeface="Helvetica Neue"/>
              <a:buNone/>
              <a:defRPr sz="4200" b="0" i="0" u="none" strike="noStrike" cap="none">
                <a:solidFill>
                  <a:srgbClr val="000000"/>
                </a:solidFill>
                <a:latin typeface="Helvetica Neue"/>
                <a:ea typeface="Helvetica Neue"/>
                <a:cs typeface="Helvetica Neue"/>
                <a:sym typeface="Helvetica Neue"/>
              </a:defRPr>
            </a:lvl9pPr>
          </a:lstStyle>
          <a:p>
            <a:r>
              <a:rPr lang="en-US" sz="4000" b="1" dirty="0">
                <a:solidFill>
                  <a:srgbClr val="2F5496"/>
                </a:solidFill>
                <a:latin typeface="Calibri"/>
                <a:cs typeface="Calibri"/>
              </a:rPr>
              <a:t>We are going to walk through four slides on data from </a:t>
            </a:r>
            <a:br>
              <a:rPr lang="en-US" sz="4000" b="1" dirty="0">
                <a:solidFill>
                  <a:srgbClr val="2F5496"/>
                </a:solidFill>
                <a:latin typeface="Calibri"/>
                <a:cs typeface="Calibri"/>
              </a:rPr>
            </a:br>
            <a:r>
              <a:rPr lang="en-US" sz="4000" b="1" dirty="0">
                <a:solidFill>
                  <a:srgbClr val="2F5496"/>
                </a:solidFill>
                <a:latin typeface="Calibri"/>
                <a:cs typeface="Calibri"/>
              </a:rPr>
              <a:t>the Adult Education Pipeline.</a:t>
            </a:r>
            <a:br>
              <a:rPr lang="en-US" sz="4000" b="1" dirty="0">
                <a:solidFill>
                  <a:srgbClr val="2F5496"/>
                </a:solidFill>
                <a:latin typeface="Calibri"/>
                <a:cs typeface="Calibri"/>
              </a:rPr>
            </a:br>
            <a:endParaRPr lang="en-US" sz="4000" b="1" dirty="0">
              <a:solidFill>
                <a:srgbClr val="2F5496"/>
              </a:solidFill>
              <a:latin typeface="Calibri"/>
              <a:cs typeface="Calibri"/>
            </a:endParaRPr>
          </a:p>
          <a:p>
            <a:br>
              <a:rPr lang="en-US" sz="4000" b="1" dirty="0">
                <a:solidFill>
                  <a:srgbClr val="2F5496"/>
                </a:solidFill>
                <a:latin typeface="Calibri"/>
                <a:cs typeface="Calibri"/>
              </a:rPr>
            </a:br>
            <a:r>
              <a:rPr lang="en-US" sz="4000" b="1" dirty="0">
                <a:solidFill>
                  <a:srgbClr val="2F5496"/>
                </a:solidFill>
                <a:latin typeface="Calibri"/>
                <a:cs typeface="Calibri"/>
              </a:rPr>
              <a:t>As we look at data to determine inequities, reflect and record.</a:t>
            </a:r>
          </a:p>
        </p:txBody>
      </p:sp>
      <p:pic>
        <p:nvPicPr>
          <p:cNvPr id="8" name="Picture 7" descr="Icon&#10;&#10;Description automatically generated">
            <a:extLst>
              <a:ext uri="{FF2B5EF4-FFF2-40B4-BE49-F238E27FC236}">
                <a16:creationId xmlns:a16="http://schemas.microsoft.com/office/drawing/2014/main" id="{D3F156FE-8CBC-294E-BA38-1D3BE88F18D4}"/>
              </a:ext>
            </a:extLst>
          </p:cNvPr>
          <p:cNvPicPr>
            <a:picLocks noChangeAspect="1"/>
          </p:cNvPicPr>
          <p:nvPr/>
        </p:nvPicPr>
        <p:blipFill>
          <a:blip r:embed="rId3"/>
          <a:stretch>
            <a:fillRect/>
          </a:stretch>
        </p:blipFill>
        <p:spPr>
          <a:xfrm>
            <a:off x="920262" y="4407749"/>
            <a:ext cx="1371600" cy="1371421"/>
          </a:xfrm>
          <a:prstGeom prst="rect">
            <a:avLst/>
          </a:prstGeom>
        </p:spPr>
      </p:pic>
      <p:sp>
        <p:nvSpPr>
          <p:cNvPr id="9" name="Content Placeholder 2">
            <a:extLst>
              <a:ext uri="{FF2B5EF4-FFF2-40B4-BE49-F238E27FC236}">
                <a16:creationId xmlns:a16="http://schemas.microsoft.com/office/drawing/2014/main" id="{3656D971-713F-1849-98FF-7B0494992DD8}"/>
              </a:ext>
            </a:extLst>
          </p:cNvPr>
          <p:cNvSpPr txBox="1">
            <a:spLocks/>
          </p:cNvSpPr>
          <p:nvPr/>
        </p:nvSpPr>
        <p:spPr>
          <a:xfrm>
            <a:off x="2406398" y="4914499"/>
            <a:ext cx="9075303" cy="650962"/>
          </a:xfrm>
          <a:prstGeom prst="rect">
            <a:avLst/>
          </a:prstGeom>
        </p:spPr>
        <p:txBody>
          <a:bodyPr lIns="45714" tIns="22857" rIns="45714" bIns="22857" anchor="ctr"/>
          <a:lstStyle>
            <a:lvl1pPr marL="0" indent="0" algn="l" defTabSz="1828800" rtl="0" eaLnBrk="1" latinLnBrk="0" hangingPunct="1">
              <a:lnSpc>
                <a:spcPct val="112000"/>
              </a:lnSpc>
              <a:spcBef>
                <a:spcPts val="2600"/>
              </a:spcBef>
              <a:spcAft>
                <a:spcPts val="400"/>
              </a:spcAft>
              <a:buFont typeface="Arial" panose="020B0604020202020204" pitchFamily="34" charset="0"/>
              <a:buNone/>
              <a:defRPr sz="3800" b="1" kern="1200" baseline="0">
                <a:solidFill>
                  <a:schemeClr val="accent3"/>
                </a:solidFill>
                <a:latin typeface="Helvetica" pitchFamily="2" charset="0"/>
                <a:ea typeface="+mn-ea"/>
                <a:cs typeface="+mn-cs"/>
              </a:defRPr>
            </a:lvl1pPr>
            <a:lvl2pPr marL="914400" indent="-457200" algn="l" defTabSz="1828800" rtl="0" eaLnBrk="1" latinLnBrk="0" hangingPunct="1">
              <a:lnSpc>
                <a:spcPct val="110000"/>
              </a:lnSpc>
              <a:spcBef>
                <a:spcPts val="2200"/>
              </a:spcBef>
              <a:spcAft>
                <a:spcPts val="400"/>
              </a:spcAft>
              <a:buClr>
                <a:srgbClr val="51AF46"/>
              </a:buClr>
              <a:buFont typeface="System Font Regular"/>
              <a:buChar char="•"/>
              <a:tabLst/>
              <a:defRPr sz="3600" kern="1200" baseline="0">
                <a:solidFill>
                  <a:schemeClr val="accent4">
                    <a:lumMod val="50000"/>
                  </a:schemeClr>
                </a:solidFill>
                <a:latin typeface="Helvetica" pitchFamily="2" charset="0"/>
                <a:ea typeface="+mn-ea"/>
                <a:cs typeface="+mn-cs"/>
              </a:defRPr>
            </a:lvl2pPr>
            <a:lvl3pPr marL="1691640" indent="-475488" algn="l" defTabSz="1828800" rtl="0" eaLnBrk="1" latinLnBrk="0" hangingPunct="1">
              <a:lnSpc>
                <a:spcPct val="110000"/>
              </a:lnSpc>
              <a:spcBef>
                <a:spcPts val="1400"/>
              </a:spcBef>
              <a:spcAft>
                <a:spcPts val="400"/>
              </a:spcAft>
              <a:buClr>
                <a:srgbClr val="51AF46"/>
              </a:buClr>
              <a:buFont typeface="Wingdings" pitchFamily="2" charset="2"/>
              <a:buChar char="§"/>
              <a:tabLst/>
              <a:defRPr sz="3000" kern="1200" baseline="0">
                <a:solidFill>
                  <a:schemeClr val="accent4">
                    <a:lumMod val="50000"/>
                  </a:schemeClr>
                </a:solidFill>
                <a:latin typeface="Helvetica" pitchFamily="2" charset="0"/>
                <a:ea typeface="+mn-ea"/>
                <a:cs typeface="+mn-cs"/>
              </a:defRPr>
            </a:lvl3pPr>
            <a:lvl4pPr marL="2194560" indent="-320040" algn="l" defTabSz="1828800" rtl="0" eaLnBrk="1" latinLnBrk="0" hangingPunct="1">
              <a:lnSpc>
                <a:spcPct val="110000"/>
              </a:lnSpc>
              <a:spcBef>
                <a:spcPts val="1400"/>
              </a:spcBef>
              <a:spcAft>
                <a:spcPts val="800"/>
              </a:spcAft>
              <a:buClr>
                <a:srgbClr val="51AF46"/>
              </a:buClr>
              <a:buFont typeface="System Font Regular"/>
              <a:buChar char="-"/>
              <a:tabLst/>
              <a:defRPr sz="2600" b="0" kern="1200" baseline="0">
                <a:solidFill>
                  <a:schemeClr val="accent4">
                    <a:lumMod val="50000"/>
                  </a:schemeClr>
                </a:solidFill>
                <a:latin typeface="Helvetica" pitchFamily="2" charset="0"/>
                <a:ea typeface="+mn-ea"/>
                <a:cs typeface="+mn-cs"/>
              </a:defRPr>
            </a:lvl4pPr>
            <a:lvl5pPr marL="2926080" indent="-347472" algn="l" defTabSz="1828800" rtl="0" eaLnBrk="1" latinLnBrk="0" hangingPunct="1">
              <a:lnSpc>
                <a:spcPct val="110000"/>
              </a:lnSpc>
              <a:spcBef>
                <a:spcPts val="1200"/>
              </a:spcBef>
              <a:buClr>
                <a:srgbClr val="51AF46"/>
              </a:buClr>
              <a:buSzPct val="100000"/>
              <a:buFont typeface="Arial" panose="020B0604020202020204" pitchFamily="34" charset="0"/>
              <a:buChar char="•"/>
              <a:tabLst/>
              <a:defRPr sz="2400" kern="1200" baseline="0">
                <a:solidFill>
                  <a:schemeClr val="accent4">
                    <a:lumMod val="50000"/>
                  </a:schemeClr>
                </a:solidFill>
                <a:latin typeface="Helvetica" pitchFamily="2" charset="0"/>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r>
              <a:rPr lang="en-US" sz="1600" i="1" dirty="0">
                <a:solidFill>
                  <a:srgbClr val="143367"/>
                </a:solidFill>
                <a:latin typeface="Helvetica"/>
                <a:cs typeface="Helvetica"/>
              </a:rPr>
              <a:t>As you reflect, remember to frame your thoughts and inquiry around the systems and programs that exist to serve learners. Remind yourself not to attribute data to the intrinsic qualities of people or groups. </a:t>
            </a:r>
            <a:endParaRPr lang="en-US" sz="1600" i="1" dirty="0">
              <a:solidFill>
                <a:srgbClr val="143367"/>
              </a:solidFill>
              <a:cs typeface="Helvetica"/>
            </a:endParaRPr>
          </a:p>
        </p:txBody>
      </p:sp>
      <p:sp>
        <p:nvSpPr>
          <p:cNvPr id="10" name="TextBox 9">
            <a:extLst>
              <a:ext uri="{FF2B5EF4-FFF2-40B4-BE49-F238E27FC236}">
                <a16:creationId xmlns:a16="http://schemas.microsoft.com/office/drawing/2014/main" id="{7AF317FB-308D-6947-9709-1FE42507B2C2}"/>
              </a:ext>
            </a:extLst>
          </p:cNvPr>
          <p:cNvSpPr txBox="1"/>
          <p:nvPr/>
        </p:nvSpPr>
        <p:spPr>
          <a:xfrm>
            <a:off x="9037855" y="5681090"/>
            <a:ext cx="2760136" cy="307777"/>
          </a:xfrm>
          <a:prstGeom prst="rect">
            <a:avLst/>
          </a:prstGeom>
        </p:spPr>
        <p:txBody>
          <a:bodyPr wrap="square" lIns="91440" tIns="45720" rIns="91440" bIns="45720" rtlCol="0" anchor="t">
            <a:spAutoFit/>
          </a:bodyPr>
          <a:lstStyle/>
          <a:p>
            <a:r>
              <a:rPr lang="en-US" dirty="0"/>
              <a:t>Icon attributed to Flaticon.com</a:t>
            </a:r>
          </a:p>
        </p:txBody>
      </p:sp>
      <p:sp>
        <p:nvSpPr>
          <p:cNvPr id="14" name="Rectangle 13">
            <a:extLst>
              <a:ext uri="{FF2B5EF4-FFF2-40B4-BE49-F238E27FC236}">
                <a16:creationId xmlns:a16="http://schemas.microsoft.com/office/drawing/2014/main" id="{26EB7901-D004-004A-9FC5-1C9F6E4C87C3}"/>
              </a:ext>
            </a:extLst>
          </p:cNvPr>
          <p:cNvSpPr/>
          <p:nvPr/>
        </p:nvSpPr>
        <p:spPr>
          <a:xfrm>
            <a:off x="3705688" y="3167390"/>
            <a:ext cx="5250155" cy="523220"/>
          </a:xfrm>
          <a:prstGeom prst="rect">
            <a:avLst/>
          </a:prstGeom>
        </p:spPr>
        <p:txBody>
          <a:bodyPr wrap="none">
            <a:spAutoFit/>
          </a:bodyPr>
          <a:lstStyle/>
          <a:p>
            <a:r>
              <a:rPr lang="en-US" sz="2800" b="1" dirty="0">
                <a:solidFill>
                  <a:srgbClr val="FFC000"/>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Jamboard: </a:t>
            </a:r>
            <a:r>
              <a:rPr lang="en-US" sz="2800" b="1" dirty="0">
                <a:solidFill>
                  <a:srgbClr val="FF00FF"/>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https://bit.ly/3sayUKr</a:t>
            </a:r>
            <a:r>
              <a:rPr lang="en-US" sz="2800" b="1" dirty="0">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15924735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 name="Rectangle 1">
            <a:extLst>
              <a:ext uri="{FF2B5EF4-FFF2-40B4-BE49-F238E27FC236}">
                <a16:creationId xmlns:a16="http://schemas.microsoft.com/office/drawing/2014/main" id="{AE0E053E-BE6C-3241-90B7-8C7A5719E360}"/>
              </a:ext>
            </a:extLst>
          </p:cNvPr>
          <p:cNvSpPr/>
          <p:nvPr/>
        </p:nvSpPr>
        <p:spPr>
          <a:xfrm>
            <a:off x="625098" y="980178"/>
            <a:ext cx="5501898" cy="5503082"/>
          </a:xfrm>
          <a:prstGeom prst="rect">
            <a:avLst/>
          </a:prstGeom>
          <a:ln w="76200">
            <a:solidFill>
              <a:schemeClr val="accent1"/>
            </a:solidFill>
          </a:ln>
        </p:spPr>
        <p:style>
          <a:lnRef idx="2">
            <a:schemeClr val="accent4"/>
          </a:lnRef>
          <a:fillRef idx="1">
            <a:schemeClr val="lt1"/>
          </a:fillRef>
          <a:effectRef idx="0">
            <a:schemeClr val="accent4"/>
          </a:effectRef>
          <a:fontRef idx="minor">
            <a:schemeClr val="dk1"/>
          </a:fontRef>
        </p:style>
        <p:txBody>
          <a:bodyPr rtlCol="0" anchor="ctr"/>
          <a:lstStyle/>
          <a:p>
            <a:endParaRPr lang="en-US" b="1" dirty="0">
              <a:solidFill>
                <a:schemeClr val="accent1"/>
              </a:solidFill>
              <a:latin typeface="Calibri" panose="020F0502020204030204" pitchFamily="34" charset="0"/>
              <a:cs typeface="Calibri" panose="020F0502020204030204" pitchFamily="34" charset="0"/>
            </a:endParaRPr>
          </a:p>
          <a:p>
            <a:endParaRPr lang="en-US" b="1" dirty="0">
              <a:solidFill>
                <a:schemeClr val="accent1"/>
              </a:solidFill>
              <a:latin typeface="Calibri" panose="020F0502020204030204" pitchFamily="34" charset="0"/>
              <a:cs typeface="Calibri" panose="020F0502020204030204" pitchFamily="34" charset="0"/>
            </a:endParaRPr>
          </a:p>
          <a:p>
            <a:r>
              <a:rPr lang="en-US" sz="1800" b="1" dirty="0">
                <a:latin typeface="Calibri" panose="020F0502020204030204" pitchFamily="34" charset="0"/>
                <a:cs typeface="Calibri" panose="020F0502020204030204" pitchFamily="34" charset="0"/>
              </a:rPr>
              <a:t>Reflection 1:</a:t>
            </a:r>
          </a:p>
          <a:p>
            <a:endParaRPr lang="en-US" sz="1800" b="1" dirty="0">
              <a:latin typeface="Calibri" panose="020F0502020204030204" pitchFamily="34" charset="0"/>
              <a:cs typeface="Calibri" panose="020F0502020204030204" pitchFamily="34" charset="0"/>
            </a:endParaRPr>
          </a:p>
          <a:p>
            <a:endParaRPr lang="en-US" sz="1800" b="1" dirty="0">
              <a:latin typeface="Calibri" panose="020F0502020204030204" pitchFamily="34" charset="0"/>
              <a:cs typeface="Calibri" panose="020F0502020204030204" pitchFamily="34" charset="0"/>
            </a:endParaRPr>
          </a:p>
          <a:p>
            <a:endParaRPr lang="en-US" sz="1800" b="1" dirty="0">
              <a:latin typeface="Calibri" panose="020F0502020204030204" pitchFamily="34" charset="0"/>
              <a:cs typeface="Calibri" panose="020F0502020204030204" pitchFamily="34" charset="0"/>
            </a:endParaRPr>
          </a:p>
          <a:p>
            <a:endParaRPr lang="en-US" sz="1800" b="1" dirty="0">
              <a:latin typeface="Calibri" panose="020F0502020204030204" pitchFamily="34" charset="0"/>
              <a:cs typeface="Calibri" panose="020F0502020204030204" pitchFamily="34" charset="0"/>
            </a:endParaRPr>
          </a:p>
          <a:p>
            <a:endParaRPr lang="en-US" sz="1800" b="1" dirty="0">
              <a:latin typeface="Calibri" panose="020F0502020204030204" pitchFamily="34" charset="0"/>
              <a:cs typeface="Calibri" panose="020F0502020204030204" pitchFamily="34" charset="0"/>
            </a:endParaRPr>
          </a:p>
          <a:p>
            <a:endParaRPr lang="en-US" sz="1800" b="1" dirty="0">
              <a:latin typeface="Calibri" panose="020F0502020204030204" pitchFamily="34" charset="0"/>
              <a:cs typeface="Calibri" panose="020F0502020204030204" pitchFamily="34" charset="0"/>
            </a:endParaRPr>
          </a:p>
          <a:p>
            <a:endParaRPr lang="en-US" sz="1800" b="1" dirty="0">
              <a:latin typeface="Calibri" panose="020F0502020204030204" pitchFamily="34" charset="0"/>
              <a:cs typeface="Calibri" panose="020F0502020204030204" pitchFamily="34" charset="0"/>
            </a:endParaRPr>
          </a:p>
          <a:p>
            <a:endParaRPr lang="en-US" sz="1800" b="1" dirty="0">
              <a:latin typeface="Calibri" panose="020F0502020204030204" pitchFamily="34" charset="0"/>
              <a:cs typeface="Calibri" panose="020F0502020204030204" pitchFamily="34" charset="0"/>
            </a:endParaRPr>
          </a:p>
          <a:p>
            <a:endParaRPr lang="en-US" sz="1800" b="1" dirty="0">
              <a:latin typeface="Calibri" panose="020F0502020204030204" pitchFamily="34" charset="0"/>
              <a:cs typeface="Calibri" panose="020F0502020204030204" pitchFamily="34" charset="0"/>
            </a:endParaRPr>
          </a:p>
          <a:p>
            <a:r>
              <a:rPr lang="en-US" sz="1800" b="1" dirty="0">
                <a:latin typeface="Calibri" panose="020F0502020204030204" pitchFamily="34" charset="0"/>
                <a:cs typeface="Calibri" panose="020F0502020204030204" pitchFamily="34" charset="0"/>
              </a:rPr>
              <a:t>Reflection 2:</a:t>
            </a:r>
          </a:p>
          <a:p>
            <a:endParaRPr lang="en-US" sz="1800" b="1" dirty="0">
              <a:latin typeface="Calibri" panose="020F0502020204030204" pitchFamily="34" charset="0"/>
              <a:cs typeface="Calibri" panose="020F0502020204030204" pitchFamily="34" charset="0"/>
            </a:endParaRPr>
          </a:p>
          <a:p>
            <a:endParaRPr lang="en-US" sz="1800" b="1" dirty="0">
              <a:latin typeface="Calibri" panose="020F0502020204030204" pitchFamily="34" charset="0"/>
              <a:cs typeface="Calibri" panose="020F0502020204030204" pitchFamily="34" charset="0"/>
            </a:endParaRPr>
          </a:p>
          <a:p>
            <a:endParaRPr lang="en-US" sz="1800" b="1" dirty="0">
              <a:latin typeface="Calibri" panose="020F0502020204030204" pitchFamily="34" charset="0"/>
              <a:cs typeface="Calibri" panose="020F0502020204030204" pitchFamily="34" charset="0"/>
            </a:endParaRPr>
          </a:p>
          <a:p>
            <a:endParaRPr lang="en-US" sz="1800" b="1" dirty="0">
              <a:latin typeface="Calibri" panose="020F0502020204030204" pitchFamily="34" charset="0"/>
              <a:cs typeface="Calibri" panose="020F0502020204030204" pitchFamily="34" charset="0"/>
            </a:endParaRPr>
          </a:p>
          <a:p>
            <a:pPr algn="ctr"/>
            <a:endParaRPr lang="en-US" sz="1800" b="1" dirty="0">
              <a:latin typeface="Calibri" panose="020F0502020204030204" pitchFamily="34" charset="0"/>
              <a:cs typeface="Calibri" panose="020F0502020204030204" pitchFamily="34" charset="0"/>
            </a:endParaRPr>
          </a:p>
          <a:p>
            <a:pPr algn="ctr"/>
            <a:endParaRPr lang="en-US" sz="1800" b="1" dirty="0">
              <a:latin typeface="Calibri" panose="020F0502020204030204" pitchFamily="34" charset="0"/>
              <a:cs typeface="Calibri" panose="020F0502020204030204" pitchFamily="34" charset="0"/>
            </a:endParaRPr>
          </a:p>
          <a:p>
            <a:pPr algn="ctr"/>
            <a:endParaRPr lang="en-US" sz="1800" b="1" dirty="0">
              <a:latin typeface="Calibri" panose="020F0502020204030204" pitchFamily="34" charset="0"/>
              <a:cs typeface="Calibri" panose="020F0502020204030204" pitchFamily="34" charset="0"/>
            </a:endParaRPr>
          </a:p>
          <a:p>
            <a:pPr algn="ctr"/>
            <a:endParaRPr lang="en-US" b="1" dirty="0"/>
          </a:p>
          <a:p>
            <a:pPr algn="ctr"/>
            <a:endParaRPr lang="en-US" b="1" dirty="0"/>
          </a:p>
          <a:p>
            <a:pPr algn="ctr"/>
            <a:endParaRPr lang="en-US" b="1" dirty="0"/>
          </a:p>
          <a:p>
            <a:pPr algn="ctr"/>
            <a:endParaRPr lang="en-US" b="1" dirty="0"/>
          </a:p>
        </p:txBody>
      </p:sp>
      <p:sp>
        <p:nvSpPr>
          <p:cNvPr id="7" name="Rectangle 6">
            <a:extLst>
              <a:ext uri="{FF2B5EF4-FFF2-40B4-BE49-F238E27FC236}">
                <a16:creationId xmlns:a16="http://schemas.microsoft.com/office/drawing/2014/main" id="{FFFBF62F-3127-3D4C-A28D-9F05E20E5FF3}"/>
              </a:ext>
            </a:extLst>
          </p:cNvPr>
          <p:cNvSpPr/>
          <p:nvPr/>
        </p:nvSpPr>
        <p:spPr>
          <a:xfrm>
            <a:off x="6168325" y="983155"/>
            <a:ext cx="5501898" cy="5503083"/>
          </a:xfrm>
          <a:prstGeom prst="rect">
            <a:avLst/>
          </a:prstGeom>
          <a:ln w="76200">
            <a:solidFill>
              <a:schemeClr val="accent1"/>
            </a:solidFill>
          </a:ln>
        </p:spPr>
        <p:style>
          <a:lnRef idx="2">
            <a:schemeClr val="accent4"/>
          </a:lnRef>
          <a:fillRef idx="1">
            <a:schemeClr val="lt1"/>
          </a:fillRef>
          <a:effectRef idx="0">
            <a:schemeClr val="accent4"/>
          </a:effectRef>
          <a:fontRef idx="minor">
            <a:schemeClr val="dk1"/>
          </a:fontRef>
        </p:style>
        <p:txBody>
          <a:bodyPr rtlCol="0" anchor="ctr"/>
          <a:lstStyle/>
          <a:p>
            <a:endParaRPr lang="en-US" sz="1800" b="1" dirty="0">
              <a:latin typeface="Calibri" panose="020F0502020204030204" pitchFamily="34" charset="0"/>
              <a:cs typeface="Calibri" panose="020F0502020204030204" pitchFamily="34" charset="0"/>
            </a:endParaRPr>
          </a:p>
          <a:p>
            <a:endParaRPr lang="en-US" sz="1800" b="1" dirty="0">
              <a:latin typeface="Calibri" panose="020F0502020204030204" pitchFamily="34" charset="0"/>
              <a:cs typeface="Calibri" panose="020F0502020204030204" pitchFamily="34" charset="0"/>
            </a:endParaRPr>
          </a:p>
          <a:p>
            <a:r>
              <a:rPr lang="en-US" sz="1800" b="1" dirty="0">
                <a:latin typeface="Calibri" panose="020F0502020204030204" pitchFamily="34" charset="0"/>
                <a:cs typeface="Calibri" panose="020F0502020204030204" pitchFamily="34" charset="0"/>
              </a:rPr>
              <a:t>Reflection 3:</a:t>
            </a:r>
          </a:p>
          <a:p>
            <a:pPr algn="ctr"/>
            <a:endParaRPr lang="en-US" sz="1800" b="1" dirty="0">
              <a:latin typeface="Calibri" panose="020F0502020204030204" pitchFamily="34" charset="0"/>
              <a:cs typeface="Calibri" panose="020F0502020204030204" pitchFamily="34" charset="0"/>
            </a:endParaRPr>
          </a:p>
          <a:p>
            <a:pPr algn="ctr"/>
            <a:endParaRPr lang="en-US" sz="1800" b="1" dirty="0">
              <a:latin typeface="Calibri" panose="020F0502020204030204" pitchFamily="34" charset="0"/>
              <a:cs typeface="Calibri" panose="020F0502020204030204" pitchFamily="34" charset="0"/>
            </a:endParaRPr>
          </a:p>
          <a:p>
            <a:pPr algn="ctr"/>
            <a:endParaRPr lang="en-US" sz="1800" b="1" dirty="0">
              <a:latin typeface="Calibri" panose="020F0502020204030204" pitchFamily="34" charset="0"/>
              <a:cs typeface="Calibri" panose="020F0502020204030204" pitchFamily="34" charset="0"/>
            </a:endParaRPr>
          </a:p>
          <a:p>
            <a:pPr algn="ctr"/>
            <a:endParaRPr lang="en-US" sz="1800" b="1" dirty="0">
              <a:latin typeface="Calibri" panose="020F0502020204030204" pitchFamily="34" charset="0"/>
              <a:cs typeface="Calibri" panose="020F0502020204030204" pitchFamily="34" charset="0"/>
            </a:endParaRPr>
          </a:p>
          <a:p>
            <a:pPr algn="ctr"/>
            <a:endParaRPr lang="en-US" sz="1800" b="1" dirty="0">
              <a:latin typeface="Calibri" panose="020F0502020204030204" pitchFamily="34" charset="0"/>
              <a:cs typeface="Calibri" panose="020F0502020204030204" pitchFamily="34" charset="0"/>
            </a:endParaRPr>
          </a:p>
          <a:p>
            <a:pPr algn="ctr"/>
            <a:endParaRPr lang="en-US" sz="1800" b="1" dirty="0">
              <a:latin typeface="Calibri" panose="020F0502020204030204" pitchFamily="34" charset="0"/>
              <a:cs typeface="Calibri" panose="020F0502020204030204" pitchFamily="34" charset="0"/>
            </a:endParaRPr>
          </a:p>
          <a:p>
            <a:pPr algn="ctr"/>
            <a:endParaRPr lang="en-US" sz="1800" b="1" dirty="0">
              <a:latin typeface="Calibri" panose="020F0502020204030204" pitchFamily="34" charset="0"/>
              <a:cs typeface="Calibri" panose="020F0502020204030204" pitchFamily="34" charset="0"/>
            </a:endParaRPr>
          </a:p>
          <a:p>
            <a:endParaRPr lang="en-US" sz="1800" dirty="0">
              <a:latin typeface="Calibri" panose="020F0502020204030204" pitchFamily="34" charset="0"/>
              <a:cs typeface="Calibri" panose="020F0502020204030204" pitchFamily="34" charset="0"/>
            </a:endParaRPr>
          </a:p>
          <a:p>
            <a:endParaRPr lang="en-US" sz="1800" dirty="0">
              <a:latin typeface="Calibri" panose="020F0502020204030204" pitchFamily="34" charset="0"/>
              <a:cs typeface="Calibri" panose="020F0502020204030204" pitchFamily="34" charset="0"/>
            </a:endParaRPr>
          </a:p>
          <a:p>
            <a:r>
              <a:rPr lang="en-US" sz="1800" b="1" dirty="0">
                <a:latin typeface="Calibri" panose="020F0502020204030204" pitchFamily="34" charset="0"/>
                <a:cs typeface="Calibri" panose="020F0502020204030204" pitchFamily="34" charset="0"/>
              </a:rPr>
              <a:t>Reflection 4:</a:t>
            </a:r>
          </a:p>
          <a:p>
            <a:endParaRPr lang="en-US" sz="1800" b="1" dirty="0">
              <a:latin typeface="Calibri" panose="020F0502020204030204" pitchFamily="34" charset="0"/>
              <a:cs typeface="Calibri" panose="020F0502020204030204" pitchFamily="34" charset="0"/>
            </a:endParaRPr>
          </a:p>
          <a:p>
            <a:endParaRPr lang="en-US" sz="1800" dirty="0">
              <a:latin typeface="Calibri" panose="020F0502020204030204" pitchFamily="34" charset="0"/>
              <a:cs typeface="Calibri" panose="020F0502020204030204" pitchFamily="34" charset="0"/>
            </a:endParaRPr>
          </a:p>
          <a:p>
            <a:endParaRPr lang="en-US" sz="1800" dirty="0">
              <a:latin typeface="Calibri" panose="020F0502020204030204" pitchFamily="34" charset="0"/>
              <a:cs typeface="Calibri" panose="020F0502020204030204" pitchFamily="34" charset="0"/>
            </a:endParaRPr>
          </a:p>
          <a:p>
            <a:endParaRPr lang="en-US" sz="1800" dirty="0">
              <a:latin typeface="Calibri" panose="020F0502020204030204" pitchFamily="34" charset="0"/>
              <a:cs typeface="Calibri" panose="020F0502020204030204" pitchFamily="34" charset="0"/>
            </a:endParaRPr>
          </a:p>
          <a:p>
            <a:endParaRPr lang="en-US" sz="1800" dirty="0">
              <a:latin typeface="Calibri" panose="020F0502020204030204" pitchFamily="34" charset="0"/>
              <a:cs typeface="Calibri" panose="020F0502020204030204" pitchFamily="34" charset="0"/>
            </a:endParaRPr>
          </a:p>
          <a:p>
            <a:endParaRPr lang="en-US" sz="1800" dirty="0">
              <a:latin typeface="Calibri" panose="020F0502020204030204" pitchFamily="34" charset="0"/>
              <a:cs typeface="Calibri" panose="020F0502020204030204" pitchFamily="34" charset="0"/>
            </a:endParaRPr>
          </a:p>
          <a:p>
            <a:endParaRPr lang="en-US" sz="1800" dirty="0">
              <a:latin typeface="Calibri" panose="020F0502020204030204" pitchFamily="34" charset="0"/>
              <a:cs typeface="Calibri" panose="020F0502020204030204" pitchFamily="34" charset="0"/>
            </a:endParaRPr>
          </a:p>
          <a:p>
            <a:endParaRPr lang="en-US" sz="1800" dirty="0">
              <a:latin typeface="Calibri" panose="020F0502020204030204" pitchFamily="34" charset="0"/>
              <a:cs typeface="Calibri" panose="020F0502020204030204" pitchFamily="34" charset="0"/>
            </a:endParaRPr>
          </a:p>
          <a:p>
            <a:endParaRPr lang="en-US" sz="1800" dirty="0">
              <a:latin typeface="Calibri" panose="020F0502020204030204" pitchFamily="34" charset="0"/>
              <a:cs typeface="Calibri" panose="020F0502020204030204" pitchFamily="34" charset="0"/>
            </a:endParaRPr>
          </a:p>
          <a:p>
            <a:endParaRPr lang="en-US" sz="1800" dirty="0">
              <a:latin typeface="Calibri" panose="020F0502020204030204" pitchFamily="34" charset="0"/>
              <a:cs typeface="Calibri" panose="020F0502020204030204" pitchFamily="34" charset="0"/>
            </a:endParaRPr>
          </a:p>
          <a:p>
            <a:endParaRPr lang="en-US" dirty="0"/>
          </a:p>
        </p:txBody>
      </p:sp>
      <p:sp>
        <p:nvSpPr>
          <p:cNvPr id="3" name="Title 2">
            <a:extLst>
              <a:ext uri="{FF2B5EF4-FFF2-40B4-BE49-F238E27FC236}">
                <a16:creationId xmlns:a16="http://schemas.microsoft.com/office/drawing/2014/main" id="{15D361FB-6CE7-574D-AB3C-706B68F49743}"/>
              </a:ext>
            </a:extLst>
          </p:cNvPr>
          <p:cNvSpPr txBox="1">
            <a:spLocks noGrp="1"/>
          </p:cNvSpPr>
          <p:nvPr>
            <p:ph type="title" idx="4294967295"/>
          </p:nvPr>
        </p:nvSpPr>
        <p:spPr>
          <a:xfrm>
            <a:off x="3345051" y="247776"/>
            <a:ext cx="5501898" cy="49244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600" b="1" i="0" u="none" strike="noStrike" kern="0" cap="none" spc="0" normalizeH="0" baseline="0" noProof="0" dirty="0">
                <a:ln>
                  <a:noFill/>
                </a:ln>
                <a:solidFill>
                  <a:srgbClr val="000000"/>
                </a:solidFill>
                <a:effectLst/>
                <a:uLnTx/>
                <a:uFillTx/>
                <a:latin typeface="Calibri" panose="020F0502020204030204" pitchFamily="34" charset="0"/>
                <a:ea typeface="Arial"/>
                <a:cs typeface="Calibri" panose="020F0502020204030204" pitchFamily="34" charset="0"/>
                <a:sym typeface="Arial"/>
              </a:rPr>
              <a:t>What do you notice?</a:t>
            </a:r>
          </a:p>
        </p:txBody>
      </p:sp>
      <p:grpSp>
        <p:nvGrpSpPr>
          <p:cNvPr id="4" name="Group 3" descr="Blue line">
            <a:extLst>
              <a:ext uri="{FF2B5EF4-FFF2-40B4-BE49-F238E27FC236}">
                <a16:creationId xmlns:a16="http://schemas.microsoft.com/office/drawing/2014/main" id="{D89859F6-1B62-9DB0-5132-EF8D2B5F01C4}"/>
              </a:ext>
            </a:extLst>
          </p:cNvPr>
          <p:cNvGrpSpPr/>
          <p:nvPr/>
        </p:nvGrpSpPr>
        <p:grpSpPr>
          <a:xfrm>
            <a:off x="625098" y="3731719"/>
            <a:ext cx="11045125" cy="2977"/>
            <a:chOff x="625098" y="3731719"/>
            <a:chExt cx="11045125" cy="2977"/>
          </a:xfrm>
        </p:grpSpPr>
        <p:cxnSp>
          <p:nvCxnSpPr>
            <p:cNvPr id="5" name="Straight Connector 4">
              <a:extLst>
                <a:ext uri="{FF2B5EF4-FFF2-40B4-BE49-F238E27FC236}">
                  <a16:creationId xmlns:a16="http://schemas.microsoft.com/office/drawing/2014/main" id="{50838F6B-0D75-FB4D-BD5B-8AC1904ECBE4}"/>
                </a:ext>
              </a:extLst>
            </p:cNvPr>
            <p:cNvCxnSpPr>
              <a:cxnSpLocks/>
              <a:stCxn id="2" idx="1"/>
              <a:endCxn id="2" idx="3"/>
            </p:cNvCxnSpPr>
            <p:nvPr/>
          </p:nvCxnSpPr>
          <p:spPr>
            <a:xfrm>
              <a:off x="625098" y="3731719"/>
              <a:ext cx="5501898"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16" name="Straight Connector 15">
              <a:extLst>
                <a:ext uri="{FF2B5EF4-FFF2-40B4-BE49-F238E27FC236}">
                  <a16:creationId xmlns:a16="http://schemas.microsoft.com/office/drawing/2014/main" id="{AF3946F4-4725-B548-9A3F-8550C79A99C7}"/>
                </a:ext>
              </a:extLst>
            </p:cNvPr>
            <p:cNvCxnSpPr>
              <a:cxnSpLocks/>
            </p:cNvCxnSpPr>
            <p:nvPr/>
          </p:nvCxnSpPr>
          <p:spPr>
            <a:xfrm>
              <a:off x="6168325" y="3734696"/>
              <a:ext cx="5501898" cy="0"/>
            </a:xfrm>
            <a:prstGeom prst="line">
              <a:avLst/>
            </a:prstGeom>
          </p:spPr>
          <p:style>
            <a:lnRef idx="3">
              <a:schemeClr val="accent1"/>
            </a:lnRef>
            <a:fillRef idx="0">
              <a:schemeClr val="accent1"/>
            </a:fillRef>
            <a:effectRef idx="2">
              <a:schemeClr val="accent1"/>
            </a:effectRef>
            <a:fontRef idx="minor">
              <a:schemeClr val="tx1"/>
            </a:fontRef>
          </p:style>
        </p:cxnSp>
      </p:grpSp>
    </p:spTree>
    <p:extLst>
      <p:ext uri="{BB962C8B-B14F-4D97-AF65-F5344CB8AC3E}">
        <p14:creationId xmlns:p14="http://schemas.microsoft.com/office/powerpoint/2010/main" val="38840761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 name="Rectangle 1" descr="Yellow rectangle">
            <a:extLst>
              <a:ext uri="{FF2B5EF4-FFF2-40B4-BE49-F238E27FC236}">
                <a16:creationId xmlns:a16="http://schemas.microsoft.com/office/drawing/2014/main" id="{AE0E053E-BE6C-3241-90B7-8C7A5719E360}"/>
              </a:ext>
            </a:extLst>
          </p:cNvPr>
          <p:cNvSpPr/>
          <p:nvPr/>
        </p:nvSpPr>
        <p:spPr>
          <a:xfrm>
            <a:off x="309966" y="1239864"/>
            <a:ext cx="11572068" cy="5246374"/>
          </a:xfrm>
          <a:prstGeom prst="rect">
            <a:avLst/>
          </a:prstGeom>
          <a:ln w="76200"/>
        </p:spPr>
        <p:style>
          <a:lnRef idx="2">
            <a:schemeClr val="accent4"/>
          </a:lnRef>
          <a:fillRef idx="1">
            <a:schemeClr val="lt1"/>
          </a:fillRef>
          <a:effectRef idx="0">
            <a:schemeClr val="accent4"/>
          </a:effectRef>
          <a:fontRef idx="minor">
            <a:schemeClr val="dk1"/>
          </a:fontRef>
        </p:style>
        <p:txBody>
          <a:bodyPr rtlCol="0" anchor="ctr"/>
          <a:lstStyle/>
          <a:p>
            <a:pPr algn="ctr"/>
            <a:endParaRPr lang="en-US" b="1" dirty="0"/>
          </a:p>
          <a:p>
            <a:pPr algn="ctr"/>
            <a:endParaRPr lang="en-US" b="1" dirty="0"/>
          </a:p>
          <a:p>
            <a:pPr algn="ctr"/>
            <a:endParaRPr lang="en-US" b="1" dirty="0"/>
          </a:p>
          <a:p>
            <a:pPr algn="ctr"/>
            <a:endParaRPr lang="en-US" b="1" dirty="0"/>
          </a:p>
          <a:p>
            <a:pPr algn="ctr"/>
            <a:endParaRPr lang="en-US" b="1"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9" name="Title 8">
            <a:extLst>
              <a:ext uri="{FF2B5EF4-FFF2-40B4-BE49-F238E27FC236}">
                <a16:creationId xmlns:a16="http://schemas.microsoft.com/office/drawing/2014/main" id="{9E8FE93C-A5C6-964F-90E3-0496649EA312}"/>
              </a:ext>
            </a:extLst>
          </p:cNvPr>
          <p:cNvSpPr txBox="1">
            <a:spLocks noGrp="1"/>
          </p:cNvSpPr>
          <p:nvPr>
            <p:ph type="title" idx="4294967295"/>
          </p:nvPr>
        </p:nvSpPr>
        <p:spPr>
          <a:xfrm>
            <a:off x="441701" y="294272"/>
            <a:ext cx="11308597" cy="83099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000000"/>
                </a:solidFill>
                <a:effectLst/>
                <a:uLnTx/>
                <a:uFillTx/>
                <a:latin typeface="Calibri" panose="020F0502020204030204" pitchFamily="34" charset="0"/>
                <a:ea typeface="Arial"/>
                <a:cs typeface="Calibri" panose="020F0502020204030204" pitchFamily="34" charset="0"/>
                <a:sym typeface="Arial"/>
              </a:rPr>
              <a:t>What else do you want to know? What additional information do you need as you move forward in the planning process?</a:t>
            </a:r>
          </a:p>
        </p:txBody>
      </p:sp>
    </p:spTree>
    <p:extLst>
      <p:ext uri="{BB962C8B-B14F-4D97-AF65-F5344CB8AC3E}">
        <p14:creationId xmlns:p14="http://schemas.microsoft.com/office/powerpoint/2010/main" val="28042398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pic>
        <p:nvPicPr>
          <p:cNvPr id="10" name="Picture 9" descr="Screenshot of AEP Dashboard">
            <a:extLst>
              <a:ext uri="{FF2B5EF4-FFF2-40B4-BE49-F238E27FC236}">
                <a16:creationId xmlns:a16="http://schemas.microsoft.com/office/drawing/2014/main" id="{A802EF12-F45C-CC46-B484-BF9B3786F162}"/>
              </a:ext>
            </a:extLst>
          </p:cNvPr>
          <p:cNvPicPr>
            <a:picLocks noChangeAspect="1"/>
          </p:cNvPicPr>
          <p:nvPr/>
        </p:nvPicPr>
        <p:blipFill rotWithShape="1">
          <a:blip r:embed="rId3"/>
          <a:srcRect b="49488"/>
          <a:stretch/>
        </p:blipFill>
        <p:spPr>
          <a:xfrm>
            <a:off x="185979" y="263471"/>
            <a:ext cx="6214316" cy="1365147"/>
          </a:xfrm>
          <a:prstGeom prst="rect">
            <a:avLst/>
          </a:prstGeom>
          <a:ln>
            <a:noFill/>
          </a:ln>
        </p:spPr>
      </p:pic>
      <p:sp>
        <p:nvSpPr>
          <p:cNvPr id="15" name="TextBox 14">
            <a:extLst>
              <a:ext uri="{FF2B5EF4-FFF2-40B4-BE49-F238E27FC236}">
                <a16:creationId xmlns:a16="http://schemas.microsoft.com/office/drawing/2014/main" id="{78435929-4E6F-924A-AF52-A924C3AEF826}"/>
              </a:ext>
            </a:extLst>
          </p:cNvPr>
          <p:cNvSpPr txBox="1"/>
          <p:nvPr/>
        </p:nvSpPr>
        <p:spPr>
          <a:xfrm>
            <a:off x="185979" y="6440640"/>
            <a:ext cx="9700931" cy="307777"/>
          </a:xfrm>
          <a:prstGeom prst="rect">
            <a:avLst/>
          </a:prstGeom>
        </p:spPr>
        <p:txBody>
          <a:bodyPr wrap="square" lIns="91440" tIns="45720" rIns="91440" bIns="45720" rtlCol="0" anchor="t">
            <a:spAutoFit/>
          </a:bodyPr>
          <a:lstStyle/>
          <a:p>
            <a:r>
              <a:rPr lang="en-US" dirty="0">
                <a:solidFill>
                  <a:schemeClr val="bg1"/>
                </a:solidFill>
              </a:rPr>
              <a:t>Source: </a:t>
            </a:r>
            <a:r>
              <a:rPr lang="en-US" dirty="0" err="1">
                <a:solidFill>
                  <a:schemeClr val="bg1"/>
                </a:solidFill>
              </a:rPr>
              <a:t>LaunchBoard</a:t>
            </a:r>
            <a:r>
              <a:rPr lang="en-US" dirty="0">
                <a:solidFill>
                  <a:schemeClr val="bg1"/>
                </a:solidFill>
              </a:rPr>
              <a:t>, Adult Education Pipeline Dashboard, Accessed 5/2/22</a:t>
            </a:r>
          </a:p>
        </p:txBody>
      </p:sp>
      <p:pic>
        <p:nvPicPr>
          <p:cNvPr id="13" name="Picture 12" descr="Screenshot of AEP Dashboard">
            <a:extLst>
              <a:ext uri="{FF2B5EF4-FFF2-40B4-BE49-F238E27FC236}">
                <a16:creationId xmlns:a16="http://schemas.microsoft.com/office/drawing/2014/main" id="{665DF280-8857-EC4F-AD98-C8737684957D}"/>
              </a:ext>
            </a:extLst>
          </p:cNvPr>
          <p:cNvPicPr>
            <a:picLocks noChangeAspect="1"/>
          </p:cNvPicPr>
          <p:nvPr/>
        </p:nvPicPr>
        <p:blipFill>
          <a:blip r:embed="rId4"/>
          <a:stretch>
            <a:fillRect/>
          </a:stretch>
        </p:blipFill>
        <p:spPr>
          <a:xfrm>
            <a:off x="123984" y="1520215"/>
            <a:ext cx="6214316" cy="4342651"/>
          </a:xfrm>
          <a:prstGeom prst="rect">
            <a:avLst/>
          </a:prstGeom>
          <a:ln>
            <a:solidFill>
              <a:schemeClr val="bg2"/>
            </a:solidFill>
          </a:ln>
        </p:spPr>
      </p:pic>
      <p:pic>
        <p:nvPicPr>
          <p:cNvPr id="16" name="Picture 15" descr="Screenshot of AEP Dashboard">
            <a:extLst>
              <a:ext uri="{FF2B5EF4-FFF2-40B4-BE49-F238E27FC236}">
                <a16:creationId xmlns:a16="http://schemas.microsoft.com/office/drawing/2014/main" id="{F1602883-CA0A-B349-A5DC-B8BA816DD3C3}"/>
              </a:ext>
            </a:extLst>
          </p:cNvPr>
          <p:cNvPicPr>
            <a:picLocks noChangeAspect="1"/>
          </p:cNvPicPr>
          <p:nvPr/>
        </p:nvPicPr>
        <p:blipFill rotWithShape="1">
          <a:blip r:embed="rId3"/>
          <a:srcRect t="50512"/>
          <a:stretch/>
        </p:blipFill>
        <p:spPr>
          <a:xfrm>
            <a:off x="6756203" y="4793824"/>
            <a:ext cx="4967004" cy="1069042"/>
          </a:xfrm>
          <a:prstGeom prst="rect">
            <a:avLst/>
          </a:prstGeom>
          <a:ln>
            <a:noFill/>
          </a:ln>
        </p:spPr>
      </p:pic>
      <p:graphicFrame>
        <p:nvGraphicFramePr>
          <p:cNvPr id="17" name="Chart 16" descr="Change in Participants by Race/Ethnicity Chart">
            <a:extLst>
              <a:ext uri="{FF2B5EF4-FFF2-40B4-BE49-F238E27FC236}">
                <a16:creationId xmlns:a16="http://schemas.microsoft.com/office/drawing/2014/main" id="{5AD4C339-72B7-D141-A753-105B893D2AAE}"/>
              </a:ext>
            </a:extLst>
          </p:cNvPr>
          <p:cNvGraphicFramePr>
            <a:graphicFrameLocks/>
          </p:cNvGraphicFramePr>
          <p:nvPr/>
        </p:nvGraphicFramePr>
        <p:xfrm>
          <a:off x="6400295" y="1162373"/>
          <a:ext cx="5605726" cy="3598953"/>
        </p:xfrm>
        <a:graphic>
          <a:graphicData uri="http://schemas.openxmlformats.org/drawingml/2006/chart">
            <c:chart xmlns:c="http://schemas.openxmlformats.org/drawingml/2006/chart" xmlns:r="http://schemas.openxmlformats.org/officeDocument/2006/relationships" r:id="rId5"/>
          </a:graphicData>
        </a:graphic>
      </p:graphicFrame>
      <p:cxnSp>
        <p:nvCxnSpPr>
          <p:cNvPr id="3" name="Straight Arrow Connector 2" descr="Arrow">
            <a:extLst>
              <a:ext uri="{FF2B5EF4-FFF2-40B4-BE49-F238E27FC236}">
                <a16:creationId xmlns:a16="http://schemas.microsoft.com/office/drawing/2014/main" id="{A646F3CE-5B2A-9349-9A25-FD1EE459E9CD}"/>
              </a:ext>
            </a:extLst>
          </p:cNvPr>
          <p:cNvCxnSpPr/>
          <p:nvPr/>
        </p:nvCxnSpPr>
        <p:spPr>
          <a:xfrm>
            <a:off x="3502617" y="2588217"/>
            <a:ext cx="1952786" cy="840783"/>
          </a:xfrm>
          <a:prstGeom prst="straightConnector1">
            <a:avLst/>
          </a:prstGeom>
          <a:ln>
            <a:headEnd type="none" w="med" len="med"/>
            <a:tailEnd type="arrow" w="med" len="med"/>
          </a:ln>
        </p:spPr>
        <p:style>
          <a:lnRef idx="3">
            <a:schemeClr val="accent4"/>
          </a:lnRef>
          <a:fillRef idx="0">
            <a:schemeClr val="accent4"/>
          </a:fillRef>
          <a:effectRef idx="2">
            <a:schemeClr val="accent4"/>
          </a:effectRef>
          <a:fontRef idx="minor">
            <a:schemeClr val="tx1"/>
          </a:fontRef>
        </p:style>
      </p:cxnSp>
      <p:sp>
        <p:nvSpPr>
          <p:cNvPr id="4" name="TextBox 3">
            <a:extLst>
              <a:ext uri="{FF2B5EF4-FFF2-40B4-BE49-F238E27FC236}">
                <a16:creationId xmlns:a16="http://schemas.microsoft.com/office/drawing/2014/main" id="{BCE7771C-1532-DB43-B1C6-B404B4E57474}"/>
              </a:ext>
            </a:extLst>
          </p:cNvPr>
          <p:cNvSpPr txBox="1"/>
          <p:nvPr/>
        </p:nvSpPr>
        <p:spPr>
          <a:xfrm>
            <a:off x="4138048" y="3121223"/>
            <a:ext cx="573438" cy="307777"/>
          </a:xfrm>
          <a:prstGeom prst="rect">
            <a:avLst/>
          </a:prstGeom>
          <a:solidFill>
            <a:schemeClr val="accent4"/>
          </a:solidFill>
        </p:spPr>
        <p:txBody>
          <a:bodyPr wrap="square" rtlCol="0">
            <a:spAutoFit/>
          </a:bodyPr>
          <a:lstStyle/>
          <a:p>
            <a:pPr algn="ctr"/>
            <a:r>
              <a:rPr lang="en-US" b="1" dirty="0">
                <a:solidFill>
                  <a:schemeClr val="tx1"/>
                </a:solidFill>
                <a:latin typeface="Calibri" panose="020F0502020204030204" pitchFamily="34" charset="0"/>
                <a:cs typeface="Calibri" panose="020F0502020204030204" pitchFamily="34" charset="0"/>
              </a:rPr>
              <a:t>-32%</a:t>
            </a:r>
          </a:p>
        </p:txBody>
      </p:sp>
      <p:sp>
        <p:nvSpPr>
          <p:cNvPr id="18" name="Title 3">
            <a:extLst>
              <a:ext uri="{FF2B5EF4-FFF2-40B4-BE49-F238E27FC236}">
                <a16:creationId xmlns:a16="http://schemas.microsoft.com/office/drawing/2014/main" id="{9722E5B1-8A38-A848-AC71-F0B6806262DE}"/>
              </a:ext>
            </a:extLst>
          </p:cNvPr>
          <p:cNvSpPr txBox="1">
            <a:spLocks noGrp="1"/>
          </p:cNvSpPr>
          <p:nvPr>
            <p:ph type="title" idx="4294967295"/>
          </p:nvPr>
        </p:nvSpPr>
        <p:spPr>
          <a:xfrm>
            <a:off x="5842862" y="0"/>
            <a:ext cx="6349138" cy="909534"/>
          </a:xfrm>
          <a:prstGeom prst="rect">
            <a:avLst/>
          </a:prstGeom>
          <a:solidFill>
            <a:schemeClr val="bg1"/>
          </a:solidFill>
          <a:ln>
            <a:noFill/>
            <a:prstDash/>
          </a:ln>
          <a:effectLst/>
        </p:spPr>
        <p:txBody>
          <a:bodyPr rot="0" spcFirstLastPara="1" vertOverflow="overflow" horzOverflow="overflow" vert="horz" wrap="square" lIns="50800" tIns="50800" rIns="50800" bIns="50800" numCol="1" spcCol="0" rtlCol="0" fromWordArt="0" anchor="ctr" anchorCtr="0" forceAA="0" compatLnSpc="1">
            <a:prstTxWarp prst="textNoShape">
              <a:avLst/>
            </a:prstTxWarp>
            <a:normAutofit fontScale="82500" lnSpcReduction="20000"/>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800"/>
              <a:buFont typeface="Helvetica Neue"/>
              <a:buNone/>
              <a:defRPr sz="4200" b="0" i="0" u="none" strike="noStrike" cap="none">
                <a:solidFill>
                  <a:srgbClr val="000000"/>
                </a:solidFill>
                <a:latin typeface="Helvetica Neue"/>
                <a:ea typeface="Helvetica Neue"/>
                <a:cs typeface="Helvetica Neue"/>
                <a:sym typeface="Helvetica Neue"/>
              </a:defRPr>
            </a:lvl1pPr>
            <a:lvl2pPr marR="0" lvl="1" algn="ctr" rtl="0">
              <a:lnSpc>
                <a:spcPct val="100000"/>
              </a:lnSpc>
              <a:spcBef>
                <a:spcPts val="0"/>
              </a:spcBef>
              <a:spcAft>
                <a:spcPts val="0"/>
              </a:spcAft>
              <a:buClr>
                <a:srgbClr val="000000"/>
              </a:buClr>
              <a:buSzPts val="1800"/>
              <a:buFont typeface="Helvetica Neue"/>
              <a:buNone/>
              <a:defRPr sz="4200" b="0" i="0" u="none" strike="noStrike" cap="none">
                <a:solidFill>
                  <a:srgbClr val="000000"/>
                </a:solidFill>
                <a:latin typeface="Helvetica Neue"/>
                <a:ea typeface="Helvetica Neue"/>
                <a:cs typeface="Helvetica Neue"/>
                <a:sym typeface="Helvetica Neue"/>
              </a:defRPr>
            </a:lvl2pPr>
            <a:lvl3pPr marR="0" lvl="2" algn="ctr" rtl="0">
              <a:lnSpc>
                <a:spcPct val="100000"/>
              </a:lnSpc>
              <a:spcBef>
                <a:spcPts val="0"/>
              </a:spcBef>
              <a:spcAft>
                <a:spcPts val="0"/>
              </a:spcAft>
              <a:buClr>
                <a:srgbClr val="000000"/>
              </a:buClr>
              <a:buSzPts val="1800"/>
              <a:buFont typeface="Helvetica Neue"/>
              <a:buNone/>
              <a:defRPr sz="4200" b="0" i="0" u="none" strike="noStrike" cap="none">
                <a:solidFill>
                  <a:srgbClr val="000000"/>
                </a:solidFill>
                <a:latin typeface="Helvetica Neue"/>
                <a:ea typeface="Helvetica Neue"/>
                <a:cs typeface="Helvetica Neue"/>
                <a:sym typeface="Helvetica Neue"/>
              </a:defRPr>
            </a:lvl3pPr>
            <a:lvl4pPr marR="0" lvl="3" algn="ctr" rtl="0">
              <a:lnSpc>
                <a:spcPct val="100000"/>
              </a:lnSpc>
              <a:spcBef>
                <a:spcPts val="0"/>
              </a:spcBef>
              <a:spcAft>
                <a:spcPts val="0"/>
              </a:spcAft>
              <a:buClr>
                <a:srgbClr val="000000"/>
              </a:buClr>
              <a:buSzPts val="1800"/>
              <a:buFont typeface="Helvetica Neue"/>
              <a:buNone/>
              <a:defRPr sz="4200" b="0" i="0" u="none" strike="noStrike" cap="none">
                <a:solidFill>
                  <a:srgbClr val="000000"/>
                </a:solidFill>
                <a:latin typeface="Helvetica Neue"/>
                <a:ea typeface="Helvetica Neue"/>
                <a:cs typeface="Helvetica Neue"/>
                <a:sym typeface="Helvetica Neue"/>
              </a:defRPr>
            </a:lvl4pPr>
            <a:lvl5pPr marR="0" lvl="4" algn="ctr" rtl="0">
              <a:lnSpc>
                <a:spcPct val="100000"/>
              </a:lnSpc>
              <a:spcBef>
                <a:spcPts val="0"/>
              </a:spcBef>
              <a:spcAft>
                <a:spcPts val="0"/>
              </a:spcAft>
              <a:buClr>
                <a:srgbClr val="000000"/>
              </a:buClr>
              <a:buSzPts val="1800"/>
              <a:buFont typeface="Helvetica Neue"/>
              <a:buNone/>
              <a:defRPr sz="4200" b="0" i="0" u="none" strike="noStrike" cap="none">
                <a:solidFill>
                  <a:srgbClr val="000000"/>
                </a:solidFill>
                <a:latin typeface="Helvetica Neue"/>
                <a:ea typeface="Helvetica Neue"/>
                <a:cs typeface="Helvetica Neue"/>
                <a:sym typeface="Helvetica Neue"/>
              </a:defRPr>
            </a:lvl5pPr>
            <a:lvl6pPr marR="0" lvl="5" algn="ctr" rtl="0">
              <a:lnSpc>
                <a:spcPct val="100000"/>
              </a:lnSpc>
              <a:spcBef>
                <a:spcPts val="0"/>
              </a:spcBef>
              <a:spcAft>
                <a:spcPts val="0"/>
              </a:spcAft>
              <a:buClr>
                <a:srgbClr val="000000"/>
              </a:buClr>
              <a:buSzPts val="1800"/>
              <a:buFont typeface="Helvetica Neue"/>
              <a:buNone/>
              <a:defRPr sz="4200" b="0" i="0" u="none" strike="noStrike" cap="none">
                <a:solidFill>
                  <a:srgbClr val="000000"/>
                </a:solidFill>
                <a:latin typeface="Helvetica Neue"/>
                <a:ea typeface="Helvetica Neue"/>
                <a:cs typeface="Helvetica Neue"/>
                <a:sym typeface="Helvetica Neue"/>
              </a:defRPr>
            </a:lvl6pPr>
            <a:lvl7pPr marR="0" lvl="6" algn="ctr" rtl="0">
              <a:lnSpc>
                <a:spcPct val="100000"/>
              </a:lnSpc>
              <a:spcBef>
                <a:spcPts val="0"/>
              </a:spcBef>
              <a:spcAft>
                <a:spcPts val="0"/>
              </a:spcAft>
              <a:buClr>
                <a:srgbClr val="000000"/>
              </a:buClr>
              <a:buSzPts val="1800"/>
              <a:buFont typeface="Helvetica Neue"/>
              <a:buNone/>
              <a:defRPr sz="4200" b="0" i="0" u="none" strike="noStrike" cap="none">
                <a:solidFill>
                  <a:srgbClr val="000000"/>
                </a:solidFill>
                <a:latin typeface="Helvetica Neue"/>
                <a:ea typeface="Helvetica Neue"/>
                <a:cs typeface="Helvetica Neue"/>
                <a:sym typeface="Helvetica Neue"/>
              </a:defRPr>
            </a:lvl7pPr>
            <a:lvl8pPr marR="0" lvl="7" algn="ctr" rtl="0">
              <a:lnSpc>
                <a:spcPct val="100000"/>
              </a:lnSpc>
              <a:spcBef>
                <a:spcPts val="0"/>
              </a:spcBef>
              <a:spcAft>
                <a:spcPts val="0"/>
              </a:spcAft>
              <a:buClr>
                <a:srgbClr val="000000"/>
              </a:buClr>
              <a:buSzPts val="1800"/>
              <a:buFont typeface="Helvetica Neue"/>
              <a:buNone/>
              <a:defRPr sz="4200" b="0" i="0" u="none" strike="noStrike" cap="none">
                <a:solidFill>
                  <a:srgbClr val="000000"/>
                </a:solidFill>
                <a:latin typeface="Helvetica Neue"/>
                <a:ea typeface="Helvetica Neue"/>
                <a:cs typeface="Helvetica Neue"/>
                <a:sym typeface="Helvetica Neue"/>
              </a:defRPr>
            </a:lvl8pPr>
            <a:lvl9pPr marR="0" lvl="8" algn="ctr" rtl="0">
              <a:lnSpc>
                <a:spcPct val="100000"/>
              </a:lnSpc>
              <a:spcBef>
                <a:spcPts val="0"/>
              </a:spcBef>
              <a:spcAft>
                <a:spcPts val="0"/>
              </a:spcAft>
              <a:buClr>
                <a:srgbClr val="000000"/>
              </a:buClr>
              <a:buSzPts val="1800"/>
              <a:buFont typeface="Helvetica Neue"/>
              <a:buNone/>
              <a:defRPr sz="4200" b="0" i="0" u="none" strike="noStrike" cap="none">
                <a:solidFill>
                  <a:srgbClr val="000000"/>
                </a:solidFill>
                <a:latin typeface="Helvetica Neue"/>
                <a:ea typeface="Helvetica Neue"/>
                <a:cs typeface="Helvetica Neue"/>
                <a:sym typeface="Helvetica Neue"/>
              </a:defRPr>
            </a:lvl9pPr>
          </a:lstStyle>
          <a:p>
            <a:pPr marL="0" marR="0" lvl="0" indent="0" algn="ctr" defTabSz="914400" rtl="0" eaLnBrk="1" fontAlgn="auto" latinLnBrk="0" hangingPunct="1">
              <a:lnSpc>
                <a:spcPct val="100000"/>
              </a:lnSpc>
              <a:spcBef>
                <a:spcPts val="0"/>
              </a:spcBef>
              <a:spcAft>
                <a:spcPts val="0"/>
              </a:spcAft>
              <a:buClr>
                <a:srgbClr val="000000"/>
              </a:buClr>
              <a:buSzPts val="1800"/>
              <a:buFont typeface="Helvetica Neue"/>
              <a:buNone/>
              <a:tabLst/>
              <a:defRPr/>
            </a:pPr>
            <a:r>
              <a:rPr kumimoji="0" lang="en-US" sz="4000" b="1" i="0" u="none" strike="noStrike" kern="0" cap="none" spc="0" normalizeH="0" baseline="0" noProof="0" dirty="0">
                <a:ln>
                  <a:noFill/>
                </a:ln>
                <a:solidFill>
                  <a:schemeClr val="tx1"/>
                </a:solidFill>
                <a:effectLst/>
                <a:uLnTx/>
                <a:uFillTx/>
                <a:latin typeface="Calibri"/>
                <a:ea typeface="Helvetica Neue"/>
                <a:cs typeface="Calibri"/>
                <a:sym typeface="Helvetica Neue"/>
              </a:rPr>
              <a:t>Reflection 1: </a:t>
            </a:r>
            <a:r>
              <a:rPr kumimoji="0" lang="en-US" sz="4000" b="1" i="0" u="none" strike="noStrike" kern="0" cap="none" spc="0" normalizeH="0" baseline="0" noProof="0" dirty="0">
                <a:ln>
                  <a:noFill/>
                </a:ln>
                <a:solidFill>
                  <a:srgbClr val="2F5496"/>
                </a:solidFill>
                <a:effectLst/>
                <a:uLnTx/>
                <a:uFillTx/>
                <a:latin typeface="Calibri"/>
                <a:ea typeface="Helvetica Neue"/>
                <a:cs typeface="Calibri"/>
                <a:sym typeface="Helvetica Neue"/>
              </a:rPr>
              <a:t>Decline in CAEP Students During the Pandemic</a:t>
            </a:r>
          </a:p>
        </p:txBody>
      </p:sp>
    </p:spTree>
    <p:extLst>
      <p:ext uri="{BB962C8B-B14F-4D97-AF65-F5344CB8AC3E}">
        <p14:creationId xmlns:p14="http://schemas.microsoft.com/office/powerpoint/2010/main" val="41903955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15" name="TextBox 14">
            <a:extLst>
              <a:ext uri="{FF2B5EF4-FFF2-40B4-BE49-F238E27FC236}">
                <a16:creationId xmlns:a16="http://schemas.microsoft.com/office/drawing/2014/main" id="{78435929-4E6F-924A-AF52-A924C3AEF826}"/>
              </a:ext>
            </a:extLst>
          </p:cNvPr>
          <p:cNvSpPr txBox="1"/>
          <p:nvPr/>
        </p:nvSpPr>
        <p:spPr>
          <a:xfrm>
            <a:off x="185979" y="6440640"/>
            <a:ext cx="9700931" cy="307777"/>
          </a:xfrm>
          <a:prstGeom prst="rect">
            <a:avLst/>
          </a:prstGeom>
        </p:spPr>
        <p:txBody>
          <a:bodyPr wrap="square" lIns="91440" tIns="45720" rIns="91440" bIns="45720" rtlCol="0" anchor="t">
            <a:spAutoFit/>
          </a:bodyPr>
          <a:lstStyle/>
          <a:p>
            <a:r>
              <a:rPr lang="en-US" dirty="0">
                <a:solidFill>
                  <a:schemeClr val="bg1"/>
                </a:solidFill>
              </a:rPr>
              <a:t>Source: </a:t>
            </a:r>
            <a:r>
              <a:rPr lang="en-US" dirty="0" err="1">
                <a:solidFill>
                  <a:schemeClr val="bg1"/>
                </a:solidFill>
              </a:rPr>
              <a:t>LaunchBoard</a:t>
            </a:r>
            <a:r>
              <a:rPr lang="en-US" dirty="0">
                <a:solidFill>
                  <a:schemeClr val="bg1"/>
                </a:solidFill>
              </a:rPr>
              <a:t>, Adult Education Pipeline Dashboard, Accessed 5/2/22</a:t>
            </a:r>
          </a:p>
        </p:txBody>
      </p:sp>
      <p:sp>
        <p:nvSpPr>
          <p:cNvPr id="18" name="Title 3">
            <a:extLst>
              <a:ext uri="{FF2B5EF4-FFF2-40B4-BE49-F238E27FC236}">
                <a16:creationId xmlns:a16="http://schemas.microsoft.com/office/drawing/2014/main" id="{9722E5B1-8A38-A848-AC71-F0B6806262DE}"/>
              </a:ext>
            </a:extLst>
          </p:cNvPr>
          <p:cNvSpPr txBox="1">
            <a:spLocks noGrp="1"/>
          </p:cNvSpPr>
          <p:nvPr>
            <p:ph type="title" idx="4294967295"/>
          </p:nvPr>
        </p:nvSpPr>
        <p:spPr>
          <a:xfrm>
            <a:off x="5842862" y="0"/>
            <a:ext cx="6349138" cy="909534"/>
          </a:xfrm>
          <a:prstGeom prst="rect">
            <a:avLst/>
          </a:prstGeom>
          <a:solidFill>
            <a:schemeClr val="bg1"/>
          </a:solidFill>
          <a:ln>
            <a:noFill/>
            <a:prstDash/>
          </a:ln>
          <a:effectLst/>
        </p:spPr>
        <p:txBody>
          <a:bodyPr rot="0" spcFirstLastPara="1" vertOverflow="overflow" horzOverflow="overflow" vert="horz" wrap="square" lIns="50800" tIns="50800" rIns="50800" bIns="50800" numCol="1" spcCol="0" rtlCol="0" fromWordArt="0" anchor="ctr" anchorCtr="0" forceAA="0" compatLnSpc="1">
            <a:prstTxWarp prst="textNoShape">
              <a:avLst/>
            </a:prstTxWarp>
            <a:normAutofit fontScale="75000" lnSpcReduction="20000"/>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800"/>
              <a:buFont typeface="Helvetica Neue"/>
              <a:buNone/>
              <a:defRPr sz="4200" b="0" i="0" u="none" strike="noStrike" cap="none">
                <a:solidFill>
                  <a:srgbClr val="000000"/>
                </a:solidFill>
                <a:latin typeface="Helvetica Neue"/>
                <a:ea typeface="Helvetica Neue"/>
                <a:cs typeface="Helvetica Neue"/>
                <a:sym typeface="Helvetica Neue"/>
              </a:defRPr>
            </a:lvl1pPr>
            <a:lvl2pPr marR="0" lvl="1" algn="ctr" rtl="0">
              <a:lnSpc>
                <a:spcPct val="100000"/>
              </a:lnSpc>
              <a:spcBef>
                <a:spcPts val="0"/>
              </a:spcBef>
              <a:spcAft>
                <a:spcPts val="0"/>
              </a:spcAft>
              <a:buClr>
                <a:srgbClr val="000000"/>
              </a:buClr>
              <a:buSzPts val="1800"/>
              <a:buFont typeface="Helvetica Neue"/>
              <a:buNone/>
              <a:defRPr sz="4200" b="0" i="0" u="none" strike="noStrike" cap="none">
                <a:solidFill>
                  <a:srgbClr val="000000"/>
                </a:solidFill>
                <a:latin typeface="Helvetica Neue"/>
                <a:ea typeface="Helvetica Neue"/>
                <a:cs typeface="Helvetica Neue"/>
                <a:sym typeface="Helvetica Neue"/>
              </a:defRPr>
            </a:lvl2pPr>
            <a:lvl3pPr marR="0" lvl="2" algn="ctr" rtl="0">
              <a:lnSpc>
                <a:spcPct val="100000"/>
              </a:lnSpc>
              <a:spcBef>
                <a:spcPts val="0"/>
              </a:spcBef>
              <a:spcAft>
                <a:spcPts val="0"/>
              </a:spcAft>
              <a:buClr>
                <a:srgbClr val="000000"/>
              </a:buClr>
              <a:buSzPts val="1800"/>
              <a:buFont typeface="Helvetica Neue"/>
              <a:buNone/>
              <a:defRPr sz="4200" b="0" i="0" u="none" strike="noStrike" cap="none">
                <a:solidFill>
                  <a:srgbClr val="000000"/>
                </a:solidFill>
                <a:latin typeface="Helvetica Neue"/>
                <a:ea typeface="Helvetica Neue"/>
                <a:cs typeface="Helvetica Neue"/>
                <a:sym typeface="Helvetica Neue"/>
              </a:defRPr>
            </a:lvl3pPr>
            <a:lvl4pPr marR="0" lvl="3" algn="ctr" rtl="0">
              <a:lnSpc>
                <a:spcPct val="100000"/>
              </a:lnSpc>
              <a:spcBef>
                <a:spcPts val="0"/>
              </a:spcBef>
              <a:spcAft>
                <a:spcPts val="0"/>
              </a:spcAft>
              <a:buClr>
                <a:srgbClr val="000000"/>
              </a:buClr>
              <a:buSzPts val="1800"/>
              <a:buFont typeface="Helvetica Neue"/>
              <a:buNone/>
              <a:defRPr sz="4200" b="0" i="0" u="none" strike="noStrike" cap="none">
                <a:solidFill>
                  <a:srgbClr val="000000"/>
                </a:solidFill>
                <a:latin typeface="Helvetica Neue"/>
                <a:ea typeface="Helvetica Neue"/>
                <a:cs typeface="Helvetica Neue"/>
                <a:sym typeface="Helvetica Neue"/>
              </a:defRPr>
            </a:lvl4pPr>
            <a:lvl5pPr marR="0" lvl="4" algn="ctr" rtl="0">
              <a:lnSpc>
                <a:spcPct val="100000"/>
              </a:lnSpc>
              <a:spcBef>
                <a:spcPts val="0"/>
              </a:spcBef>
              <a:spcAft>
                <a:spcPts val="0"/>
              </a:spcAft>
              <a:buClr>
                <a:srgbClr val="000000"/>
              </a:buClr>
              <a:buSzPts val="1800"/>
              <a:buFont typeface="Helvetica Neue"/>
              <a:buNone/>
              <a:defRPr sz="4200" b="0" i="0" u="none" strike="noStrike" cap="none">
                <a:solidFill>
                  <a:srgbClr val="000000"/>
                </a:solidFill>
                <a:latin typeface="Helvetica Neue"/>
                <a:ea typeface="Helvetica Neue"/>
                <a:cs typeface="Helvetica Neue"/>
                <a:sym typeface="Helvetica Neue"/>
              </a:defRPr>
            </a:lvl5pPr>
            <a:lvl6pPr marR="0" lvl="5" algn="ctr" rtl="0">
              <a:lnSpc>
                <a:spcPct val="100000"/>
              </a:lnSpc>
              <a:spcBef>
                <a:spcPts val="0"/>
              </a:spcBef>
              <a:spcAft>
                <a:spcPts val="0"/>
              </a:spcAft>
              <a:buClr>
                <a:srgbClr val="000000"/>
              </a:buClr>
              <a:buSzPts val="1800"/>
              <a:buFont typeface="Helvetica Neue"/>
              <a:buNone/>
              <a:defRPr sz="4200" b="0" i="0" u="none" strike="noStrike" cap="none">
                <a:solidFill>
                  <a:srgbClr val="000000"/>
                </a:solidFill>
                <a:latin typeface="Helvetica Neue"/>
                <a:ea typeface="Helvetica Neue"/>
                <a:cs typeface="Helvetica Neue"/>
                <a:sym typeface="Helvetica Neue"/>
              </a:defRPr>
            </a:lvl6pPr>
            <a:lvl7pPr marR="0" lvl="6" algn="ctr" rtl="0">
              <a:lnSpc>
                <a:spcPct val="100000"/>
              </a:lnSpc>
              <a:spcBef>
                <a:spcPts val="0"/>
              </a:spcBef>
              <a:spcAft>
                <a:spcPts val="0"/>
              </a:spcAft>
              <a:buClr>
                <a:srgbClr val="000000"/>
              </a:buClr>
              <a:buSzPts val="1800"/>
              <a:buFont typeface="Helvetica Neue"/>
              <a:buNone/>
              <a:defRPr sz="4200" b="0" i="0" u="none" strike="noStrike" cap="none">
                <a:solidFill>
                  <a:srgbClr val="000000"/>
                </a:solidFill>
                <a:latin typeface="Helvetica Neue"/>
                <a:ea typeface="Helvetica Neue"/>
                <a:cs typeface="Helvetica Neue"/>
                <a:sym typeface="Helvetica Neue"/>
              </a:defRPr>
            </a:lvl7pPr>
            <a:lvl8pPr marR="0" lvl="7" algn="ctr" rtl="0">
              <a:lnSpc>
                <a:spcPct val="100000"/>
              </a:lnSpc>
              <a:spcBef>
                <a:spcPts val="0"/>
              </a:spcBef>
              <a:spcAft>
                <a:spcPts val="0"/>
              </a:spcAft>
              <a:buClr>
                <a:srgbClr val="000000"/>
              </a:buClr>
              <a:buSzPts val="1800"/>
              <a:buFont typeface="Helvetica Neue"/>
              <a:buNone/>
              <a:defRPr sz="4200" b="0" i="0" u="none" strike="noStrike" cap="none">
                <a:solidFill>
                  <a:srgbClr val="000000"/>
                </a:solidFill>
                <a:latin typeface="Helvetica Neue"/>
                <a:ea typeface="Helvetica Neue"/>
                <a:cs typeface="Helvetica Neue"/>
                <a:sym typeface="Helvetica Neue"/>
              </a:defRPr>
            </a:lvl8pPr>
            <a:lvl9pPr marR="0" lvl="8" algn="ctr" rtl="0">
              <a:lnSpc>
                <a:spcPct val="100000"/>
              </a:lnSpc>
              <a:spcBef>
                <a:spcPts val="0"/>
              </a:spcBef>
              <a:spcAft>
                <a:spcPts val="0"/>
              </a:spcAft>
              <a:buClr>
                <a:srgbClr val="000000"/>
              </a:buClr>
              <a:buSzPts val="1800"/>
              <a:buFont typeface="Helvetica Neue"/>
              <a:buNone/>
              <a:defRPr sz="4200" b="0" i="0" u="none" strike="noStrike" cap="none">
                <a:solidFill>
                  <a:srgbClr val="000000"/>
                </a:solidFill>
                <a:latin typeface="Helvetica Neue"/>
                <a:ea typeface="Helvetica Neue"/>
                <a:cs typeface="Helvetica Neue"/>
                <a:sym typeface="Helvetica Neue"/>
              </a:defRPr>
            </a:lvl9pPr>
          </a:lstStyle>
          <a:p>
            <a:pPr marL="0" marR="0" lvl="0" indent="0" algn="ctr" defTabSz="914400" rtl="0" eaLnBrk="1" fontAlgn="auto" latinLnBrk="0" hangingPunct="1">
              <a:lnSpc>
                <a:spcPct val="100000"/>
              </a:lnSpc>
              <a:spcBef>
                <a:spcPts val="0"/>
              </a:spcBef>
              <a:spcAft>
                <a:spcPts val="0"/>
              </a:spcAft>
              <a:buClr>
                <a:srgbClr val="000000"/>
              </a:buClr>
              <a:buSzPts val="1800"/>
              <a:buFont typeface="Helvetica Neue"/>
              <a:buNone/>
              <a:tabLst/>
              <a:defRPr/>
            </a:pPr>
            <a:r>
              <a:rPr kumimoji="0" lang="en-US" sz="4000" b="1" i="0" u="none" strike="noStrike" kern="0" cap="none" spc="0" normalizeH="0" baseline="0" noProof="0" dirty="0">
                <a:ln>
                  <a:noFill/>
                </a:ln>
                <a:solidFill>
                  <a:schemeClr val="tx1"/>
                </a:solidFill>
                <a:effectLst/>
                <a:uLnTx/>
                <a:uFillTx/>
                <a:latin typeface="Calibri"/>
                <a:ea typeface="Helvetica Neue"/>
                <a:cs typeface="Calibri"/>
                <a:sym typeface="Helvetica Neue"/>
              </a:rPr>
              <a:t>Reflection 2: </a:t>
            </a:r>
            <a:r>
              <a:rPr kumimoji="0" lang="en-US" sz="4000" b="1" i="0" u="none" strike="noStrike" kern="0" cap="none" spc="0" normalizeH="0" baseline="0" noProof="0" dirty="0">
                <a:ln>
                  <a:noFill/>
                </a:ln>
                <a:solidFill>
                  <a:srgbClr val="2F5496"/>
                </a:solidFill>
                <a:effectLst/>
                <a:uLnTx/>
                <a:uFillTx/>
                <a:latin typeface="Calibri"/>
                <a:ea typeface="Helvetica Neue"/>
                <a:cs typeface="Calibri"/>
                <a:sym typeface="Helvetica Neue"/>
              </a:rPr>
              <a:t>Decline in CAEP Students During the Pandemic by Program Area</a:t>
            </a:r>
          </a:p>
        </p:txBody>
      </p:sp>
      <p:graphicFrame>
        <p:nvGraphicFramePr>
          <p:cNvPr id="11" name="Chart 10" descr="Screenshot of AEP Dashboard">
            <a:extLst>
              <a:ext uri="{FF2B5EF4-FFF2-40B4-BE49-F238E27FC236}">
                <a16:creationId xmlns:a16="http://schemas.microsoft.com/office/drawing/2014/main" id="{476A0C7B-4F32-8041-9765-D4DFBFCD4384}"/>
              </a:ext>
            </a:extLst>
          </p:cNvPr>
          <p:cNvGraphicFramePr>
            <a:graphicFrameLocks/>
          </p:cNvGraphicFramePr>
          <p:nvPr/>
        </p:nvGraphicFramePr>
        <p:xfrm>
          <a:off x="185980" y="909534"/>
          <a:ext cx="6951124" cy="506110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descr="Change in Participants by Program Area Chart">
            <a:extLst>
              <a:ext uri="{FF2B5EF4-FFF2-40B4-BE49-F238E27FC236}">
                <a16:creationId xmlns:a16="http://schemas.microsoft.com/office/drawing/2014/main" id="{7972B15B-E7F3-5340-A06D-F3ED6F5F7D8E}"/>
              </a:ext>
            </a:extLst>
          </p:cNvPr>
          <p:cNvGraphicFramePr>
            <a:graphicFrameLocks/>
          </p:cNvGraphicFramePr>
          <p:nvPr/>
        </p:nvGraphicFramePr>
        <p:xfrm>
          <a:off x="7137103" y="1808444"/>
          <a:ext cx="5054897" cy="355397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1720602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15" name="TextBox 14">
            <a:extLst>
              <a:ext uri="{FF2B5EF4-FFF2-40B4-BE49-F238E27FC236}">
                <a16:creationId xmlns:a16="http://schemas.microsoft.com/office/drawing/2014/main" id="{78435929-4E6F-924A-AF52-A924C3AEF826}"/>
              </a:ext>
            </a:extLst>
          </p:cNvPr>
          <p:cNvSpPr txBox="1"/>
          <p:nvPr/>
        </p:nvSpPr>
        <p:spPr>
          <a:xfrm>
            <a:off x="185979" y="6440640"/>
            <a:ext cx="9700931" cy="307777"/>
          </a:xfrm>
          <a:prstGeom prst="rect">
            <a:avLst/>
          </a:prstGeom>
        </p:spPr>
        <p:txBody>
          <a:bodyPr wrap="square" lIns="91440" tIns="45720" rIns="91440" bIns="45720" rtlCol="0" anchor="t">
            <a:spAutoFit/>
          </a:bodyPr>
          <a:lstStyle/>
          <a:p>
            <a:r>
              <a:rPr lang="en-US" dirty="0">
                <a:solidFill>
                  <a:schemeClr val="bg1"/>
                </a:solidFill>
              </a:rPr>
              <a:t>Source: </a:t>
            </a:r>
            <a:r>
              <a:rPr lang="en-US" dirty="0" err="1">
                <a:solidFill>
                  <a:schemeClr val="bg1"/>
                </a:solidFill>
              </a:rPr>
              <a:t>LaunchBoard</a:t>
            </a:r>
            <a:r>
              <a:rPr lang="en-US" dirty="0">
                <a:solidFill>
                  <a:schemeClr val="bg1"/>
                </a:solidFill>
              </a:rPr>
              <a:t>, Adult Education Pipeline Dashboard, Accessed 5/2/22</a:t>
            </a:r>
          </a:p>
        </p:txBody>
      </p:sp>
      <p:sp>
        <p:nvSpPr>
          <p:cNvPr id="18" name="Title 3">
            <a:extLst>
              <a:ext uri="{FF2B5EF4-FFF2-40B4-BE49-F238E27FC236}">
                <a16:creationId xmlns:a16="http://schemas.microsoft.com/office/drawing/2014/main" id="{9722E5B1-8A38-A848-AC71-F0B6806262DE}"/>
              </a:ext>
            </a:extLst>
          </p:cNvPr>
          <p:cNvSpPr txBox="1">
            <a:spLocks noGrp="1"/>
          </p:cNvSpPr>
          <p:nvPr>
            <p:ph type="title" idx="4294967295"/>
          </p:nvPr>
        </p:nvSpPr>
        <p:spPr>
          <a:xfrm>
            <a:off x="5842862" y="0"/>
            <a:ext cx="6349138" cy="909534"/>
          </a:xfrm>
          <a:prstGeom prst="rect">
            <a:avLst/>
          </a:prstGeom>
          <a:solidFill>
            <a:schemeClr val="bg1"/>
          </a:solidFill>
          <a:ln>
            <a:noFill/>
            <a:prstDash/>
          </a:ln>
          <a:effectLst/>
        </p:spPr>
        <p:txBody>
          <a:bodyPr rot="0" spcFirstLastPara="1" vertOverflow="overflow" horzOverflow="overflow" vert="horz" wrap="square" lIns="50800" tIns="50800" rIns="50800" bIns="50800" numCol="1" spcCol="0" rtlCol="0" fromWordArt="0" anchor="ctr" anchorCtr="0" forceAA="0" compatLnSpc="1">
            <a:prstTxWarp prst="textNoShape">
              <a:avLst/>
            </a:prstTxWarp>
            <a:normAutofit fontScale="60000" lnSpcReduction="20000"/>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800"/>
              <a:buFont typeface="Helvetica Neue"/>
              <a:buNone/>
              <a:defRPr sz="4200" b="0" i="0" u="none" strike="noStrike" cap="none">
                <a:solidFill>
                  <a:srgbClr val="000000"/>
                </a:solidFill>
                <a:latin typeface="Helvetica Neue"/>
                <a:ea typeface="Helvetica Neue"/>
                <a:cs typeface="Helvetica Neue"/>
                <a:sym typeface="Helvetica Neue"/>
              </a:defRPr>
            </a:lvl1pPr>
            <a:lvl2pPr marR="0" lvl="1" algn="ctr" rtl="0">
              <a:lnSpc>
                <a:spcPct val="100000"/>
              </a:lnSpc>
              <a:spcBef>
                <a:spcPts val="0"/>
              </a:spcBef>
              <a:spcAft>
                <a:spcPts val="0"/>
              </a:spcAft>
              <a:buClr>
                <a:srgbClr val="000000"/>
              </a:buClr>
              <a:buSzPts val="1800"/>
              <a:buFont typeface="Helvetica Neue"/>
              <a:buNone/>
              <a:defRPr sz="4200" b="0" i="0" u="none" strike="noStrike" cap="none">
                <a:solidFill>
                  <a:srgbClr val="000000"/>
                </a:solidFill>
                <a:latin typeface="Helvetica Neue"/>
                <a:ea typeface="Helvetica Neue"/>
                <a:cs typeface="Helvetica Neue"/>
                <a:sym typeface="Helvetica Neue"/>
              </a:defRPr>
            </a:lvl2pPr>
            <a:lvl3pPr marR="0" lvl="2" algn="ctr" rtl="0">
              <a:lnSpc>
                <a:spcPct val="100000"/>
              </a:lnSpc>
              <a:spcBef>
                <a:spcPts val="0"/>
              </a:spcBef>
              <a:spcAft>
                <a:spcPts val="0"/>
              </a:spcAft>
              <a:buClr>
                <a:srgbClr val="000000"/>
              </a:buClr>
              <a:buSzPts val="1800"/>
              <a:buFont typeface="Helvetica Neue"/>
              <a:buNone/>
              <a:defRPr sz="4200" b="0" i="0" u="none" strike="noStrike" cap="none">
                <a:solidFill>
                  <a:srgbClr val="000000"/>
                </a:solidFill>
                <a:latin typeface="Helvetica Neue"/>
                <a:ea typeface="Helvetica Neue"/>
                <a:cs typeface="Helvetica Neue"/>
                <a:sym typeface="Helvetica Neue"/>
              </a:defRPr>
            </a:lvl3pPr>
            <a:lvl4pPr marR="0" lvl="3" algn="ctr" rtl="0">
              <a:lnSpc>
                <a:spcPct val="100000"/>
              </a:lnSpc>
              <a:spcBef>
                <a:spcPts val="0"/>
              </a:spcBef>
              <a:spcAft>
                <a:spcPts val="0"/>
              </a:spcAft>
              <a:buClr>
                <a:srgbClr val="000000"/>
              </a:buClr>
              <a:buSzPts val="1800"/>
              <a:buFont typeface="Helvetica Neue"/>
              <a:buNone/>
              <a:defRPr sz="4200" b="0" i="0" u="none" strike="noStrike" cap="none">
                <a:solidFill>
                  <a:srgbClr val="000000"/>
                </a:solidFill>
                <a:latin typeface="Helvetica Neue"/>
                <a:ea typeface="Helvetica Neue"/>
                <a:cs typeface="Helvetica Neue"/>
                <a:sym typeface="Helvetica Neue"/>
              </a:defRPr>
            </a:lvl4pPr>
            <a:lvl5pPr marR="0" lvl="4" algn="ctr" rtl="0">
              <a:lnSpc>
                <a:spcPct val="100000"/>
              </a:lnSpc>
              <a:spcBef>
                <a:spcPts val="0"/>
              </a:spcBef>
              <a:spcAft>
                <a:spcPts val="0"/>
              </a:spcAft>
              <a:buClr>
                <a:srgbClr val="000000"/>
              </a:buClr>
              <a:buSzPts val="1800"/>
              <a:buFont typeface="Helvetica Neue"/>
              <a:buNone/>
              <a:defRPr sz="4200" b="0" i="0" u="none" strike="noStrike" cap="none">
                <a:solidFill>
                  <a:srgbClr val="000000"/>
                </a:solidFill>
                <a:latin typeface="Helvetica Neue"/>
                <a:ea typeface="Helvetica Neue"/>
                <a:cs typeface="Helvetica Neue"/>
                <a:sym typeface="Helvetica Neue"/>
              </a:defRPr>
            </a:lvl5pPr>
            <a:lvl6pPr marR="0" lvl="5" algn="ctr" rtl="0">
              <a:lnSpc>
                <a:spcPct val="100000"/>
              </a:lnSpc>
              <a:spcBef>
                <a:spcPts val="0"/>
              </a:spcBef>
              <a:spcAft>
                <a:spcPts val="0"/>
              </a:spcAft>
              <a:buClr>
                <a:srgbClr val="000000"/>
              </a:buClr>
              <a:buSzPts val="1800"/>
              <a:buFont typeface="Helvetica Neue"/>
              <a:buNone/>
              <a:defRPr sz="4200" b="0" i="0" u="none" strike="noStrike" cap="none">
                <a:solidFill>
                  <a:srgbClr val="000000"/>
                </a:solidFill>
                <a:latin typeface="Helvetica Neue"/>
                <a:ea typeface="Helvetica Neue"/>
                <a:cs typeface="Helvetica Neue"/>
                <a:sym typeface="Helvetica Neue"/>
              </a:defRPr>
            </a:lvl6pPr>
            <a:lvl7pPr marR="0" lvl="6" algn="ctr" rtl="0">
              <a:lnSpc>
                <a:spcPct val="100000"/>
              </a:lnSpc>
              <a:spcBef>
                <a:spcPts val="0"/>
              </a:spcBef>
              <a:spcAft>
                <a:spcPts val="0"/>
              </a:spcAft>
              <a:buClr>
                <a:srgbClr val="000000"/>
              </a:buClr>
              <a:buSzPts val="1800"/>
              <a:buFont typeface="Helvetica Neue"/>
              <a:buNone/>
              <a:defRPr sz="4200" b="0" i="0" u="none" strike="noStrike" cap="none">
                <a:solidFill>
                  <a:srgbClr val="000000"/>
                </a:solidFill>
                <a:latin typeface="Helvetica Neue"/>
                <a:ea typeface="Helvetica Neue"/>
                <a:cs typeface="Helvetica Neue"/>
                <a:sym typeface="Helvetica Neue"/>
              </a:defRPr>
            </a:lvl7pPr>
            <a:lvl8pPr marR="0" lvl="7" algn="ctr" rtl="0">
              <a:lnSpc>
                <a:spcPct val="100000"/>
              </a:lnSpc>
              <a:spcBef>
                <a:spcPts val="0"/>
              </a:spcBef>
              <a:spcAft>
                <a:spcPts val="0"/>
              </a:spcAft>
              <a:buClr>
                <a:srgbClr val="000000"/>
              </a:buClr>
              <a:buSzPts val="1800"/>
              <a:buFont typeface="Helvetica Neue"/>
              <a:buNone/>
              <a:defRPr sz="4200" b="0" i="0" u="none" strike="noStrike" cap="none">
                <a:solidFill>
                  <a:srgbClr val="000000"/>
                </a:solidFill>
                <a:latin typeface="Helvetica Neue"/>
                <a:ea typeface="Helvetica Neue"/>
                <a:cs typeface="Helvetica Neue"/>
                <a:sym typeface="Helvetica Neue"/>
              </a:defRPr>
            </a:lvl8pPr>
            <a:lvl9pPr marR="0" lvl="8" algn="ctr" rtl="0">
              <a:lnSpc>
                <a:spcPct val="100000"/>
              </a:lnSpc>
              <a:spcBef>
                <a:spcPts val="0"/>
              </a:spcBef>
              <a:spcAft>
                <a:spcPts val="0"/>
              </a:spcAft>
              <a:buClr>
                <a:srgbClr val="000000"/>
              </a:buClr>
              <a:buSzPts val="1800"/>
              <a:buFont typeface="Helvetica Neue"/>
              <a:buNone/>
              <a:defRPr sz="4200" b="0" i="0" u="none" strike="noStrike" cap="none">
                <a:solidFill>
                  <a:srgbClr val="000000"/>
                </a:solidFill>
                <a:latin typeface="Helvetica Neue"/>
                <a:ea typeface="Helvetica Neue"/>
                <a:cs typeface="Helvetica Neue"/>
                <a:sym typeface="Helvetica Neue"/>
              </a:defRPr>
            </a:lvl9pPr>
          </a:lstStyle>
          <a:p>
            <a:pPr marL="0" marR="0" lvl="0" indent="0" algn="ctr" defTabSz="914400" rtl="0" eaLnBrk="1" fontAlgn="auto" latinLnBrk="0" hangingPunct="1">
              <a:lnSpc>
                <a:spcPct val="100000"/>
              </a:lnSpc>
              <a:spcBef>
                <a:spcPts val="0"/>
              </a:spcBef>
              <a:spcAft>
                <a:spcPts val="0"/>
              </a:spcAft>
              <a:buClr>
                <a:srgbClr val="000000"/>
              </a:buClr>
              <a:buSzPts val="1800"/>
              <a:buFont typeface="Helvetica Neue"/>
              <a:buNone/>
              <a:tabLst/>
              <a:defRPr/>
            </a:pPr>
            <a:r>
              <a:rPr kumimoji="0" lang="en-US" sz="4000" b="1" i="0" u="none" strike="noStrike" kern="0" cap="none" spc="0" normalizeH="0" baseline="0" noProof="0" dirty="0">
                <a:ln>
                  <a:noFill/>
                </a:ln>
                <a:solidFill>
                  <a:schemeClr val="tx1"/>
                </a:solidFill>
                <a:effectLst/>
                <a:uLnTx/>
                <a:uFillTx/>
                <a:latin typeface="Calibri"/>
                <a:ea typeface="Helvetica Neue"/>
                <a:cs typeface="Calibri"/>
                <a:sym typeface="Helvetica Neue"/>
              </a:rPr>
              <a:t>Reflection 3: </a:t>
            </a:r>
            <a:r>
              <a:rPr kumimoji="0" lang="en-US" sz="4000" b="1" i="0" u="none" strike="noStrike" kern="0" cap="none" spc="0" normalizeH="0" baseline="0" noProof="0" dirty="0">
                <a:ln>
                  <a:noFill/>
                </a:ln>
                <a:solidFill>
                  <a:srgbClr val="2F5496"/>
                </a:solidFill>
                <a:effectLst/>
                <a:uLnTx/>
                <a:uFillTx/>
                <a:latin typeface="Calibri"/>
                <a:ea typeface="Helvetica Neue"/>
                <a:cs typeface="Calibri"/>
                <a:sym typeface="Helvetica Neue"/>
              </a:rPr>
              <a:t>Decline in CAEP Students During the Pandemic by Program Area and Race / Ethnicity </a:t>
            </a:r>
            <a:br>
              <a:rPr kumimoji="0" lang="en-US" sz="4000" b="1" i="0" u="none" strike="noStrike" kern="0" cap="none" spc="0" normalizeH="0" baseline="0" noProof="0" dirty="0">
                <a:ln>
                  <a:noFill/>
                </a:ln>
                <a:solidFill>
                  <a:srgbClr val="2F5496"/>
                </a:solidFill>
                <a:effectLst/>
                <a:uLnTx/>
                <a:uFillTx/>
                <a:latin typeface="Calibri"/>
                <a:ea typeface="Helvetica Neue"/>
                <a:cs typeface="Calibri"/>
                <a:sym typeface="Helvetica Neue"/>
              </a:rPr>
            </a:br>
            <a:r>
              <a:rPr kumimoji="0" lang="en-US" sz="3000" b="1" i="1" u="none" strike="noStrike" kern="0" cap="none" spc="0" normalizeH="0" baseline="0" noProof="0" dirty="0">
                <a:ln>
                  <a:noFill/>
                </a:ln>
                <a:solidFill>
                  <a:srgbClr val="2F5496"/>
                </a:solidFill>
                <a:effectLst/>
                <a:uLnTx/>
                <a:uFillTx/>
                <a:latin typeface="Calibri"/>
                <a:ea typeface="Helvetica Neue"/>
                <a:cs typeface="Calibri"/>
                <a:sym typeface="Helvetica Neue"/>
              </a:rPr>
              <a:t>(Change in Participants between 2018-19 and 2020-21)</a:t>
            </a:r>
            <a:endParaRPr kumimoji="0" lang="en-US" sz="4000" b="1" i="1" u="none" strike="noStrike" kern="0" cap="none" spc="0" normalizeH="0" baseline="0" noProof="0" dirty="0">
              <a:ln>
                <a:noFill/>
              </a:ln>
              <a:solidFill>
                <a:srgbClr val="2F5496"/>
              </a:solidFill>
              <a:effectLst/>
              <a:uLnTx/>
              <a:uFillTx/>
              <a:latin typeface="Calibri"/>
              <a:ea typeface="Helvetica Neue"/>
              <a:cs typeface="Calibri"/>
              <a:sym typeface="Helvetica Neue"/>
            </a:endParaRPr>
          </a:p>
        </p:txBody>
      </p:sp>
      <p:graphicFrame>
        <p:nvGraphicFramePr>
          <p:cNvPr id="12" name="Chart 11" descr="ESL Chart">
            <a:extLst>
              <a:ext uri="{FF2B5EF4-FFF2-40B4-BE49-F238E27FC236}">
                <a16:creationId xmlns:a16="http://schemas.microsoft.com/office/drawing/2014/main" id="{05C0AA2A-F8F0-BA4B-A692-1CA363949C7E}"/>
              </a:ext>
            </a:extLst>
          </p:cNvPr>
          <p:cNvGraphicFramePr>
            <a:graphicFrameLocks/>
          </p:cNvGraphicFramePr>
          <p:nvPr>
            <p:extLst>
              <p:ext uri="{D42A27DB-BD31-4B8C-83A1-F6EECF244321}">
                <p14:modId xmlns:p14="http://schemas.microsoft.com/office/powerpoint/2010/main" val="4284748372"/>
              </p:ext>
            </p:extLst>
          </p:nvPr>
        </p:nvGraphicFramePr>
        <p:xfrm>
          <a:off x="185979" y="896024"/>
          <a:ext cx="5181600" cy="277906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Chart 13" descr="ABE Chart">
            <a:extLst>
              <a:ext uri="{FF2B5EF4-FFF2-40B4-BE49-F238E27FC236}">
                <a16:creationId xmlns:a16="http://schemas.microsoft.com/office/drawing/2014/main" id="{E99FA39D-6C39-F446-957C-25472E86DAA5}"/>
              </a:ext>
            </a:extLst>
          </p:cNvPr>
          <p:cNvGraphicFramePr>
            <a:graphicFrameLocks/>
          </p:cNvGraphicFramePr>
          <p:nvPr>
            <p:extLst>
              <p:ext uri="{D42A27DB-BD31-4B8C-83A1-F6EECF244321}">
                <p14:modId xmlns:p14="http://schemas.microsoft.com/office/powerpoint/2010/main" val="506520883"/>
              </p:ext>
            </p:extLst>
          </p:nvPr>
        </p:nvGraphicFramePr>
        <p:xfrm>
          <a:off x="6101169" y="846651"/>
          <a:ext cx="5181600" cy="277906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Chart 18" descr="ASE Chart">
            <a:extLst>
              <a:ext uri="{FF2B5EF4-FFF2-40B4-BE49-F238E27FC236}">
                <a16:creationId xmlns:a16="http://schemas.microsoft.com/office/drawing/2014/main" id="{AFBAA007-650B-3D4B-BB9F-4DF2D094E8CD}"/>
              </a:ext>
            </a:extLst>
          </p:cNvPr>
          <p:cNvGraphicFramePr>
            <a:graphicFrameLocks/>
          </p:cNvGraphicFramePr>
          <p:nvPr>
            <p:extLst>
              <p:ext uri="{D42A27DB-BD31-4B8C-83A1-F6EECF244321}">
                <p14:modId xmlns:p14="http://schemas.microsoft.com/office/powerpoint/2010/main" val="4157615114"/>
              </p:ext>
            </p:extLst>
          </p:nvPr>
        </p:nvGraphicFramePr>
        <p:xfrm>
          <a:off x="212027" y="3570575"/>
          <a:ext cx="5181600" cy="277906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0" name="Chart 19" descr="CTE Chart">
            <a:extLst>
              <a:ext uri="{FF2B5EF4-FFF2-40B4-BE49-F238E27FC236}">
                <a16:creationId xmlns:a16="http://schemas.microsoft.com/office/drawing/2014/main" id="{7C7F8F16-29F8-0947-83DF-D3A8A937EA50}"/>
              </a:ext>
            </a:extLst>
          </p:cNvPr>
          <p:cNvGraphicFramePr>
            <a:graphicFrameLocks/>
          </p:cNvGraphicFramePr>
          <p:nvPr>
            <p:extLst>
              <p:ext uri="{D42A27DB-BD31-4B8C-83A1-F6EECF244321}">
                <p14:modId xmlns:p14="http://schemas.microsoft.com/office/powerpoint/2010/main" val="2623565372"/>
              </p:ext>
            </p:extLst>
          </p:nvPr>
        </p:nvGraphicFramePr>
        <p:xfrm>
          <a:off x="6127217" y="3586074"/>
          <a:ext cx="5525148" cy="2779063"/>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121668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15" name="TextBox 14">
            <a:extLst>
              <a:ext uri="{FF2B5EF4-FFF2-40B4-BE49-F238E27FC236}">
                <a16:creationId xmlns:a16="http://schemas.microsoft.com/office/drawing/2014/main" id="{78435929-4E6F-924A-AF52-A924C3AEF826}"/>
              </a:ext>
            </a:extLst>
          </p:cNvPr>
          <p:cNvSpPr txBox="1"/>
          <p:nvPr/>
        </p:nvSpPr>
        <p:spPr>
          <a:xfrm>
            <a:off x="185979" y="6440640"/>
            <a:ext cx="9700931" cy="307777"/>
          </a:xfrm>
          <a:prstGeom prst="rect">
            <a:avLst/>
          </a:prstGeom>
        </p:spPr>
        <p:txBody>
          <a:bodyPr wrap="square" lIns="91440" tIns="45720" rIns="91440" bIns="45720" rtlCol="0" anchor="t">
            <a:spAutoFit/>
          </a:bodyPr>
          <a:lstStyle/>
          <a:p>
            <a:r>
              <a:rPr lang="en-US" dirty="0">
                <a:solidFill>
                  <a:schemeClr val="bg1"/>
                </a:solidFill>
              </a:rPr>
              <a:t>Source: </a:t>
            </a:r>
            <a:r>
              <a:rPr lang="en-US" dirty="0" err="1">
                <a:solidFill>
                  <a:schemeClr val="bg1"/>
                </a:solidFill>
              </a:rPr>
              <a:t>LaunchBoard</a:t>
            </a:r>
            <a:r>
              <a:rPr lang="en-US" dirty="0">
                <a:solidFill>
                  <a:schemeClr val="bg1"/>
                </a:solidFill>
              </a:rPr>
              <a:t>, Adult Education Pipeline Dashboard, Accessed 5/2/22</a:t>
            </a:r>
          </a:p>
        </p:txBody>
      </p:sp>
      <p:sp>
        <p:nvSpPr>
          <p:cNvPr id="18" name="Title 3">
            <a:extLst>
              <a:ext uri="{FF2B5EF4-FFF2-40B4-BE49-F238E27FC236}">
                <a16:creationId xmlns:a16="http://schemas.microsoft.com/office/drawing/2014/main" id="{9722E5B1-8A38-A848-AC71-F0B6806262DE}"/>
              </a:ext>
            </a:extLst>
          </p:cNvPr>
          <p:cNvSpPr txBox="1">
            <a:spLocks noGrp="1"/>
          </p:cNvSpPr>
          <p:nvPr>
            <p:ph type="title" idx="4294967295"/>
          </p:nvPr>
        </p:nvSpPr>
        <p:spPr>
          <a:xfrm>
            <a:off x="5842862" y="0"/>
            <a:ext cx="6349138" cy="909534"/>
          </a:xfrm>
          <a:prstGeom prst="rect">
            <a:avLst/>
          </a:prstGeom>
          <a:solidFill>
            <a:schemeClr val="bg1"/>
          </a:solidFill>
          <a:ln>
            <a:noFill/>
            <a:prstDash/>
          </a:ln>
          <a:effectLst/>
        </p:spPr>
        <p:txBody>
          <a:bodyPr rot="0" spcFirstLastPara="1" vertOverflow="overflow" horzOverflow="overflow" vert="horz" wrap="square" lIns="50800" tIns="50800" rIns="50800" bIns="50800" numCol="1" spcCol="0" rtlCol="0" fromWordArt="0" anchor="ctr" anchorCtr="0" forceAA="0" compatLnSpc="1">
            <a:prstTxWarp prst="textNoShape">
              <a:avLst/>
            </a:prstTxWarp>
            <a:normAutofit fontScale="82500" lnSpcReduction="20000"/>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800"/>
              <a:buFont typeface="Helvetica Neue"/>
              <a:buNone/>
              <a:defRPr sz="4200" b="0" i="0" u="none" strike="noStrike" cap="none">
                <a:solidFill>
                  <a:srgbClr val="000000"/>
                </a:solidFill>
                <a:latin typeface="Helvetica Neue"/>
                <a:ea typeface="Helvetica Neue"/>
                <a:cs typeface="Helvetica Neue"/>
                <a:sym typeface="Helvetica Neue"/>
              </a:defRPr>
            </a:lvl1pPr>
            <a:lvl2pPr marR="0" lvl="1" algn="ctr" rtl="0">
              <a:lnSpc>
                <a:spcPct val="100000"/>
              </a:lnSpc>
              <a:spcBef>
                <a:spcPts val="0"/>
              </a:spcBef>
              <a:spcAft>
                <a:spcPts val="0"/>
              </a:spcAft>
              <a:buClr>
                <a:srgbClr val="000000"/>
              </a:buClr>
              <a:buSzPts val="1800"/>
              <a:buFont typeface="Helvetica Neue"/>
              <a:buNone/>
              <a:defRPr sz="4200" b="0" i="0" u="none" strike="noStrike" cap="none">
                <a:solidFill>
                  <a:srgbClr val="000000"/>
                </a:solidFill>
                <a:latin typeface="Helvetica Neue"/>
                <a:ea typeface="Helvetica Neue"/>
                <a:cs typeface="Helvetica Neue"/>
                <a:sym typeface="Helvetica Neue"/>
              </a:defRPr>
            </a:lvl2pPr>
            <a:lvl3pPr marR="0" lvl="2" algn="ctr" rtl="0">
              <a:lnSpc>
                <a:spcPct val="100000"/>
              </a:lnSpc>
              <a:spcBef>
                <a:spcPts val="0"/>
              </a:spcBef>
              <a:spcAft>
                <a:spcPts val="0"/>
              </a:spcAft>
              <a:buClr>
                <a:srgbClr val="000000"/>
              </a:buClr>
              <a:buSzPts val="1800"/>
              <a:buFont typeface="Helvetica Neue"/>
              <a:buNone/>
              <a:defRPr sz="4200" b="0" i="0" u="none" strike="noStrike" cap="none">
                <a:solidFill>
                  <a:srgbClr val="000000"/>
                </a:solidFill>
                <a:latin typeface="Helvetica Neue"/>
                <a:ea typeface="Helvetica Neue"/>
                <a:cs typeface="Helvetica Neue"/>
                <a:sym typeface="Helvetica Neue"/>
              </a:defRPr>
            </a:lvl3pPr>
            <a:lvl4pPr marR="0" lvl="3" algn="ctr" rtl="0">
              <a:lnSpc>
                <a:spcPct val="100000"/>
              </a:lnSpc>
              <a:spcBef>
                <a:spcPts val="0"/>
              </a:spcBef>
              <a:spcAft>
                <a:spcPts val="0"/>
              </a:spcAft>
              <a:buClr>
                <a:srgbClr val="000000"/>
              </a:buClr>
              <a:buSzPts val="1800"/>
              <a:buFont typeface="Helvetica Neue"/>
              <a:buNone/>
              <a:defRPr sz="4200" b="0" i="0" u="none" strike="noStrike" cap="none">
                <a:solidFill>
                  <a:srgbClr val="000000"/>
                </a:solidFill>
                <a:latin typeface="Helvetica Neue"/>
                <a:ea typeface="Helvetica Neue"/>
                <a:cs typeface="Helvetica Neue"/>
                <a:sym typeface="Helvetica Neue"/>
              </a:defRPr>
            </a:lvl4pPr>
            <a:lvl5pPr marR="0" lvl="4" algn="ctr" rtl="0">
              <a:lnSpc>
                <a:spcPct val="100000"/>
              </a:lnSpc>
              <a:spcBef>
                <a:spcPts val="0"/>
              </a:spcBef>
              <a:spcAft>
                <a:spcPts val="0"/>
              </a:spcAft>
              <a:buClr>
                <a:srgbClr val="000000"/>
              </a:buClr>
              <a:buSzPts val="1800"/>
              <a:buFont typeface="Helvetica Neue"/>
              <a:buNone/>
              <a:defRPr sz="4200" b="0" i="0" u="none" strike="noStrike" cap="none">
                <a:solidFill>
                  <a:srgbClr val="000000"/>
                </a:solidFill>
                <a:latin typeface="Helvetica Neue"/>
                <a:ea typeface="Helvetica Neue"/>
                <a:cs typeface="Helvetica Neue"/>
                <a:sym typeface="Helvetica Neue"/>
              </a:defRPr>
            </a:lvl5pPr>
            <a:lvl6pPr marR="0" lvl="5" algn="ctr" rtl="0">
              <a:lnSpc>
                <a:spcPct val="100000"/>
              </a:lnSpc>
              <a:spcBef>
                <a:spcPts val="0"/>
              </a:spcBef>
              <a:spcAft>
                <a:spcPts val="0"/>
              </a:spcAft>
              <a:buClr>
                <a:srgbClr val="000000"/>
              </a:buClr>
              <a:buSzPts val="1800"/>
              <a:buFont typeface="Helvetica Neue"/>
              <a:buNone/>
              <a:defRPr sz="4200" b="0" i="0" u="none" strike="noStrike" cap="none">
                <a:solidFill>
                  <a:srgbClr val="000000"/>
                </a:solidFill>
                <a:latin typeface="Helvetica Neue"/>
                <a:ea typeface="Helvetica Neue"/>
                <a:cs typeface="Helvetica Neue"/>
                <a:sym typeface="Helvetica Neue"/>
              </a:defRPr>
            </a:lvl6pPr>
            <a:lvl7pPr marR="0" lvl="6" algn="ctr" rtl="0">
              <a:lnSpc>
                <a:spcPct val="100000"/>
              </a:lnSpc>
              <a:spcBef>
                <a:spcPts val="0"/>
              </a:spcBef>
              <a:spcAft>
                <a:spcPts val="0"/>
              </a:spcAft>
              <a:buClr>
                <a:srgbClr val="000000"/>
              </a:buClr>
              <a:buSzPts val="1800"/>
              <a:buFont typeface="Helvetica Neue"/>
              <a:buNone/>
              <a:defRPr sz="4200" b="0" i="0" u="none" strike="noStrike" cap="none">
                <a:solidFill>
                  <a:srgbClr val="000000"/>
                </a:solidFill>
                <a:latin typeface="Helvetica Neue"/>
                <a:ea typeface="Helvetica Neue"/>
                <a:cs typeface="Helvetica Neue"/>
                <a:sym typeface="Helvetica Neue"/>
              </a:defRPr>
            </a:lvl7pPr>
            <a:lvl8pPr marR="0" lvl="7" algn="ctr" rtl="0">
              <a:lnSpc>
                <a:spcPct val="100000"/>
              </a:lnSpc>
              <a:spcBef>
                <a:spcPts val="0"/>
              </a:spcBef>
              <a:spcAft>
                <a:spcPts val="0"/>
              </a:spcAft>
              <a:buClr>
                <a:srgbClr val="000000"/>
              </a:buClr>
              <a:buSzPts val="1800"/>
              <a:buFont typeface="Helvetica Neue"/>
              <a:buNone/>
              <a:defRPr sz="4200" b="0" i="0" u="none" strike="noStrike" cap="none">
                <a:solidFill>
                  <a:srgbClr val="000000"/>
                </a:solidFill>
                <a:latin typeface="Helvetica Neue"/>
                <a:ea typeface="Helvetica Neue"/>
                <a:cs typeface="Helvetica Neue"/>
                <a:sym typeface="Helvetica Neue"/>
              </a:defRPr>
            </a:lvl8pPr>
            <a:lvl9pPr marR="0" lvl="8" algn="ctr" rtl="0">
              <a:lnSpc>
                <a:spcPct val="100000"/>
              </a:lnSpc>
              <a:spcBef>
                <a:spcPts val="0"/>
              </a:spcBef>
              <a:spcAft>
                <a:spcPts val="0"/>
              </a:spcAft>
              <a:buClr>
                <a:srgbClr val="000000"/>
              </a:buClr>
              <a:buSzPts val="1800"/>
              <a:buFont typeface="Helvetica Neue"/>
              <a:buNone/>
              <a:defRPr sz="4200" b="0" i="0" u="none" strike="noStrike" cap="none">
                <a:solidFill>
                  <a:srgbClr val="000000"/>
                </a:solidFill>
                <a:latin typeface="Helvetica Neue"/>
                <a:ea typeface="Helvetica Neue"/>
                <a:cs typeface="Helvetica Neue"/>
                <a:sym typeface="Helvetica Neue"/>
              </a:defRPr>
            </a:lvl9pPr>
          </a:lstStyle>
          <a:p>
            <a:pPr marL="0" marR="0" lvl="0" indent="0" algn="ctr" defTabSz="914400" rtl="0" eaLnBrk="1" fontAlgn="auto" latinLnBrk="0" hangingPunct="1">
              <a:lnSpc>
                <a:spcPct val="100000"/>
              </a:lnSpc>
              <a:spcBef>
                <a:spcPts val="0"/>
              </a:spcBef>
              <a:spcAft>
                <a:spcPts val="0"/>
              </a:spcAft>
              <a:buClr>
                <a:srgbClr val="000000"/>
              </a:buClr>
              <a:buSzPts val="1800"/>
              <a:buFont typeface="Helvetica Neue"/>
              <a:buNone/>
              <a:tabLst/>
              <a:defRPr/>
            </a:pPr>
            <a:r>
              <a:rPr kumimoji="0" lang="en-US" sz="4000" b="1" i="0" u="none" strike="noStrike" kern="0" cap="none" spc="0" normalizeH="0" baseline="0" noProof="0" dirty="0">
                <a:ln>
                  <a:noFill/>
                </a:ln>
                <a:solidFill>
                  <a:schemeClr val="tx1"/>
                </a:solidFill>
                <a:effectLst/>
                <a:uLnTx/>
                <a:uFillTx/>
                <a:latin typeface="Calibri"/>
                <a:ea typeface="Helvetica Neue"/>
                <a:cs typeface="Calibri"/>
                <a:sym typeface="Helvetica Neue"/>
              </a:rPr>
              <a:t>Reflection 4: </a:t>
            </a:r>
            <a:r>
              <a:rPr kumimoji="0" lang="en-US" sz="4000" b="1" i="0" u="none" strike="noStrike" kern="0" cap="none" spc="0" normalizeH="0" baseline="0" noProof="0" dirty="0">
                <a:ln>
                  <a:noFill/>
                </a:ln>
                <a:solidFill>
                  <a:srgbClr val="2F5496"/>
                </a:solidFill>
                <a:effectLst/>
                <a:uLnTx/>
                <a:uFillTx/>
                <a:latin typeface="Calibri"/>
                <a:ea typeface="Helvetica Neue"/>
                <a:cs typeface="Calibri"/>
                <a:sym typeface="Helvetica Neue"/>
              </a:rPr>
              <a:t>Diploma / GED / HSE Completion by Race / Ethnicity</a:t>
            </a:r>
            <a:endParaRPr kumimoji="0" lang="en-US" sz="4000" b="1" i="1" u="none" strike="noStrike" kern="0" cap="none" spc="0" normalizeH="0" baseline="0" noProof="0" dirty="0">
              <a:ln>
                <a:noFill/>
              </a:ln>
              <a:solidFill>
                <a:srgbClr val="2F5496"/>
              </a:solidFill>
              <a:effectLst/>
              <a:highlight>
                <a:srgbClr val="FFFF00"/>
              </a:highlight>
              <a:uLnTx/>
              <a:uFillTx/>
              <a:latin typeface="Calibri"/>
              <a:ea typeface="Helvetica Neue"/>
              <a:cs typeface="Calibri"/>
              <a:sym typeface="Helvetica Neue"/>
            </a:endParaRPr>
          </a:p>
        </p:txBody>
      </p:sp>
      <p:pic>
        <p:nvPicPr>
          <p:cNvPr id="5" name="Picture 4" descr="Table&#10;&#10;Description automatically generated">
            <a:extLst>
              <a:ext uri="{FF2B5EF4-FFF2-40B4-BE49-F238E27FC236}">
                <a16:creationId xmlns:a16="http://schemas.microsoft.com/office/drawing/2014/main" id="{B6FB5019-E8CA-9D4D-9CF8-3BCEC09788B8}"/>
              </a:ext>
            </a:extLst>
          </p:cNvPr>
          <p:cNvPicPr>
            <a:picLocks noChangeAspect="1"/>
          </p:cNvPicPr>
          <p:nvPr/>
        </p:nvPicPr>
        <p:blipFill>
          <a:blip r:embed="rId3"/>
          <a:stretch>
            <a:fillRect/>
          </a:stretch>
        </p:blipFill>
        <p:spPr>
          <a:xfrm>
            <a:off x="571500" y="1317743"/>
            <a:ext cx="5524500" cy="4660900"/>
          </a:xfrm>
          <a:prstGeom prst="rect">
            <a:avLst/>
          </a:prstGeom>
        </p:spPr>
      </p:pic>
      <p:graphicFrame>
        <p:nvGraphicFramePr>
          <p:cNvPr id="13" name="Chart 12" descr="Change in Participants that Earned a Diploma, GED, or High School Equivalency Chart">
            <a:extLst>
              <a:ext uri="{FF2B5EF4-FFF2-40B4-BE49-F238E27FC236}">
                <a16:creationId xmlns:a16="http://schemas.microsoft.com/office/drawing/2014/main" id="{28FC9C6C-E9AF-A04A-AF73-8D0F7627E5DA}"/>
              </a:ext>
            </a:extLst>
          </p:cNvPr>
          <p:cNvGraphicFramePr>
            <a:graphicFrameLocks/>
          </p:cNvGraphicFramePr>
          <p:nvPr>
            <p:extLst>
              <p:ext uri="{D42A27DB-BD31-4B8C-83A1-F6EECF244321}">
                <p14:modId xmlns:p14="http://schemas.microsoft.com/office/powerpoint/2010/main" val="2404090250"/>
              </p:ext>
            </p:extLst>
          </p:nvPr>
        </p:nvGraphicFramePr>
        <p:xfrm>
          <a:off x="6557683" y="1371531"/>
          <a:ext cx="5181600" cy="3711575"/>
        </p:xfrm>
        <a:graphic>
          <a:graphicData uri="http://schemas.openxmlformats.org/drawingml/2006/chart">
            <c:chart xmlns:c="http://schemas.openxmlformats.org/drawingml/2006/chart" xmlns:r="http://schemas.openxmlformats.org/officeDocument/2006/relationships" r:id="rId4"/>
          </a:graphicData>
        </a:graphic>
      </p:graphicFrame>
      <p:sp>
        <p:nvSpPr>
          <p:cNvPr id="6" name="Title 3">
            <a:extLst>
              <a:ext uri="{FF2B5EF4-FFF2-40B4-BE49-F238E27FC236}">
                <a16:creationId xmlns:a16="http://schemas.microsoft.com/office/drawing/2014/main" id="{B2754740-79BC-464C-BC4E-A0D2D393BBF8}"/>
              </a:ext>
            </a:extLst>
          </p:cNvPr>
          <p:cNvSpPr txBox="1">
            <a:spLocks/>
          </p:cNvSpPr>
          <p:nvPr/>
        </p:nvSpPr>
        <p:spPr>
          <a:xfrm>
            <a:off x="6833348" y="5083106"/>
            <a:ext cx="4630270" cy="678452"/>
          </a:xfrm>
          <a:prstGeom prst="rect">
            <a:avLst/>
          </a:prstGeom>
          <a:solidFill>
            <a:schemeClr val="bg1"/>
          </a:solidFill>
          <a:ln>
            <a:noFill/>
          </a:ln>
        </p:spPr>
        <p:txBody>
          <a:bodyPr spcFirstLastPara="1" wrap="square" lIns="50800" tIns="50800" rIns="50800" bIns="50800" anchor="ctr" anchorCtr="0">
            <a:normAutofit fontScale="45000" lnSpcReduction="20000"/>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800"/>
              <a:buFont typeface="Helvetica Neue"/>
              <a:buNone/>
              <a:defRPr sz="4200" b="0" i="0" u="none" strike="noStrike" cap="none">
                <a:solidFill>
                  <a:srgbClr val="000000"/>
                </a:solidFill>
                <a:latin typeface="Helvetica Neue"/>
                <a:ea typeface="Helvetica Neue"/>
                <a:cs typeface="Helvetica Neue"/>
                <a:sym typeface="Helvetica Neue"/>
              </a:defRPr>
            </a:lvl1pPr>
            <a:lvl2pPr marR="0" lvl="1" algn="ctr" rtl="0">
              <a:lnSpc>
                <a:spcPct val="100000"/>
              </a:lnSpc>
              <a:spcBef>
                <a:spcPts val="0"/>
              </a:spcBef>
              <a:spcAft>
                <a:spcPts val="0"/>
              </a:spcAft>
              <a:buClr>
                <a:srgbClr val="000000"/>
              </a:buClr>
              <a:buSzPts val="1800"/>
              <a:buFont typeface="Helvetica Neue"/>
              <a:buNone/>
              <a:defRPr sz="4200" b="0" i="0" u="none" strike="noStrike" cap="none">
                <a:solidFill>
                  <a:srgbClr val="000000"/>
                </a:solidFill>
                <a:latin typeface="Helvetica Neue"/>
                <a:ea typeface="Helvetica Neue"/>
                <a:cs typeface="Helvetica Neue"/>
                <a:sym typeface="Helvetica Neue"/>
              </a:defRPr>
            </a:lvl2pPr>
            <a:lvl3pPr marR="0" lvl="2" algn="ctr" rtl="0">
              <a:lnSpc>
                <a:spcPct val="100000"/>
              </a:lnSpc>
              <a:spcBef>
                <a:spcPts val="0"/>
              </a:spcBef>
              <a:spcAft>
                <a:spcPts val="0"/>
              </a:spcAft>
              <a:buClr>
                <a:srgbClr val="000000"/>
              </a:buClr>
              <a:buSzPts val="1800"/>
              <a:buFont typeface="Helvetica Neue"/>
              <a:buNone/>
              <a:defRPr sz="4200" b="0" i="0" u="none" strike="noStrike" cap="none">
                <a:solidFill>
                  <a:srgbClr val="000000"/>
                </a:solidFill>
                <a:latin typeface="Helvetica Neue"/>
                <a:ea typeface="Helvetica Neue"/>
                <a:cs typeface="Helvetica Neue"/>
                <a:sym typeface="Helvetica Neue"/>
              </a:defRPr>
            </a:lvl3pPr>
            <a:lvl4pPr marR="0" lvl="3" algn="ctr" rtl="0">
              <a:lnSpc>
                <a:spcPct val="100000"/>
              </a:lnSpc>
              <a:spcBef>
                <a:spcPts val="0"/>
              </a:spcBef>
              <a:spcAft>
                <a:spcPts val="0"/>
              </a:spcAft>
              <a:buClr>
                <a:srgbClr val="000000"/>
              </a:buClr>
              <a:buSzPts val="1800"/>
              <a:buFont typeface="Helvetica Neue"/>
              <a:buNone/>
              <a:defRPr sz="4200" b="0" i="0" u="none" strike="noStrike" cap="none">
                <a:solidFill>
                  <a:srgbClr val="000000"/>
                </a:solidFill>
                <a:latin typeface="Helvetica Neue"/>
                <a:ea typeface="Helvetica Neue"/>
                <a:cs typeface="Helvetica Neue"/>
                <a:sym typeface="Helvetica Neue"/>
              </a:defRPr>
            </a:lvl4pPr>
            <a:lvl5pPr marR="0" lvl="4" algn="ctr" rtl="0">
              <a:lnSpc>
                <a:spcPct val="100000"/>
              </a:lnSpc>
              <a:spcBef>
                <a:spcPts val="0"/>
              </a:spcBef>
              <a:spcAft>
                <a:spcPts val="0"/>
              </a:spcAft>
              <a:buClr>
                <a:srgbClr val="000000"/>
              </a:buClr>
              <a:buSzPts val="1800"/>
              <a:buFont typeface="Helvetica Neue"/>
              <a:buNone/>
              <a:defRPr sz="4200" b="0" i="0" u="none" strike="noStrike" cap="none">
                <a:solidFill>
                  <a:srgbClr val="000000"/>
                </a:solidFill>
                <a:latin typeface="Helvetica Neue"/>
                <a:ea typeface="Helvetica Neue"/>
                <a:cs typeface="Helvetica Neue"/>
                <a:sym typeface="Helvetica Neue"/>
              </a:defRPr>
            </a:lvl5pPr>
            <a:lvl6pPr marR="0" lvl="5" algn="ctr" rtl="0">
              <a:lnSpc>
                <a:spcPct val="100000"/>
              </a:lnSpc>
              <a:spcBef>
                <a:spcPts val="0"/>
              </a:spcBef>
              <a:spcAft>
                <a:spcPts val="0"/>
              </a:spcAft>
              <a:buClr>
                <a:srgbClr val="000000"/>
              </a:buClr>
              <a:buSzPts val="1800"/>
              <a:buFont typeface="Helvetica Neue"/>
              <a:buNone/>
              <a:defRPr sz="4200" b="0" i="0" u="none" strike="noStrike" cap="none">
                <a:solidFill>
                  <a:srgbClr val="000000"/>
                </a:solidFill>
                <a:latin typeface="Helvetica Neue"/>
                <a:ea typeface="Helvetica Neue"/>
                <a:cs typeface="Helvetica Neue"/>
                <a:sym typeface="Helvetica Neue"/>
              </a:defRPr>
            </a:lvl6pPr>
            <a:lvl7pPr marR="0" lvl="6" algn="ctr" rtl="0">
              <a:lnSpc>
                <a:spcPct val="100000"/>
              </a:lnSpc>
              <a:spcBef>
                <a:spcPts val="0"/>
              </a:spcBef>
              <a:spcAft>
                <a:spcPts val="0"/>
              </a:spcAft>
              <a:buClr>
                <a:srgbClr val="000000"/>
              </a:buClr>
              <a:buSzPts val="1800"/>
              <a:buFont typeface="Helvetica Neue"/>
              <a:buNone/>
              <a:defRPr sz="4200" b="0" i="0" u="none" strike="noStrike" cap="none">
                <a:solidFill>
                  <a:srgbClr val="000000"/>
                </a:solidFill>
                <a:latin typeface="Helvetica Neue"/>
                <a:ea typeface="Helvetica Neue"/>
                <a:cs typeface="Helvetica Neue"/>
                <a:sym typeface="Helvetica Neue"/>
              </a:defRPr>
            </a:lvl7pPr>
            <a:lvl8pPr marR="0" lvl="7" algn="ctr" rtl="0">
              <a:lnSpc>
                <a:spcPct val="100000"/>
              </a:lnSpc>
              <a:spcBef>
                <a:spcPts val="0"/>
              </a:spcBef>
              <a:spcAft>
                <a:spcPts val="0"/>
              </a:spcAft>
              <a:buClr>
                <a:srgbClr val="000000"/>
              </a:buClr>
              <a:buSzPts val="1800"/>
              <a:buFont typeface="Helvetica Neue"/>
              <a:buNone/>
              <a:defRPr sz="4200" b="0" i="0" u="none" strike="noStrike" cap="none">
                <a:solidFill>
                  <a:srgbClr val="000000"/>
                </a:solidFill>
                <a:latin typeface="Helvetica Neue"/>
                <a:ea typeface="Helvetica Neue"/>
                <a:cs typeface="Helvetica Neue"/>
                <a:sym typeface="Helvetica Neue"/>
              </a:defRPr>
            </a:lvl8pPr>
            <a:lvl9pPr marR="0" lvl="8" algn="ctr" rtl="0">
              <a:lnSpc>
                <a:spcPct val="100000"/>
              </a:lnSpc>
              <a:spcBef>
                <a:spcPts val="0"/>
              </a:spcBef>
              <a:spcAft>
                <a:spcPts val="0"/>
              </a:spcAft>
              <a:buClr>
                <a:srgbClr val="000000"/>
              </a:buClr>
              <a:buSzPts val="1800"/>
              <a:buFont typeface="Helvetica Neue"/>
              <a:buNone/>
              <a:defRPr sz="4200" b="0" i="0" u="none" strike="noStrike" cap="none">
                <a:solidFill>
                  <a:srgbClr val="000000"/>
                </a:solidFill>
                <a:latin typeface="Helvetica Neue"/>
                <a:ea typeface="Helvetica Neue"/>
                <a:cs typeface="Helvetica Neue"/>
                <a:sym typeface="Helvetica Neue"/>
              </a:defRPr>
            </a:lvl9pPr>
          </a:lstStyle>
          <a:p>
            <a:r>
              <a:rPr lang="en-US" sz="4000" b="1" dirty="0">
                <a:solidFill>
                  <a:srgbClr val="C00000"/>
                </a:solidFill>
                <a:latin typeface="Calibri"/>
                <a:cs typeface="Calibri"/>
              </a:rPr>
              <a:t>Reminder: </a:t>
            </a:r>
            <a:r>
              <a:rPr lang="en-US" sz="4000" dirty="0">
                <a:solidFill>
                  <a:schemeClr val="tx1"/>
                </a:solidFill>
                <a:latin typeface="Calibri"/>
                <a:cs typeface="Calibri"/>
              </a:rPr>
              <a:t>The number of Participants in ASE declined by 17% during the time period.</a:t>
            </a:r>
            <a:endParaRPr lang="en-US" sz="4000" i="1" dirty="0">
              <a:solidFill>
                <a:schemeClr val="tx1"/>
              </a:solidFill>
              <a:latin typeface="Calibri"/>
              <a:cs typeface="Calibri"/>
            </a:endParaRPr>
          </a:p>
        </p:txBody>
      </p:sp>
    </p:spTree>
    <p:extLst>
      <p:ext uri="{BB962C8B-B14F-4D97-AF65-F5344CB8AC3E}">
        <p14:creationId xmlns:p14="http://schemas.microsoft.com/office/powerpoint/2010/main" val="41133249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3"/>
          <p:cNvSpPr txBox="1">
            <a:spLocks noGrp="1"/>
          </p:cNvSpPr>
          <p:nvPr>
            <p:ph type="title"/>
          </p:nvPr>
        </p:nvSpPr>
        <p:spPr>
          <a:xfrm>
            <a:off x="845166" y="857949"/>
            <a:ext cx="10515600" cy="1325700"/>
          </a:xfrm>
          <a:prstGeom prst="rect">
            <a:avLst/>
          </a:prstGeom>
          <a:noFill/>
          <a:ln>
            <a:noFill/>
          </a:ln>
        </p:spPr>
        <p:txBody>
          <a:bodyPr spcFirstLastPara="1" wrap="square" lIns="50800" tIns="50800" rIns="50800" bIns="50800" anchor="ctr" anchorCtr="0">
            <a:noAutofit/>
          </a:bodyPr>
          <a:lstStyle/>
          <a:p>
            <a:pPr marL="0" lvl="0" indent="0" algn="ctr" rtl="0">
              <a:lnSpc>
                <a:spcPct val="90000"/>
              </a:lnSpc>
              <a:spcBef>
                <a:spcPts val="0"/>
              </a:spcBef>
              <a:spcAft>
                <a:spcPts val="0"/>
              </a:spcAft>
              <a:buSzPts val="1800"/>
              <a:buNone/>
            </a:pPr>
            <a:r>
              <a:rPr lang="en-US" sz="4800" b="1">
                <a:solidFill>
                  <a:srgbClr val="2F5496"/>
                </a:solidFill>
                <a:latin typeface="Calibri"/>
                <a:ea typeface="Calibri"/>
                <a:cs typeface="Calibri"/>
                <a:sym typeface="Calibri"/>
              </a:rPr>
              <a:t>Welcome</a:t>
            </a:r>
            <a:endParaRPr/>
          </a:p>
        </p:txBody>
      </p:sp>
      <p:sp>
        <p:nvSpPr>
          <p:cNvPr id="141" name="Google Shape;141;p3"/>
          <p:cNvSpPr txBox="1">
            <a:spLocks noGrp="1"/>
          </p:cNvSpPr>
          <p:nvPr>
            <p:ph type="sldNum" idx="12"/>
          </p:nvPr>
        </p:nvSpPr>
        <p:spPr>
          <a:xfrm>
            <a:off x="5979516" y="6540500"/>
            <a:ext cx="246900" cy="241200"/>
          </a:xfrm>
          <a:prstGeom prst="rect">
            <a:avLst/>
          </a:prstGeom>
          <a:noFill/>
          <a:ln>
            <a:noFill/>
          </a:ln>
        </p:spPr>
        <p:txBody>
          <a:bodyPr spcFirstLastPara="1" wrap="square" lIns="50800" tIns="50800" rIns="50800" bIns="50800" anchor="t" anchorCtr="0">
            <a:spAutoFit/>
          </a:bodyPr>
          <a:lstStyle/>
          <a:p>
            <a:pPr marL="0" lvl="0" indent="0" algn="l" rtl="0">
              <a:lnSpc>
                <a:spcPct val="100000"/>
              </a:lnSpc>
              <a:spcBef>
                <a:spcPts val="0"/>
              </a:spcBef>
              <a:spcAft>
                <a:spcPts val="0"/>
              </a:spcAft>
              <a:buSzPts val="900"/>
              <a:buNone/>
            </a:pPr>
            <a:fld id="{00000000-1234-1234-1234-123412341234}" type="slidenum">
              <a:rPr lang="en-US"/>
              <a:t>3</a:t>
            </a:fld>
            <a:endParaRPr/>
          </a:p>
        </p:txBody>
      </p:sp>
      <p:sp>
        <p:nvSpPr>
          <p:cNvPr id="142" name="Google Shape;142;p3"/>
          <p:cNvSpPr txBox="1"/>
          <p:nvPr/>
        </p:nvSpPr>
        <p:spPr>
          <a:xfrm>
            <a:off x="2534467" y="4938358"/>
            <a:ext cx="3123283" cy="872034"/>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800" b="1" i="0" u="none" strike="noStrike" cap="none">
                <a:solidFill>
                  <a:srgbClr val="000000"/>
                </a:solidFill>
                <a:latin typeface="Calibri"/>
                <a:ea typeface="Calibri"/>
                <a:cs typeface="Calibri"/>
                <a:sym typeface="Calibri"/>
              </a:rPr>
              <a:t>Mayra Diaz</a:t>
            </a:r>
            <a:endParaRPr sz="1800" b="0"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400"/>
              <a:buFont typeface="Arial"/>
              <a:buNone/>
            </a:pPr>
            <a:r>
              <a:rPr lang="en-US" sz="1600" b="0" i="0" u="none" strike="noStrike" cap="none">
                <a:solidFill>
                  <a:srgbClr val="000000"/>
                </a:solidFill>
                <a:latin typeface="Calibri"/>
                <a:ea typeface="Calibri"/>
                <a:cs typeface="Calibri"/>
                <a:sym typeface="Calibri"/>
              </a:rPr>
              <a:t>CAEP Program Lead </a:t>
            </a:r>
            <a:endParaRPr sz="1600" b="0"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400"/>
              <a:buFont typeface="Arial"/>
              <a:buNone/>
            </a:pPr>
            <a:r>
              <a:rPr lang="en-US" sz="1600" b="0" i="0" u="none" strike="noStrike" cap="none">
                <a:solidFill>
                  <a:srgbClr val="000000"/>
                </a:solidFill>
                <a:latin typeface="Calibri"/>
                <a:ea typeface="Calibri"/>
                <a:cs typeface="Calibri"/>
                <a:sym typeface="Calibri"/>
              </a:rPr>
              <a:t>Chancellor’s Office</a:t>
            </a:r>
            <a:endParaRPr sz="1600" b="0" i="0" u="none" strike="noStrike" cap="none">
              <a:solidFill>
                <a:srgbClr val="000000"/>
              </a:solidFill>
              <a:latin typeface="Calibri"/>
              <a:ea typeface="Calibri"/>
              <a:cs typeface="Calibri"/>
              <a:sym typeface="Calibri"/>
            </a:endParaRPr>
          </a:p>
        </p:txBody>
      </p:sp>
      <p:sp>
        <p:nvSpPr>
          <p:cNvPr id="143" name="Google Shape;143;p3"/>
          <p:cNvSpPr txBox="1"/>
          <p:nvPr/>
        </p:nvSpPr>
        <p:spPr>
          <a:xfrm>
            <a:off x="5979516" y="4938358"/>
            <a:ext cx="3329137" cy="872034"/>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800" b="1" i="0" u="none" strike="noStrike" cap="none">
                <a:solidFill>
                  <a:srgbClr val="000000"/>
                </a:solidFill>
                <a:latin typeface="Calibri"/>
                <a:ea typeface="Calibri"/>
                <a:cs typeface="Calibri"/>
                <a:sym typeface="Calibri"/>
              </a:rPr>
              <a:t>Lindsay Williams</a:t>
            </a:r>
            <a:endParaRPr sz="1800" b="0"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400"/>
              <a:buFont typeface="Arial"/>
              <a:buNone/>
            </a:pPr>
            <a:r>
              <a:rPr lang="en-US" sz="1600" b="0" i="0" u="none" strike="noStrike" cap="none">
                <a:solidFill>
                  <a:srgbClr val="000000"/>
                </a:solidFill>
                <a:latin typeface="Calibri"/>
                <a:ea typeface="Calibri"/>
                <a:cs typeface="Calibri"/>
                <a:sym typeface="Calibri"/>
              </a:rPr>
              <a:t>Program Manager</a:t>
            </a:r>
            <a:endParaRPr sz="1600" b="0"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rgbClr val="000000"/>
                </a:solidFill>
                <a:latin typeface="Calibri"/>
                <a:ea typeface="Calibri"/>
                <a:cs typeface="Calibri"/>
                <a:sym typeface="Calibri"/>
              </a:rPr>
              <a:t>Chancellor’s Office</a:t>
            </a:r>
            <a:endParaRPr sz="1400" b="0" i="0" u="none" strike="noStrike" cap="none">
              <a:solidFill>
                <a:srgbClr val="000000"/>
              </a:solidFill>
              <a:latin typeface="Calibri"/>
              <a:ea typeface="Calibri"/>
              <a:cs typeface="Calibri"/>
              <a:sym typeface="Calibri"/>
            </a:endParaRPr>
          </a:p>
        </p:txBody>
      </p:sp>
      <p:pic>
        <p:nvPicPr>
          <p:cNvPr id="144" name="Google Shape;144;p3" descr="A person with long hair&#10;&#10;Description automatically generated with medium confidence"/>
          <p:cNvPicPr preferRelativeResize="0"/>
          <p:nvPr/>
        </p:nvPicPr>
        <p:blipFill rotWithShape="1">
          <a:blip r:embed="rId3">
            <a:alphaModFix/>
          </a:blip>
          <a:srcRect l="21077" t="1853" r="34012"/>
          <a:stretch/>
        </p:blipFill>
        <p:spPr>
          <a:xfrm>
            <a:off x="3200663" y="2308274"/>
            <a:ext cx="1797222" cy="2505459"/>
          </a:xfrm>
          <a:prstGeom prst="rect">
            <a:avLst/>
          </a:prstGeom>
          <a:noFill/>
          <a:ln>
            <a:noFill/>
          </a:ln>
          <a:effectLst>
            <a:outerShdw blurRad="241300" dist="114300" dir="3120000" algn="ctr" rotWithShape="0">
              <a:srgbClr val="000000">
                <a:alpha val="48235"/>
              </a:srgbClr>
            </a:outerShdw>
          </a:effectLst>
        </p:spPr>
      </p:pic>
      <p:pic>
        <p:nvPicPr>
          <p:cNvPr id="145" name="Google Shape;145;p3" descr="A person wearing glasses&#10;&#10;Description automatically generated with medium confidence"/>
          <p:cNvPicPr preferRelativeResize="0"/>
          <p:nvPr/>
        </p:nvPicPr>
        <p:blipFill rotWithShape="1">
          <a:blip r:embed="rId4">
            <a:alphaModFix/>
          </a:blip>
          <a:srcRect/>
          <a:stretch/>
        </p:blipFill>
        <p:spPr>
          <a:xfrm>
            <a:off x="6601216" y="2308274"/>
            <a:ext cx="1797222" cy="2505459"/>
          </a:xfrm>
          <a:prstGeom prst="rect">
            <a:avLst/>
          </a:prstGeom>
          <a:noFill/>
          <a:ln>
            <a:noFill/>
          </a:ln>
          <a:effectLst>
            <a:outerShdw blurRad="241300" dist="114300" dir="3120000" algn="ctr" rotWithShape="0">
              <a:srgbClr val="000000">
                <a:alpha val="48235"/>
              </a:srgbClr>
            </a:outerShdw>
          </a:effec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7" name="Title 3">
            <a:extLst>
              <a:ext uri="{FF2B5EF4-FFF2-40B4-BE49-F238E27FC236}">
                <a16:creationId xmlns:a16="http://schemas.microsoft.com/office/drawing/2014/main" id="{B4B5DC6A-B3A1-8A4A-B33E-CCAF9FE8EF3C}"/>
              </a:ext>
            </a:extLst>
          </p:cNvPr>
          <p:cNvSpPr txBox="1">
            <a:spLocks noGrp="1"/>
          </p:cNvSpPr>
          <p:nvPr>
            <p:ph type="title" idx="4294967295"/>
          </p:nvPr>
        </p:nvSpPr>
        <p:spPr>
          <a:xfrm>
            <a:off x="458093" y="945608"/>
            <a:ext cx="11207724" cy="1402666"/>
          </a:xfrm>
          <a:prstGeom prst="rect">
            <a:avLst/>
          </a:prstGeom>
          <a:noFill/>
          <a:ln>
            <a:noFill/>
            <a:prstDash/>
          </a:ln>
          <a:effectLst/>
        </p:spPr>
        <p:txBody>
          <a:bodyPr rot="0" spcFirstLastPara="1" vertOverflow="overflow" horzOverflow="overflow" vert="horz" wrap="square" lIns="50800" tIns="50800" rIns="50800" bIns="50800" numCol="1" spcCol="0" rtlCol="0" fromWordArt="0" anchor="ctr" anchorCtr="0" forceAA="0" compatLnSpc="1">
            <a:prstTxWarp prst="textNoShape">
              <a:avLst/>
            </a:prstTxWarp>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800"/>
              <a:buFont typeface="Helvetica Neue"/>
              <a:buNone/>
              <a:defRPr sz="4200" b="0" i="0" u="none" strike="noStrike" cap="none">
                <a:solidFill>
                  <a:srgbClr val="000000"/>
                </a:solidFill>
                <a:latin typeface="Helvetica Neue"/>
                <a:ea typeface="Helvetica Neue"/>
                <a:cs typeface="Helvetica Neue"/>
                <a:sym typeface="Helvetica Neue"/>
              </a:defRPr>
            </a:lvl1pPr>
            <a:lvl2pPr marR="0" lvl="1" algn="ctr" rtl="0">
              <a:lnSpc>
                <a:spcPct val="100000"/>
              </a:lnSpc>
              <a:spcBef>
                <a:spcPts val="0"/>
              </a:spcBef>
              <a:spcAft>
                <a:spcPts val="0"/>
              </a:spcAft>
              <a:buClr>
                <a:srgbClr val="000000"/>
              </a:buClr>
              <a:buSzPts val="1800"/>
              <a:buFont typeface="Helvetica Neue"/>
              <a:buNone/>
              <a:defRPr sz="4200" b="0" i="0" u="none" strike="noStrike" cap="none">
                <a:solidFill>
                  <a:srgbClr val="000000"/>
                </a:solidFill>
                <a:latin typeface="Helvetica Neue"/>
                <a:ea typeface="Helvetica Neue"/>
                <a:cs typeface="Helvetica Neue"/>
                <a:sym typeface="Helvetica Neue"/>
              </a:defRPr>
            </a:lvl2pPr>
            <a:lvl3pPr marR="0" lvl="2" algn="ctr" rtl="0">
              <a:lnSpc>
                <a:spcPct val="100000"/>
              </a:lnSpc>
              <a:spcBef>
                <a:spcPts val="0"/>
              </a:spcBef>
              <a:spcAft>
                <a:spcPts val="0"/>
              </a:spcAft>
              <a:buClr>
                <a:srgbClr val="000000"/>
              </a:buClr>
              <a:buSzPts val="1800"/>
              <a:buFont typeface="Helvetica Neue"/>
              <a:buNone/>
              <a:defRPr sz="4200" b="0" i="0" u="none" strike="noStrike" cap="none">
                <a:solidFill>
                  <a:srgbClr val="000000"/>
                </a:solidFill>
                <a:latin typeface="Helvetica Neue"/>
                <a:ea typeface="Helvetica Neue"/>
                <a:cs typeface="Helvetica Neue"/>
                <a:sym typeface="Helvetica Neue"/>
              </a:defRPr>
            </a:lvl3pPr>
            <a:lvl4pPr marR="0" lvl="3" algn="ctr" rtl="0">
              <a:lnSpc>
                <a:spcPct val="100000"/>
              </a:lnSpc>
              <a:spcBef>
                <a:spcPts val="0"/>
              </a:spcBef>
              <a:spcAft>
                <a:spcPts val="0"/>
              </a:spcAft>
              <a:buClr>
                <a:srgbClr val="000000"/>
              </a:buClr>
              <a:buSzPts val="1800"/>
              <a:buFont typeface="Helvetica Neue"/>
              <a:buNone/>
              <a:defRPr sz="4200" b="0" i="0" u="none" strike="noStrike" cap="none">
                <a:solidFill>
                  <a:srgbClr val="000000"/>
                </a:solidFill>
                <a:latin typeface="Helvetica Neue"/>
                <a:ea typeface="Helvetica Neue"/>
                <a:cs typeface="Helvetica Neue"/>
                <a:sym typeface="Helvetica Neue"/>
              </a:defRPr>
            </a:lvl4pPr>
            <a:lvl5pPr marR="0" lvl="4" algn="ctr" rtl="0">
              <a:lnSpc>
                <a:spcPct val="100000"/>
              </a:lnSpc>
              <a:spcBef>
                <a:spcPts val="0"/>
              </a:spcBef>
              <a:spcAft>
                <a:spcPts val="0"/>
              </a:spcAft>
              <a:buClr>
                <a:srgbClr val="000000"/>
              </a:buClr>
              <a:buSzPts val="1800"/>
              <a:buFont typeface="Helvetica Neue"/>
              <a:buNone/>
              <a:defRPr sz="4200" b="0" i="0" u="none" strike="noStrike" cap="none">
                <a:solidFill>
                  <a:srgbClr val="000000"/>
                </a:solidFill>
                <a:latin typeface="Helvetica Neue"/>
                <a:ea typeface="Helvetica Neue"/>
                <a:cs typeface="Helvetica Neue"/>
                <a:sym typeface="Helvetica Neue"/>
              </a:defRPr>
            </a:lvl5pPr>
            <a:lvl6pPr marR="0" lvl="5" algn="ctr" rtl="0">
              <a:lnSpc>
                <a:spcPct val="100000"/>
              </a:lnSpc>
              <a:spcBef>
                <a:spcPts val="0"/>
              </a:spcBef>
              <a:spcAft>
                <a:spcPts val="0"/>
              </a:spcAft>
              <a:buClr>
                <a:srgbClr val="000000"/>
              </a:buClr>
              <a:buSzPts val="1800"/>
              <a:buFont typeface="Helvetica Neue"/>
              <a:buNone/>
              <a:defRPr sz="4200" b="0" i="0" u="none" strike="noStrike" cap="none">
                <a:solidFill>
                  <a:srgbClr val="000000"/>
                </a:solidFill>
                <a:latin typeface="Helvetica Neue"/>
                <a:ea typeface="Helvetica Neue"/>
                <a:cs typeface="Helvetica Neue"/>
                <a:sym typeface="Helvetica Neue"/>
              </a:defRPr>
            </a:lvl6pPr>
            <a:lvl7pPr marR="0" lvl="6" algn="ctr" rtl="0">
              <a:lnSpc>
                <a:spcPct val="100000"/>
              </a:lnSpc>
              <a:spcBef>
                <a:spcPts val="0"/>
              </a:spcBef>
              <a:spcAft>
                <a:spcPts val="0"/>
              </a:spcAft>
              <a:buClr>
                <a:srgbClr val="000000"/>
              </a:buClr>
              <a:buSzPts val="1800"/>
              <a:buFont typeface="Helvetica Neue"/>
              <a:buNone/>
              <a:defRPr sz="4200" b="0" i="0" u="none" strike="noStrike" cap="none">
                <a:solidFill>
                  <a:srgbClr val="000000"/>
                </a:solidFill>
                <a:latin typeface="Helvetica Neue"/>
                <a:ea typeface="Helvetica Neue"/>
                <a:cs typeface="Helvetica Neue"/>
                <a:sym typeface="Helvetica Neue"/>
              </a:defRPr>
            </a:lvl7pPr>
            <a:lvl8pPr marR="0" lvl="7" algn="ctr" rtl="0">
              <a:lnSpc>
                <a:spcPct val="100000"/>
              </a:lnSpc>
              <a:spcBef>
                <a:spcPts val="0"/>
              </a:spcBef>
              <a:spcAft>
                <a:spcPts val="0"/>
              </a:spcAft>
              <a:buClr>
                <a:srgbClr val="000000"/>
              </a:buClr>
              <a:buSzPts val="1800"/>
              <a:buFont typeface="Helvetica Neue"/>
              <a:buNone/>
              <a:defRPr sz="4200" b="0" i="0" u="none" strike="noStrike" cap="none">
                <a:solidFill>
                  <a:srgbClr val="000000"/>
                </a:solidFill>
                <a:latin typeface="Helvetica Neue"/>
                <a:ea typeface="Helvetica Neue"/>
                <a:cs typeface="Helvetica Neue"/>
                <a:sym typeface="Helvetica Neue"/>
              </a:defRPr>
            </a:lvl8pPr>
            <a:lvl9pPr marR="0" lvl="8" algn="ctr" rtl="0">
              <a:lnSpc>
                <a:spcPct val="100000"/>
              </a:lnSpc>
              <a:spcBef>
                <a:spcPts val="0"/>
              </a:spcBef>
              <a:spcAft>
                <a:spcPts val="0"/>
              </a:spcAft>
              <a:buClr>
                <a:srgbClr val="000000"/>
              </a:buClr>
              <a:buSzPts val="1800"/>
              <a:buFont typeface="Helvetica Neue"/>
              <a:buNone/>
              <a:defRPr sz="4200" b="0" i="0" u="none" strike="noStrike" cap="none">
                <a:solidFill>
                  <a:srgbClr val="000000"/>
                </a:solidFill>
                <a:latin typeface="Helvetica Neue"/>
                <a:ea typeface="Helvetica Neue"/>
                <a:cs typeface="Helvetica Neue"/>
                <a:sym typeface="Helvetica Neue"/>
              </a:defRPr>
            </a:lvl9pPr>
          </a:lstStyle>
          <a:p>
            <a:pPr marL="0" marR="0" lvl="0" indent="0" algn="ctr" defTabSz="914400" rtl="0" eaLnBrk="1" fontAlgn="auto" latinLnBrk="0" hangingPunct="1">
              <a:lnSpc>
                <a:spcPct val="100000"/>
              </a:lnSpc>
              <a:spcBef>
                <a:spcPts val="0"/>
              </a:spcBef>
              <a:spcAft>
                <a:spcPts val="0"/>
              </a:spcAft>
              <a:buClr>
                <a:srgbClr val="000000"/>
              </a:buClr>
              <a:buSzPts val="1800"/>
              <a:buFont typeface="Helvetica Neue"/>
              <a:buNone/>
              <a:tabLst/>
              <a:defRPr/>
            </a:pPr>
            <a:r>
              <a:rPr kumimoji="0" lang="en-US" sz="6000" b="1" i="0" u="none" strike="noStrike" kern="0" cap="none" spc="0" normalizeH="0" baseline="0" noProof="0" dirty="0">
                <a:ln>
                  <a:noFill/>
                </a:ln>
                <a:solidFill>
                  <a:srgbClr val="2F5496"/>
                </a:solidFill>
                <a:effectLst/>
                <a:uLnTx/>
                <a:uFillTx/>
                <a:latin typeface="Calibri"/>
                <a:ea typeface="Helvetica Neue"/>
                <a:cs typeface="Calibri"/>
                <a:sym typeface="Helvetica Neue"/>
              </a:rPr>
              <a:t>Discussion</a:t>
            </a:r>
          </a:p>
        </p:txBody>
      </p:sp>
      <p:sp>
        <p:nvSpPr>
          <p:cNvPr id="11" name="Content Placeholder 2">
            <a:extLst>
              <a:ext uri="{FF2B5EF4-FFF2-40B4-BE49-F238E27FC236}">
                <a16:creationId xmlns:a16="http://schemas.microsoft.com/office/drawing/2014/main" id="{1F8D776E-FF73-9C45-8693-E23694CD4B2A}"/>
              </a:ext>
            </a:extLst>
          </p:cNvPr>
          <p:cNvSpPr txBox="1">
            <a:spLocks/>
          </p:cNvSpPr>
          <p:nvPr/>
        </p:nvSpPr>
        <p:spPr>
          <a:xfrm>
            <a:off x="526183" y="1584593"/>
            <a:ext cx="5394258" cy="3346919"/>
          </a:xfrm>
          <a:prstGeom prst="rect">
            <a:avLst/>
          </a:prstGeom>
        </p:spPr>
        <p:txBody>
          <a:bodyPr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699" b="1" dirty="0">
                <a:solidFill>
                  <a:srgbClr val="00B0F0"/>
                </a:solidFill>
              </a:rPr>
              <a:t>What did you notice?</a:t>
            </a:r>
          </a:p>
        </p:txBody>
      </p:sp>
      <p:sp>
        <p:nvSpPr>
          <p:cNvPr id="12" name="Content Placeholder 1">
            <a:extLst>
              <a:ext uri="{FF2B5EF4-FFF2-40B4-BE49-F238E27FC236}">
                <a16:creationId xmlns:a16="http://schemas.microsoft.com/office/drawing/2014/main" id="{4D474309-2A64-3B4C-BADB-72BFB7BC0012}"/>
              </a:ext>
            </a:extLst>
          </p:cNvPr>
          <p:cNvSpPr txBox="1">
            <a:spLocks/>
          </p:cNvSpPr>
          <p:nvPr/>
        </p:nvSpPr>
        <p:spPr>
          <a:xfrm>
            <a:off x="6271559" y="1074093"/>
            <a:ext cx="5394258" cy="4408071"/>
          </a:xfrm>
          <a:prstGeom prst="rect">
            <a:avLst/>
          </a:prstGeom>
        </p:spPr>
        <p:txBody>
          <a:bodyPr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699" b="1" dirty="0">
                <a:solidFill>
                  <a:srgbClr val="00B0F0"/>
                </a:solidFill>
              </a:rPr>
              <a:t>What else do you want to know?</a:t>
            </a:r>
          </a:p>
        </p:txBody>
      </p:sp>
      <p:sp>
        <p:nvSpPr>
          <p:cNvPr id="14" name="Rectangle 13">
            <a:extLst>
              <a:ext uri="{FF2B5EF4-FFF2-40B4-BE49-F238E27FC236}">
                <a16:creationId xmlns:a16="http://schemas.microsoft.com/office/drawing/2014/main" id="{26EB7901-D004-004A-9FC5-1C9F6E4C87C3}"/>
              </a:ext>
            </a:extLst>
          </p:cNvPr>
          <p:cNvSpPr/>
          <p:nvPr/>
        </p:nvSpPr>
        <p:spPr>
          <a:xfrm>
            <a:off x="4121711" y="4408292"/>
            <a:ext cx="3597460" cy="523220"/>
          </a:xfrm>
          <a:prstGeom prst="rect">
            <a:avLst/>
          </a:prstGeom>
        </p:spPr>
        <p:txBody>
          <a:bodyPr wrap="none">
            <a:spAutoFit/>
          </a:bodyPr>
          <a:lstStyle/>
          <a:p>
            <a:r>
              <a:rPr lang="en-US" sz="2800" b="1" dirty="0">
                <a:latin typeface="Calibri" panose="020F0502020204030204" pitchFamily="34" charset="0"/>
                <a:cs typeface="Calibri" panose="020F0502020204030204" pitchFamily="34" charset="0"/>
                <a:hlinkClick r:id="rId3"/>
              </a:rPr>
              <a:t>https://bit.ly/3sayUKr</a:t>
            </a:r>
            <a:r>
              <a:rPr lang="en-US" sz="2800" b="1" dirty="0">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824597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29AA78D-3CCC-2A43-9B0C-4DFE10F1F805}"/>
              </a:ext>
            </a:extLst>
          </p:cNvPr>
          <p:cNvSpPr>
            <a:spLocks noGrp="1"/>
          </p:cNvSpPr>
          <p:nvPr>
            <p:ph type="body" idx="1"/>
          </p:nvPr>
        </p:nvSpPr>
        <p:spPr/>
        <p:txBody>
          <a:bodyPr/>
          <a:lstStyle/>
          <a:p>
            <a:r>
              <a:rPr lang="en-US" sz="2000" dirty="0">
                <a:latin typeface="Calibri" panose="020F0502020204030204" pitchFamily="34" charset="0"/>
                <a:cs typeface="Calibri" panose="020F0502020204030204" pitchFamily="34" charset="0"/>
              </a:rPr>
              <a:t>Data Equity Walk Toolkit: </a:t>
            </a:r>
            <a:r>
              <a:rPr lang="en-US" sz="2000" dirty="0">
                <a:latin typeface="Calibri" panose="020F0502020204030204" pitchFamily="34" charset="0"/>
                <a:cs typeface="Calibri" panose="020F0502020204030204" pitchFamily="34" charset="0"/>
                <a:hlinkClick r:id="rId2"/>
              </a:rPr>
              <a:t>https://west.edtrust.org/data-equity-walk-toolkit/</a:t>
            </a:r>
            <a:r>
              <a:rPr lang="en-US" sz="2000" dirty="0">
                <a:latin typeface="Calibri" panose="020F0502020204030204" pitchFamily="34" charset="0"/>
                <a:cs typeface="Calibri" panose="020F0502020204030204" pitchFamily="34" charset="0"/>
              </a:rPr>
              <a:t> </a:t>
            </a:r>
          </a:p>
          <a:p>
            <a:r>
              <a:rPr lang="en-US" sz="2000" dirty="0">
                <a:latin typeface="Calibri" panose="020F0502020204030204" pitchFamily="34" charset="0"/>
                <a:cs typeface="Calibri" panose="020F0502020204030204" pitchFamily="34" charset="0"/>
              </a:rPr>
              <a:t>Ground rules and tools for facilitating discussions around diversity and equity:  </a:t>
            </a:r>
            <a:r>
              <a:rPr lang="en-US" sz="2000" dirty="0">
                <a:latin typeface="Calibri" panose="020F0502020204030204" pitchFamily="34" charset="0"/>
                <a:cs typeface="Calibri" panose="020F0502020204030204" pitchFamily="34" charset="0"/>
                <a:hlinkClick r:id="rId3"/>
              </a:rPr>
              <a:t>https://www.ucar.edu/who-we-are/diversity-inclusion/community-resources/ground-rules-tools</a:t>
            </a:r>
            <a:endParaRPr lang="en-US" sz="2000" dirty="0">
              <a:latin typeface="Calibri" panose="020F0502020204030204" pitchFamily="34" charset="0"/>
              <a:cs typeface="Calibri" panose="020F0502020204030204" pitchFamily="34" charset="0"/>
            </a:endParaRPr>
          </a:p>
          <a:p>
            <a:pPr marL="85725" indent="0">
              <a:buNone/>
            </a:pPr>
            <a:endParaRPr lang="en-US" sz="2000" dirty="0">
              <a:latin typeface="Calibri" panose="020F0502020204030204" pitchFamily="34" charset="0"/>
              <a:cs typeface="Calibri" panose="020F0502020204030204" pitchFamily="34" charset="0"/>
            </a:endParaRPr>
          </a:p>
          <a:p>
            <a:pPr marL="85725" indent="0">
              <a:buNone/>
            </a:pPr>
            <a:endParaRPr lang="en-US" dirty="0"/>
          </a:p>
        </p:txBody>
      </p:sp>
      <p:sp>
        <p:nvSpPr>
          <p:cNvPr id="4" name="Slide Number Placeholder 3">
            <a:extLst>
              <a:ext uri="{FF2B5EF4-FFF2-40B4-BE49-F238E27FC236}">
                <a16:creationId xmlns:a16="http://schemas.microsoft.com/office/drawing/2014/main" id="{4028A2FB-B6B2-2A40-BD15-6C9C22EF76F6}"/>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31</a:t>
            </a:fld>
            <a:endParaRPr lang="en-US"/>
          </a:p>
        </p:txBody>
      </p:sp>
      <p:sp>
        <p:nvSpPr>
          <p:cNvPr id="7" name="Google Shape;216;p13">
            <a:extLst>
              <a:ext uri="{FF2B5EF4-FFF2-40B4-BE49-F238E27FC236}">
                <a16:creationId xmlns:a16="http://schemas.microsoft.com/office/drawing/2014/main" id="{A6058334-9C26-5A42-8F0A-8AD36F7CD9BB}"/>
              </a:ext>
            </a:extLst>
          </p:cNvPr>
          <p:cNvSpPr txBox="1">
            <a:spLocks noGrp="1"/>
          </p:cNvSpPr>
          <p:nvPr>
            <p:ph type="title" idx="4294967295"/>
          </p:nvPr>
        </p:nvSpPr>
        <p:spPr>
          <a:xfrm>
            <a:off x="1360060" y="583961"/>
            <a:ext cx="9471880" cy="1223983"/>
          </a:xfrm>
          <a:prstGeom prst="rect">
            <a:avLst/>
          </a:prstGeom>
          <a:noFill/>
          <a:ln>
            <a:noFill/>
            <a:prstDash/>
          </a:ln>
          <a:effectLst/>
        </p:spPr>
        <p:txBody>
          <a:bodyPr rot="0" spcFirstLastPara="1" vertOverflow="overflow" horzOverflow="overflow" vert="horz" wrap="square" lIns="50800" tIns="50800" rIns="50800" bIns="50800" numCol="1" spcCol="0" rtlCol="0" fromWordArt="0" anchor="ctr" anchorCtr="0" forceAA="0" compatLnSpc="1">
            <a:prstTxWarp prst="textNoShape">
              <a:avLst/>
            </a:prstTxWarp>
            <a:normAutofit fontScale="92500" lnSpcReduction="20000"/>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800"/>
              <a:buFont typeface="Helvetica Neue"/>
              <a:buNone/>
              <a:defRPr sz="4200" b="0" i="0" u="none" strike="noStrike" cap="none">
                <a:solidFill>
                  <a:srgbClr val="000000"/>
                </a:solidFill>
                <a:latin typeface="Helvetica Neue"/>
                <a:ea typeface="Helvetica Neue"/>
                <a:cs typeface="Helvetica Neue"/>
                <a:sym typeface="Helvetica Neue"/>
              </a:defRPr>
            </a:lvl1pPr>
            <a:lvl2pPr marR="0" lvl="1" algn="ctr" rtl="0">
              <a:lnSpc>
                <a:spcPct val="100000"/>
              </a:lnSpc>
              <a:spcBef>
                <a:spcPts val="0"/>
              </a:spcBef>
              <a:spcAft>
                <a:spcPts val="0"/>
              </a:spcAft>
              <a:buClr>
                <a:srgbClr val="000000"/>
              </a:buClr>
              <a:buSzPts val="1800"/>
              <a:buFont typeface="Helvetica Neue"/>
              <a:buNone/>
              <a:defRPr sz="4200" b="0" i="0" u="none" strike="noStrike" cap="none">
                <a:solidFill>
                  <a:srgbClr val="000000"/>
                </a:solidFill>
                <a:latin typeface="Helvetica Neue"/>
                <a:ea typeface="Helvetica Neue"/>
                <a:cs typeface="Helvetica Neue"/>
                <a:sym typeface="Helvetica Neue"/>
              </a:defRPr>
            </a:lvl2pPr>
            <a:lvl3pPr marR="0" lvl="2" algn="ctr" rtl="0">
              <a:lnSpc>
                <a:spcPct val="100000"/>
              </a:lnSpc>
              <a:spcBef>
                <a:spcPts val="0"/>
              </a:spcBef>
              <a:spcAft>
                <a:spcPts val="0"/>
              </a:spcAft>
              <a:buClr>
                <a:srgbClr val="000000"/>
              </a:buClr>
              <a:buSzPts val="1800"/>
              <a:buFont typeface="Helvetica Neue"/>
              <a:buNone/>
              <a:defRPr sz="4200" b="0" i="0" u="none" strike="noStrike" cap="none">
                <a:solidFill>
                  <a:srgbClr val="000000"/>
                </a:solidFill>
                <a:latin typeface="Helvetica Neue"/>
                <a:ea typeface="Helvetica Neue"/>
                <a:cs typeface="Helvetica Neue"/>
                <a:sym typeface="Helvetica Neue"/>
              </a:defRPr>
            </a:lvl3pPr>
            <a:lvl4pPr marR="0" lvl="3" algn="ctr" rtl="0">
              <a:lnSpc>
                <a:spcPct val="100000"/>
              </a:lnSpc>
              <a:spcBef>
                <a:spcPts val="0"/>
              </a:spcBef>
              <a:spcAft>
                <a:spcPts val="0"/>
              </a:spcAft>
              <a:buClr>
                <a:srgbClr val="000000"/>
              </a:buClr>
              <a:buSzPts val="1800"/>
              <a:buFont typeface="Helvetica Neue"/>
              <a:buNone/>
              <a:defRPr sz="4200" b="0" i="0" u="none" strike="noStrike" cap="none">
                <a:solidFill>
                  <a:srgbClr val="000000"/>
                </a:solidFill>
                <a:latin typeface="Helvetica Neue"/>
                <a:ea typeface="Helvetica Neue"/>
                <a:cs typeface="Helvetica Neue"/>
                <a:sym typeface="Helvetica Neue"/>
              </a:defRPr>
            </a:lvl4pPr>
            <a:lvl5pPr marR="0" lvl="4" algn="ctr" rtl="0">
              <a:lnSpc>
                <a:spcPct val="100000"/>
              </a:lnSpc>
              <a:spcBef>
                <a:spcPts val="0"/>
              </a:spcBef>
              <a:spcAft>
                <a:spcPts val="0"/>
              </a:spcAft>
              <a:buClr>
                <a:srgbClr val="000000"/>
              </a:buClr>
              <a:buSzPts val="1800"/>
              <a:buFont typeface="Helvetica Neue"/>
              <a:buNone/>
              <a:defRPr sz="4200" b="0" i="0" u="none" strike="noStrike" cap="none">
                <a:solidFill>
                  <a:srgbClr val="000000"/>
                </a:solidFill>
                <a:latin typeface="Helvetica Neue"/>
                <a:ea typeface="Helvetica Neue"/>
                <a:cs typeface="Helvetica Neue"/>
                <a:sym typeface="Helvetica Neue"/>
              </a:defRPr>
            </a:lvl5pPr>
            <a:lvl6pPr marR="0" lvl="5" algn="ctr" rtl="0">
              <a:lnSpc>
                <a:spcPct val="100000"/>
              </a:lnSpc>
              <a:spcBef>
                <a:spcPts val="0"/>
              </a:spcBef>
              <a:spcAft>
                <a:spcPts val="0"/>
              </a:spcAft>
              <a:buClr>
                <a:srgbClr val="000000"/>
              </a:buClr>
              <a:buSzPts val="1800"/>
              <a:buFont typeface="Helvetica Neue"/>
              <a:buNone/>
              <a:defRPr sz="4200" b="0" i="0" u="none" strike="noStrike" cap="none">
                <a:solidFill>
                  <a:srgbClr val="000000"/>
                </a:solidFill>
                <a:latin typeface="Helvetica Neue"/>
                <a:ea typeface="Helvetica Neue"/>
                <a:cs typeface="Helvetica Neue"/>
                <a:sym typeface="Helvetica Neue"/>
              </a:defRPr>
            </a:lvl6pPr>
            <a:lvl7pPr marR="0" lvl="6" algn="ctr" rtl="0">
              <a:lnSpc>
                <a:spcPct val="100000"/>
              </a:lnSpc>
              <a:spcBef>
                <a:spcPts val="0"/>
              </a:spcBef>
              <a:spcAft>
                <a:spcPts val="0"/>
              </a:spcAft>
              <a:buClr>
                <a:srgbClr val="000000"/>
              </a:buClr>
              <a:buSzPts val="1800"/>
              <a:buFont typeface="Helvetica Neue"/>
              <a:buNone/>
              <a:defRPr sz="4200" b="0" i="0" u="none" strike="noStrike" cap="none">
                <a:solidFill>
                  <a:srgbClr val="000000"/>
                </a:solidFill>
                <a:latin typeface="Helvetica Neue"/>
                <a:ea typeface="Helvetica Neue"/>
                <a:cs typeface="Helvetica Neue"/>
                <a:sym typeface="Helvetica Neue"/>
              </a:defRPr>
            </a:lvl7pPr>
            <a:lvl8pPr marR="0" lvl="7" algn="ctr" rtl="0">
              <a:lnSpc>
                <a:spcPct val="100000"/>
              </a:lnSpc>
              <a:spcBef>
                <a:spcPts val="0"/>
              </a:spcBef>
              <a:spcAft>
                <a:spcPts val="0"/>
              </a:spcAft>
              <a:buClr>
                <a:srgbClr val="000000"/>
              </a:buClr>
              <a:buSzPts val="1800"/>
              <a:buFont typeface="Helvetica Neue"/>
              <a:buNone/>
              <a:defRPr sz="4200" b="0" i="0" u="none" strike="noStrike" cap="none">
                <a:solidFill>
                  <a:srgbClr val="000000"/>
                </a:solidFill>
                <a:latin typeface="Helvetica Neue"/>
                <a:ea typeface="Helvetica Neue"/>
                <a:cs typeface="Helvetica Neue"/>
                <a:sym typeface="Helvetica Neue"/>
              </a:defRPr>
            </a:lvl8pPr>
            <a:lvl9pPr marR="0" lvl="8" algn="ctr" rtl="0">
              <a:lnSpc>
                <a:spcPct val="100000"/>
              </a:lnSpc>
              <a:spcBef>
                <a:spcPts val="0"/>
              </a:spcBef>
              <a:spcAft>
                <a:spcPts val="0"/>
              </a:spcAft>
              <a:buClr>
                <a:srgbClr val="000000"/>
              </a:buClr>
              <a:buSzPts val="1800"/>
              <a:buFont typeface="Helvetica Neue"/>
              <a:buNone/>
              <a:defRPr sz="4200" b="0" i="0" u="none" strike="noStrike" cap="none">
                <a:solidFill>
                  <a:srgbClr val="000000"/>
                </a:solidFill>
                <a:latin typeface="Helvetica Neue"/>
                <a:ea typeface="Helvetica Neue"/>
                <a:cs typeface="Helvetica Neue"/>
                <a:sym typeface="Helvetica Neue"/>
              </a:defRPr>
            </a:lvl9pPr>
          </a:lstStyle>
          <a:p>
            <a:pPr marL="0" marR="0" lvl="0" indent="0" algn="ctr" defTabSz="914400" rtl="0" eaLnBrk="1" fontAlgn="auto" latinLnBrk="0" hangingPunct="1">
              <a:lnSpc>
                <a:spcPct val="100000"/>
              </a:lnSpc>
              <a:spcBef>
                <a:spcPts val="0"/>
              </a:spcBef>
              <a:spcAft>
                <a:spcPts val="0"/>
              </a:spcAft>
              <a:buClr>
                <a:srgbClr val="000000"/>
              </a:buClr>
              <a:buSzPts val="1800"/>
              <a:buFont typeface="Helvetica Neue"/>
              <a:buNone/>
              <a:tabLst/>
              <a:defRPr/>
            </a:pPr>
            <a:r>
              <a:rPr kumimoji="0" lang="en-US" sz="4400" b="1" i="0" u="none" strike="noStrike" kern="0" cap="none" spc="0" normalizeH="0" baseline="0" noProof="0" dirty="0">
                <a:ln>
                  <a:noFill/>
                </a:ln>
                <a:solidFill>
                  <a:srgbClr val="2F5496"/>
                </a:solidFill>
                <a:effectLst/>
                <a:uLnTx/>
                <a:uFillTx/>
                <a:latin typeface="Calibri"/>
                <a:ea typeface="Calibri"/>
                <a:cs typeface="Calibri"/>
                <a:sym typeface="Calibri"/>
              </a:rPr>
              <a:t>Resources for Facilitating Conversations at Your Institution</a:t>
            </a:r>
            <a:endParaRPr kumimoji="0" lang="en-US" sz="4400" b="1" i="1" u="none" strike="noStrike" kern="0" cap="none" spc="0" normalizeH="0" baseline="0" noProof="0" dirty="0">
              <a:ln>
                <a:noFill/>
              </a:ln>
              <a:solidFill>
                <a:srgbClr val="2F5496"/>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817673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9" name="Google Shape;149;g11de59bdaf9_0_478"/>
          <p:cNvSpPr txBox="1">
            <a:spLocks noGrp="1"/>
          </p:cNvSpPr>
          <p:nvPr>
            <p:ph type="sldNum" idx="12"/>
          </p:nvPr>
        </p:nvSpPr>
        <p:spPr>
          <a:xfrm>
            <a:off x="5979516" y="6540500"/>
            <a:ext cx="246900" cy="241200"/>
          </a:xfrm>
          <a:prstGeom prst="rect">
            <a:avLst/>
          </a:prstGeom>
        </p:spPr>
        <p:txBody>
          <a:bodyPr spcFirstLastPara="1" wrap="square" lIns="50800" tIns="50800" rIns="50800" bIns="50800" anchor="t" anchorCtr="0">
            <a:spAutoFit/>
          </a:bodyPr>
          <a:lstStyle/>
          <a:p>
            <a:pPr marL="0" lvl="0" indent="0" algn="l" rtl="0">
              <a:spcBef>
                <a:spcPts val="0"/>
              </a:spcBef>
              <a:spcAft>
                <a:spcPts val="0"/>
              </a:spcAft>
              <a:buNone/>
            </a:pPr>
            <a:fld id="{00000000-1234-1234-1234-123412341234}" type="slidenum">
              <a:rPr lang="en-US"/>
              <a:t>32</a:t>
            </a:fld>
            <a:endParaRPr/>
          </a:p>
        </p:txBody>
      </p:sp>
      <p:sp>
        <p:nvSpPr>
          <p:cNvPr id="148" name="Google Shape;148;g11de59bdaf9_0_478"/>
          <p:cNvSpPr txBox="1">
            <a:spLocks noGrp="1"/>
          </p:cNvSpPr>
          <p:nvPr>
            <p:ph type="ctrTitle" idx="4294967295"/>
          </p:nvPr>
        </p:nvSpPr>
        <p:spPr>
          <a:xfrm>
            <a:off x="1154955" y="1447800"/>
            <a:ext cx="6975000" cy="3329700"/>
          </a:xfrm>
          <a:prstGeom prst="rect">
            <a:avLst/>
          </a:prstGeom>
          <a:noFill/>
          <a:ln>
            <a:noFill/>
          </a:ln>
        </p:spPr>
        <p:txBody>
          <a:bodyPr spcFirstLastPara="1" wrap="square" lIns="91425" tIns="45700" rIns="91425" bIns="45700" anchor="b" anchorCtr="0">
            <a:normAutofit/>
          </a:bodyPr>
          <a:lstStyle/>
          <a:p>
            <a:pPr algn="l">
              <a:lnSpc>
                <a:spcPct val="90000"/>
              </a:lnSpc>
              <a:buClr>
                <a:schemeClr val="dk2"/>
              </a:buClr>
              <a:buSzPts val="7200"/>
            </a:pPr>
            <a:br>
              <a:rPr lang="en-US" sz="4000" b="1" dirty="0">
                <a:solidFill>
                  <a:srgbClr val="1E4E79"/>
                </a:solidFill>
                <a:latin typeface="Century Gothic"/>
                <a:ea typeface="Century Gothic"/>
                <a:cs typeface="Century Gothic"/>
                <a:sym typeface="Century Gothic"/>
              </a:rPr>
            </a:br>
            <a:r>
              <a:rPr lang="en-US" sz="4000" b="1" dirty="0">
                <a:solidFill>
                  <a:srgbClr val="1E4E79"/>
                </a:solidFill>
                <a:latin typeface="Century Gothic"/>
                <a:ea typeface="Century Gothic"/>
                <a:cs typeface="Century Gothic"/>
                <a:sym typeface="Century Gothic"/>
              </a:rPr>
              <a:t>After the Data Equity Walk: What’s next?</a:t>
            </a:r>
            <a:endParaRPr lang="en-US" sz="4000" b="1" dirty="0">
              <a:solidFill>
                <a:srgbClr val="1E4E79"/>
              </a:solidFill>
              <a:latin typeface="Century Gothic"/>
              <a:ea typeface="Century Gothic"/>
              <a:cs typeface="Century Gothic"/>
            </a:endParaRPr>
          </a:p>
        </p:txBody>
      </p:sp>
      <p:sp>
        <p:nvSpPr>
          <p:cNvPr id="147" name="Google Shape;147;g11de59bdaf9_0_478"/>
          <p:cNvSpPr txBox="1">
            <a:spLocks noGrp="1"/>
          </p:cNvSpPr>
          <p:nvPr>
            <p:ph type="subTitle" idx="4294967295"/>
          </p:nvPr>
        </p:nvSpPr>
        <p:spPr>
          <a:xfrm>
            <a:off x="1154955" y="4777380"/>
            <a:ext cx="6975000" cy="8613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SzPts val="1600"/>
              <a:buNone/>
            </a:pPr>
            <a:endParaRPr sz="2400" dirty="0">
              <a:solidFill>
                <a:srgbClr val="53575A"/>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1785170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5" name="Google Shape;245;p17"/>
          <p:cNvSpPr txBox="1">
            <a:spLocks noGrp="1"/>
          </p:cNvSpPr>
          <p:nvPr>
            <p:ph type="sldNum" idx="12"/>
          </p:nvPr>
        </p:nvSpPr>
        <p:spPr>
          <a:xfrm>
            <a:off x="5979516" y="6540500"/>
            <a:ext cx="246900" cy="241200"/>
          </a:xfrm>
          <a:prstGeom prst="rect">
            <a:avLst/>
          </a:prstGeom>
          <a:noFill/>
          <a:ln>
            <a:noFill/>
          </a:ln>
        </p:spPr>
        <p:txBody>
          <a:bodyPr spcFirstLastPara="1" wrap="square" lIns="50800" tIns="50800" rIns="50800" bIns="50800" anchor="t" anchorCtr="0">
            <a:spAutoFit/>
          </a:bodyPr>
          <a:lstStyle/>
          <a:p>
            <a:pPr marL="0" lvl="0" indent="0" algn="l" rtl="0">
              <a:lnSpc>
                <a:spcPct val="100000"/>
              </a:lnSpc>
              <a:spcBef>
                <a:spcPts val="0"/>
              </a:spcBef>
              <a:spcAft>
                <a:spcPts val="0"/>
              </a:spcAft>
              <a:buSzPts val="900"/>
              <a:buNone/>
            </a:pPr>
            <a:fld id="{00000000-1234-1234-1234-123412341234}" type="slidenum">
              <a:rPr lang="en-US"/>
              <a:t>33</a:t>
            </a:fld>
            <a:endParaRPr/>
          </a:p>
        </p:txBody>
      </p:sp>
      <p:pic>
        <p:nvPicPr>
          <p:cNvPr id="5" name="Picture 4" descr="Diagram&#10;&#10;Description automatically generated">
            <a:extLst>
              <a:ext uri="{FF2B5EF4-FFF2-40B4-BE49-F238E27FC236}">
                <a16:creationId xmlns:a16="http://schemas.microsoft.com/office/drawing/2014/main" id="{DC010F09-11D5-9B46-8D76-BADA046C281D}"/>
              </a:ext>
            </a:extLst>
          </p:cNvPr>
          <p:cNvPicPr>
            <a:picLocks noChangeAspect="1"/>
          </p:cNvPicPr>
          <p:nvPr/>
        </p:nvPicPr>
        <p:blipFill>
          <a:blip r:embed="rId3"/>
          <a:stretch>
            <a:fillRect/>
          </a:stretch>
        </p:blipFill>
        <p:spPr>
          <a:xfrm>
            <a:off x="1762456" y="1648083"/>
            <a:ext cx="8681020" cy="2786301"/>
          </a:xfrm>
          <a:prstGeom prst="rect">
            <a:avLst/>
          </a:prstGeom>
        </p:spPr>
      </p:pic>
      <p:sp>
        <p:nvSpPr>
          <p:cNvPr id="8" name="TextBox 7">
            <a:extLst>
              <a:ext uri="{FF2B5EF4-FFF2-40B4-BE49-F238E27FC236}">
                <a16:creationId xmlns:a16="http://schemas.microsoft.com/office/drawing/2014/main" id="{B95D4C98-C267-E94E-A74E-BED42BC66A89}"/>
              </a:ext>
            </a:extLst>
          </p:cNvPr>
          <p:cNvSpPr txBox="1"/>
          <p:nvPr/>
        </p:nvSpPr>
        <p:spPr>
          <a:xfrm>
            <a:off x="1766376" y="4626207"/>
            <a:ext cx="3516902" cy="830997"/>
          </a:xfrm>
          <a:prstGeom prst="rect">
            <a:avLst/>
          </a:prstGeom>
          <a:noFill/>
        </p:spPr>
        <p:txBody>
          <a:bodyPr wrap="square" rtlCol="0">
            <a:spAutoFit/>
          </a:bodyPr>
          <a:lstStyle/>
          <a:p>
            <a:pPr algn="ctr"/>
            <a:r>
              <a:rPr lang="en-US" sz="2400" dirty="0">
                <a:latin typeface="Calibri" panose="020F0502020204030204" pitchFamily="34" charset="0"/>
                <a:cs typeface="Calibri" panose="020F0502020204030204" pitchFamily="34" charset="0"/>
              </a:rPr>
              <a:t>Pull additional data: </a:t>
            </a:r>
            <a:br>
              <a:rPr lang="en-US" sz="2400" dirty="0">
                <a:latin typeface="Calibri" panose="020F0502020204030204" pitchFamily="34" charset="0"/>
                <a:cs typeface="Calibri" panose="020F0502020204030204" pitchFamily="34" charset="0"/>
              </a:rPr>
            </a:br>
            <a:r>
              <a:rPr lang="en-US" sz="2400" dirty="0">
                <a:latin typeface="Calibri" panose="020F0502020204030204" pitchFamily="34" charset="0"/>
                <a:cs typeface="Calibri" panose="020F0502020204030204" pitchFamily="34" charset="0"/>
              </a:rPr>
              <a:t>dig deeper!</a:t>
            </a:r>
          </a:p>
        </p:txBody>
      </p:sp>
      <p:sp>
        <p:nvSpPr>
          <p:cNvPr id="14" name="TextBox 13">
            <a:extLst>
              <a:ext uri="{FF2B5EF4-FFF2-40B4-BE49-F238E27FC236}">
                <a16:creationId xmlns:a16="http://schemas.microsoft.com/office/drawing/2014/main" id="{9534D84F-650B-B045-83E4-030FA1B7E106}"/>
              </a:ext>
            </a:extLst>
          </p:cNvPr>
          <p:cNvSpPr txBox="1"/>
          <p:nvPr/>
        </p:nvSpPr>
        <p:spPr>
          <a:xfrm>
            <a:off x="5655012" y="4628267"/>
            <a:ext cx="6536988" cy="2308324"/>
          </a:xfrm>
          <a:prstGeom prst="rect">
            <a:avLst/>
          </a:prstGeom>
          <a:noFill/>
        </p:spPr>
        <p:txBody>
          <a:bodyPr wrap="square" rtlCol="0">
            <a:spAutoFit/>
          </a:bodyPr>
          <a:lstStyle/>
          <a:p>
            <a:r>
              <a:rPr lang="en-US" sz="2400" dirty="0">
                <a:latin typeface="Calibri" panose="020F0502020204030204" pitchFamily="34" charset="0"/>
                <a:cs typeface="Calibri" panose="020F0502020204030204" pitchFamily="34" charset="0"/>
              </a:rPr>
              <a:t>Collect qualitative data to understand root causes:</a:t>
            </a:r>
          </a:p>
          <a:p>
            <a:pPr marL="285750" indent="-285750">
              <a:buFont typeface="Arial" panose="020B0604020202020204" pitchFamily="34" charset="0"/>
              <a:buChar char="•"/>
            </a:pPr>
            <a:r>
              <a:rPr lang="en-US" sz="2400" dirty="0">
                <a:latin typeface="Calibri" panose="020F0502020204030204" pitchFamily="34" charset="0"/>
                <a:cs typeface="Calibri" panose="020F0502020204030204" pitchFamily="34" charset="0"/>
              </a:rPr>
              <a:t>Student interviews</a:t>
            </a:r>
          </a:p>
          <a:p>
            <a:pPr marL="285750" indent="-285750">
              <a:buFont typeface="Arial" panose="020B0604020202020204" pitchFamily="34" charset="0"/>
              <a:buChar char="•"/>
            </a:pPr>
            <a:r>
              <a:rPr lang="en-US" sz="2400" dirty="0">
                <a:latin typeface="Calibri" panose="020F0502020204030204" pitchFamily="34" charset="0"/>
                <a:cs typeface="Calibri" panose="020F0502020204030204" pitchFamily="34" charset="0"/>
              </a:rPr>
              <a:t>Focus groups</a:t>
            </a:r>
          </a:p>
          <a:p>
            <a:pPr marL="285750" indent="-285750">
              <a:buFont typeface="Arial" panose="020B0604020202020204" pitchFamily="34" charset="0"/>
              <a:buChar char="•"/>
            </a:pPr>
            <a:r>
              <a:rPr lang="en-US" sz="2400" dirty="0">
                <a:latin typeface="Calibri" panose="020F0502020204030204" pitchFamily="34" charset="0"/>
                <a:cs typeface="Calibri" panose="020F0502020204030204" pitchFamily="34" charset="0"/>
              </a:rPr>
              <a:t>Surveys</a:t>
            </a:r>
          </a:p>
          <a:p>
            <a:pPr marL="285750" indent="-285750">
              <a:buFont typeface="Arial" panose="020B0604020202020204" pitchFamily="34" charset="0"/>
              <a:buChar char="•"/>
            </a:pPr>
            <a:endParaRPr lang="en-US" sz="24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en-US" sz="2400" dirty="0">
              <a:latin typeface="Calibri" panose="020F0502020204030204" pitchFamily="34" charset="0"/>
              <a:cs typeface="Calibri" panose="020F0502020204030204" pitchFamily="34" charset="0"/>
            </a:endParaRPr>
          </a:p>
        </p:txBody>
      </p:sp>
      <p:cxnSp>
        <p:nvCxnSpPr>
          <p:cNvPr id="15" name="Straight Arrow Connector 14" descr="Green arrow">
            <a:extLst>
              <a:ext uri="{FF2B5EF4-FFF2-40B4-BE49-F238E27FC236}">
                <a16:creationId xmlns:a16="http://schemas.microsoft.com/office/drawing/2014/main" id="{EB652D79-85B2-5B4F-B35A-B8959A0527E1}"/>
              </a:ext>
            </a:extLst>
          </p:cNvPr>
          <p:cNvCxnSpPr>
            <a:cxnSpLocks/>
          </p:cNvCxnSpPr>
          <p:nvPr/>
        </p:nvCxnSpPr>
        <p:spPr>
          <a:xfrm flipH="1">
            <a:off x="4790239" y="3995500"/>
            <a:ext cx="345966" cy="632767"/>
          </a:xfrm>
          <a:prstGeom prst="straightConnector1">
            <a:avLst/>
          </a:prstGeom>
          <a:ln>
            <a:headEnd type="none" w="med" len="med"/>
            <a:tailEnd type="arrow" w="med" len="med"/>
          </a:ln>
        </p:spPr>
        <p:style>
          <a:lnRef idx="3">
            <a:schemeClr val="accent3"/>
          </a:lnRef>
          <a:fillRef idx="0">
            <a:schemeClr val="accent3"/>
          </a:fillRef>
          <a:effectRef idx="2">
            <a:schemeClr val="accent3"/>
          </a:effectRef>
          <a:fontRef idx="minor">
            <a:schemeClr val="tx1"/>
          </a:fontRef>
        </p:style>
      </p:cxnSp>
      <p:cxnSp>
        <p:nvCxnSpPr>
          <p:cNvPr id="18" name="Straight Arrow Connector 17" descr="Green arrow">
            <a:extLst>
              <a:ext uri="{FF2B5EF4-FFF2-40B4-BE49-F238E27FC236}">
                <a16:creationId xmlns:a16="http://schemas.microsoft.com/office/drawing/2014/main" id="{8BABCEF2-B180-1142-AEF0-FEF78716C66A}"/>
              </a:ext>
            </a:extLst>
          </p:cNvPr>
          <p:cNvCxnSpPr>
            <a:cxnSpLocks/>
          </p:cNvCxnSpPr>
          <p:nvPr/>
        </p:nvCxnSpPr>
        <p:spPr>
          <a:xfrm>
            <a:off x="6869210" y="3941744"/>
            <a:ext cx="400596" cy="609852"/>
          </a:xfrm>
          <a:prstGeom prst="straightConnector1">
            <a:avLst/>
          </a:prstGeom>
          <a:ln>
            <a:headEnd type="none" w="med" len="med"/>
            <a:tailEnd type="arrow" w="med" len="med"/>
          </a:ln>
        </p:spPr>
        <p:style>
          <a:lnRef idx="3">
            <a:schemeClr val="accent3"/>
          </a:lnRef>
          <a:fillRef idx="0">
            <a:schemeClr val="accent3"/>
          </a:fillRef>
          <a:effectRef idx="2">
            <a:schemeClr val="accent3"/>
          </a:effectRef>
          <a:fontRef idx="minor">
            <a:schemeClr val="tx1"/>
          </a:fontRef>
        </p:style>
      </p:cxnSp>
      <p:sp>
        <p:nvSpPr>
          <p:cNvPr id="24" name="Google Shape;216;p13">
            <a:extLst>
              <a:ext uri="{FF2B5EF4-FFF2-40B4-BE49-F238E27FC236}">
                <a16:creationId xmlns:a16="http://schemas.microsoft.com/office/drawing/2014/main" id="{AF5656D2-82A3-E64D-9B6A-B04C4FD534CC}"/>
              </a:ext>
            </a:extLst>
          </p:cNvPr>
          <p:cNvSpPr txBox="1">
            <a:spLocks noGrp="1"/>
          </p:cNvSpPr>
          <p:nvPr>
            <p:ph type="title"/>
          </p:nvPr>
        </p:nvSpPr>
        <p:spPr>
          <a:xfrm>
            <a:off x="1360060" y="583961"/>
            <a:ext cx="9471880" cy="1223983"/>
          </a:xfrm>
          <a:prstGeom prst="rect">
            <a:avLst/>
          </a:prstGeom>
          <a:noFill/>
          <a:ln>
            <a:noFill/>
          </a:ln>
        </p:spPr>
        <p:txBody>
          <a:bodyPr spcFirstLastPara="1" wrap="square" lIns="50800" tIns="50800" rIns="50800" bIns="50800" anchor="ctr" anchorCtr="0">
            <a:normAutofit fontScale="90000"/>
          </a:bodyPr>
          <a:lstStyle/>
          <a:p>
            <a:pPr lvl="0"/>
            <a:r>
              <a:rPr lang="en-US" sz="4400" b="1" dirty="0">
                <a:solidFill>
                  <a:srgbClr val="2F5496"/>
                </a:solidFill>
                <a:latin typeface="Calibri"/>
                <a:ea typeface="Calibri"/>
                <a:cs typeface="Calibri"/>
                <a:sym typeface="Calibri"/>
              </a:rPr>
              <a:t>Data Informed Practice:</a:t>
            </a:r>
            <a:br>
              <a:rPr lang="en-US" sz="4400" b="1" dirty="0">
                <a:solidFill>
                  <a:srgbClr val="2F5496"/>
                </a:solidFill>
                <a:latin typeface="Calibri"/>
                <a:ea typeface="Calibri"/>
                <a:cs typeface="Calibri"/>
                <a:sym typeface="Calibri"/>
              </a:rPr>
            </a:br>
            <a:r>
              <a:rPr lang="en-US" sz="3600" b="1" dirty="0">
                <a:solidFill>
                  <a:srgbClr val="2F5496"/>
                </a:solidFill>
                <a:latin typeface="Calibri"/>
                <a:ea typeface="Calibri"/>
                <a:cs typeface="Calibri"/>
                <a:sym typeface="Calibri"/>
              </a:rPr>
              <a:t>Guiding Questions to Support Planning</a:t>
            </a:r>
            <a:endParaRPr sz="4400" b="1" i="1" dirty="0">
              <a:solidFill>
                <a:srgbClr val="2F5496"/>
              </a:solidFill>
              <a:latin typeface="Calibri"/>
              <a:ea typeface="Calibri"/>
              <a:cs typeface="Calibri"/>
              <a:sym typeface="Calibri"/>
            </a:endParaRPr>
          </a:p>
        </p:txBody>
      </p:sp>
    </p:spTree>
    <p:extLst>
      <p:ext uri="{BB962C8B-B14F-4D97-AF65-F5344CB8AC3E}">
        <p14:creationId xmlns:p14="http://schemas.microsoft.com/office/powerpoint/2010/main" val="20657643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5" name="Google Shape;245;p17"/>
          <p:cNvSpPr txBox="1">
            <a:spLocks noGrp="1"/>
          </p:cNvSpPr>
          <p:nvPr>
            <p:ph type="sldNum" idx="12"/>
          </p:nvPr>
        </p:nvSpPr>
        <p:spPr>
          <a:xfrm>
            <a:off x="5979516" y="6540500"/>
            <a:ext cx="246900" cy="241200"/>
          </a:xfrm>
          <a:prstGeom prst="rect">
            <a:avLst/>
          </a:prstGeom>
          <a:noFill/>
          <a:ln>
            <a:noFill/>
          </a:ln>
        </p:spPr>
        <p:txBody>
          <a:bodyPr spcFirstLastPara="1" wrap="square" lIns="50800" tIns="50800" rIns="50800" bIns="50800" anchor="t" anchorCtr="0">
            <a:spAutoFit/>
          </a:bodyPr>
          <a:lstStyle/>
          <a:p>
            <a:pPr marL="0" lvl="0" indent="0" algn="l" rtl="0">
              <a:lnSpc>
                <a:spcPct val="100000"/>
              </a:lnSpc>
              <a:spcBef>
                <a:spcPts val="0"/>
              </a:spcBef>
              <a:spcAft>
                <a:spcPts val="0"/>
              </a:spcAft>
              <a:buSzPts val="900"/>
              <a:buNone/>
            </a:pPr>
            <a:fld id="{00000000-1234-1234-1234-123412341234}" type="slidenum">
              <a:rPr lang="en-US"/>
              <a:t>34</a:t>
            </a:fld>
            <a:endParaRPr/>
          </a:p>
        </p:txBody>
      </p:sp>
      <p:pic>
        <p:nvPicPr>
          <p:cNvPr id="7" name="Picture 6" descr="Diagram&#10;&#10;Description automatically generated">
            <a:extLst>
              <a:ext uri="{FF2B5EF4-FFF2-40B4-BE49-F238E27FC236}">
                <a16:creationId xmlns:a16="http://schemas.microsoft.com/office/drawing/2014/main" id="{B4EE3685-32C7-3A4E-9A7D-D2E6200B0A5A}"/>
              </a:ext>
            </a:extLst>
          </p:cNvPr>
          <p:cNvPicPr>
            <a:picLocks noChangeAspect="1"/>
          </p:cNvPicPr>
          <p:nvPr/>
        </p:nvPicPr>
        <p:blipFill>
          <a:blip r:embed="rId3"/>
          <a:stretch>
            <a:fillRect/>
          </a:stretch>
        </p:blipFill>
        <p:spPr>
          <a:xfrm>
            <a:off x="1979158" y="1627621"/>
            <a:ext cx="8494516" cy="2820940"/>
          </a:xfrm>
          <a:prstGeom prst="rect">
            <a:avLst/>
          </a:prstGeom>
        </p:spPr>
      </p:pic>
      <p:sp>
        <p:nvSpPr>
          <p:cNvPr id="8" name="TextBox 7">
            <a:extLst>
              <a:ext uri="{FF2B5EF4-FFF2-40B4-BE49-F238E27FC236}">
                <a16:creationId xmlns:a16="http://schemas.microsoft.com/office/drawing/2014/main" id="{88A013F2-D245-8A47-9788-5F4CE2C5BEDE}"/>
              </a:ext>
            </a:extLst>
          </p:cNvPr>
          <p:cNvSpPr txBox="1"/>
          <p:nvPr/>
        </p:nvSpPr>
        <p:spPr>
          <a:xfrm>
            <a:off x="5262450" y="4448561"/>
            <a:ext cx="3618689" cy="1631216"/>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2000" b="1" dirty="0">
                <a:latin typeface="Calibri" panose="020F0502020204030204" pitchFamily="34" charset="0"/>
                <a:cs typeface="Calibri" panose="020F0502020204030204" pitchFamily="34" charset="0"/>
              </a:rPr>
              <a:t>Collaborative Planning:</a:t>
            </a:r>
          </a:p>
          <a:p>
            <a:pPr algn="ctr"/>
            <a:r>
              <a:rPr lang="en-US" sz="2000" dirty="0">
                <a:latin typeface="Calibri" panose="020F0502020204030204" pitchFamily="34" charset="0"/>
                <a:cs typeface="Calibri" panose="020F0502020204030204" pitchFamily="34" charset="0"/>
              </a:rPr>
              <a:t>Partner engagement</a:t>
            </a:r>
          </a:p>
          <a:p>
            <a:pPr algn="ctr"/>
            <a:r>
              <a:rPr lang="en-US" sz="2000" dirty="0">
                <a:latin typeface="Calibri" panose="020F0502020204030204" pitchFamily="34" charset="0"/>
                <a:cs typeface="Calibri" panose="020F0502020204030204" pitchFamily="34" charset="0"/>
              </a:rPr>
              <a:t>Collective brainstorming</a:t>
            </a:r>
          </a:p>
          <a:p>
            <a:pPr algn="ctr"/>
            <a:r>
              <a:rPr lang="en-US" sz="2000" dirty="0">
                <a:latin typeface="Calibri" panose="020F0502020204030204" pitchFamily="34" charset="0"/>
                <a:cs typeface="Calibri" panose="020F0502020204030204" pitchFamily="34" charset="0"/>
              </a:rPr>
              <a:t>Resource mapping</a:t>
            </a:r>
          </a:p>
          <a:p>
            <a:pPr algn="ctr"/>
            <a:r>
              <a:rPr lang="en-US" sz="2000" dirty="0">
                <a:latin typeface="Calibri" panose="020F0502020204030204" pitchFamily="34" charset="0"/>
                <a:cs typeface="Calibri" panose="020F0502020204030204" pitchFamily="34" charset="0"/>
              </a:rPr>
              <a:t>Impact feasibility matrix</a:t>
            </a:r>
          </a:p>
        </p:txBody>
      </p:sp>
      <p:cxnSp>
        <p:nvCxnSpPr>
          <p:cNvPr id="9" name="Straight Arrow Connector 8" descr="Green arrow">
            <a:extLst>
              <a:ext uri="{FF2B5EF4-FFF2-40B4-BE49-F238E27FC236}">
                <a16:creationId xmlns:a16="http://schemas.microsoft.com/office/drawing/2014/main" id="{F0E2DE93-F506-2048-A178-A38AF53ADE70}"/>
              </a:ext>
            </a:extLst>
          </p:cNvPr>
          <p:cNvCxnSpPr>
            <a:cxnSpLocks/>
          </p:cNvCxnSpPr>
          <p:nvPr/>
        </p:nvCxnSpPr>
        <p:spPr>
          <a:xfrm flipH="1">
            <a:off x="7881826" y="3627747"/>
            <a:ext cx="344913" cy="843841"/>
          </a:xfrm>
          <a:prstGeom prst="straightConnector1">
            <a:avLst/>
          </a:prstGeom>
          <a:ln>
            <a:headEnd type="none" w="med" len="med"/>
            <a:tailEnd type="arrow" w="med" len="med"/>
          </a:ln>
        </p:spPr>
        <p:style>
          <a:lnRef idx="3">
            <a:schemeClr val="accent3"/>
          </a:lnRef>
          <a:fillRef idx="0">
            <a:schemeClr val="accent3"/>
          </a:fillRef>
          <a:effectRef idx="2">
            <a:schemeClr val="accent3"/>
          </a:effectRef>
          <a:fontRef idx="minor">
            <a:schemeClr val="tx1"/>
          </a:fontRef>
        </p:style>
      </p:cxnSp>
      <p:pic>
        <p:nvPicPr>
          <p:cNvPr id="10" name="Picture 27" descr="Text, letter&#10;&#10;Description automatically generated">
            <a:extLst>
              <a:ext uri="{FF2B5EF4-FFF2-40B4-BE49-F238E27FC236}">
                <a16:creationId xmlns:a16="http://schemas.microsoft.com/office/drawing/2014/main" id="{C0DEA22E-C6F3-FF46-9F4E-C0E11559CD95}"/>
              </a:ext>
            </a:extLst>
          </p:cNvPr>
          <p:cNvPicPr>
            <a:picLocks noChangeAspect="1"/>
          </p:cNvPicPr>
          <p:nvPr/>
        </p:nvPicPr>
        <p:blipFill rotWithShape="1">
          <a:blip r:embed="rId4"/>
          <a:srcRect l="276" r="21823"/>
          <a:stretch/>
        </p:blipFill>
        <p:spPr>
          <a:xfrm rot="5400000">
            <a:off x="9522325" y="3666850"/>
            <a:ext cx="2325141" cy="2246935"/>
          </a:xfrm>
          <a:prstGeom prst="rect">
            <a:avLst/>
          </a:prstGeom>
        </p:spPr>
      </p:pic>
      <p:pic>
        <p:nvPicPr>
          <p:cNvPr id="11" name="Picture 2" descr="Chart, treemap chart&#10;&#10;Description automatically generated">
            <a:extLst>
              <a:ext uri="{FF2B5EF4-FFF2-40B4-BE49-F238E27FC236}">
                <a16:creationId xmlns:a16="http://schemas.microsoft.com/office/drawing/2014/main" id="{021A1E25-DFE0-1A48-8CAC-2D4ADC01AA9A}"/>
              </a:ext>
            </a:extLst>
          </p:cNvPr>
          <p:cNvPicPr>
            <a:picLocks noChangeAspect="1"/>
          </p:cNvPicPr>
          <p:nvPr/>
        </p:nvPicPr>
        <p:blipFill>
          <a:blip r:embed="rId5"/>
          <a:stretch>
            <a:fillRect/>
          </a:stretch>
        </p:blipFill>
        <p:spPr>
          <a:xfrm>
            <a:off x="907298" y="4264287"/>
            <a:ext cx="3402879" cy="1932183"/>
          </a:xfrm>
          <a:prstGeom prst="rect">
            <a:avLst/>
          </a:prstGeom>
        </p:spPr>
      </p:pic>
      <p:sp>
        <p:nvSpPr>
          <p:cNvPr id="15" name="Google Shape;216;p13">
            <a:extLst>
              <a:ext uri="{FF2B5EF4-FFF2-40B4-BE49-F238E27FC236}">
                <a16:creationId xmlns:a16="http://schemas.microsoft.com/office/drawing/2014/main" id="{1BD5EAB0-45B3-4B40-9046-402A4B983CE3}"/>
              </a:ext>
            </a:extLst>
          </p:cNvPr>
          <p:cNvSpPr txBox="1">
            <a:spLocks noGrp="1"/>
          </p:cNvSpPr>
          <p:nvPr>
            <p:ph type="title"/>
          </p:nvPr>
        </p:nvSpPr>
        <p:spPr>
          <a:xfrm>
            <a:off x="1360060" y="583961"/>
            <a:ext cx="9471880" cy="1223983"/>
          </a:xfrm>
          <a:prstGeom prst="rect">
            <a:avLst/>
          </a:prstGeom>
          <a:noFill/>
          <a:ln>
            <a:noFill/>
          </a:ln>
        </p:spPr>
        <p:txBody>
          <a:bodyPr spcFirstLastPara="1" wrap="square" lIns="50800" tIns="50800" rIns="50800" bIns="50800" anchor="ctr" anchorCtr="0">
            <a:normAutofit fontScale="90000"/>
          </a:bodyPr>
          <a:lstStyle/>
          <a:p>
            <a:pPr lvl="0"/>
            <a:r>
              <a:rPr lang="en-US" sz="4400" b="1" dirty="0">
                <a:solidFill>
                  <a:srgbClr val="2F5496"/>
                </a:solidFill>
                <a:latin typeface="Calibri"/>
                <a:ea typeface="Calibri"/>
                <a:cs typeface="Calibri"/>
                <a:sym typeface="Calibri"/>
              </a:rPr>
              <a:t>Data Informed Practice:</a:t>
            </a:r>
            <a:br>
              <a:rPr lang="en-US" sz="4400" b="1" dirty="0">
                <a:solidFill>
                  <a:srgbClr val="2F5496"/>
                </a:solidFill>
                <a:latin typeface="Calibri"/>
                <a:ea typeface="Calibri"/>
                <a:cs typeface="Calibri"/>
                <a:sym typeface="Calibri"/>
              </a:rPr>
            </a:br>
            <a:r>
              <a:rPr lang="en-US" sz="3600" b="1" dirty="0">
                <a:solidFill>
                  <a:srgbClr val="2F5496"/>
                </a:solidFill>
                <a:latin typeface="Calibri"/>
                <a:ea typeface="Calibri"/>
                <a:cs typeface="Calibri"/>
                <a:sym typeface="Calibri"/>
              </a:rPr>
              <a:t>Guiding Questions to Support Planning</a:t>
            </a:r>
            <a:endParaRPr sz="4400" b="1" i="1" dirty="0">
              <a:solidFill>
                <a:srgbClr val="2F5496"/>
              </a:solidFill>
              <a:latin typeface="Calibri"/>
              <a:ea typeface="Calibri"/>
              <a:cs typeface="Calibri"/>
              <a:sym typeface="Calibri"/>
            </a:endParaRPr>
          </a:p>
        </p:txBody>
      </p:sp>
    </p:spTree>
    <p:extLst>
      <p:ext uri="{BB962C8B-B14F-4D97-AF65-F5344CB8AC3E}">
        <p14:creationId xmlns:p14="http://schemas.microsoft.com/office/powerpoint/2010/main" val="16512589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722"/>
        <p:cNvGrpSpPr/>
        <p:nvPr/>
      </p:nvGrpSpPr>
      <p:grpSpPr>
        <a:xfrm>
          <a:off x="0" y="0"/>
          <a:ext cx="0" cy="0"/>
          <a:chOff x="0" y="0"/>
          <a:chExt cx="0" cy="0"/>
        </a:xfrm>
      </p:grpSpPr>
      <p:sp>
        <p:nvSpPr>
          <p:cNvPr id="723" name="Google Shape;723;p81"/>
          <p:cNvSpPr txBox="1">
            <a:spLocks noGrp="1"/>
          </p:cNvSpPr>
          <p:nvPr>
            <p:ph type="title" idx="4294967295"/>
          </p:nvPr>
        </p:nvSpPr>
        <p:spPr>
          <a:xfrm>
            <a:off x="980175" y="4555575"/>
            <a:ext cx="9588000" cy="1015800"/>
          </a:xfrm>
          <a:prstGeom prst="rect">
            <a:avLst/>
          </a:prstGeom>
          <a:noFill/>
          <a:ln>
            <a:noFill/>
          </a:ln>
        </p:spPr>
        <p:txBody>
          <a:bodyPr spcFirstLastPara="1" wrap="square" lIns="91425" tIns="91425" rIns="91425" bIns="91425" anchor="t" anchorCtr="0">
            <a:spAutoFit/>
          </a:bodyPr>
          <a:lstStyle/>
          <a:p>
            <a:pPr>
              <a:lnSpc>
                <a:spcPct val="90000"/>
              </a:lnSpc>
            </a:pPr>
            <a:r>
              <a:rPr lang="en-US" sz="6000" b="1" dirty="0">
                <a:solidFill>
                  <a:srgbClr val="2F5496"/>
                </a:solidFill>
                <a:latin typeface="Calibri"/>
                <a:cs typeface="Calibri"/>
                <a:sym typeface="Calibri"/>
              </a:rPr>
              <a:t>Final Questions &amp; Thoughts</a:t>
            </a:r>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728"/>
        <p:cNvGrpSpPr/>
        <p:nvPr/>
      </p:nvGrpSpPr>
      <p:grpSpPr>
        <a:xfrm>
          <a:off x="0" y="0"/>
          <a:ext cx="0" cy="0"/>
          <a:chOff x="0" y="0"/>
          <a:chExt cx="0" cy="0"/>
        </a:xfrm>
      </p:grpSpPr>
      <p:graphicFrame>
        <p:nvGraphicFramePr>
          <p:cNvPr id="729" name="Google Shape;729;p82"/>
          <p:cNvGraphicFramePr/>
          <p:nvPr>
            <p:extLst>
              <p:ext uri="{D42A27DB-BD31-4B8C-83A1-F6EECF244321}">
                <p14:modId xmlns:p14="http://schemas.microsoft.com/office/powerpoint/2010/main" val="2619170763"/>
              </p:ext>
            </p:extLst>
          </p:nvPr>
        </p:nvGraphicFramePr>
        <p:xfrm>
          <a:off x="363336" y="1431895"/>
          <a:ext cx="11465325" cy="3136855"/>
        </p:xfrm>
        <a:graphic>
          <a:graphicData uri="http://schemas.openxmlformats.org/drawingml/2006/table">
            <a:tbl>
              <a:tblPr firstRow="1" bandRow="1">
                <a:noFill/>
                <a:tableStyleId>{3B3759D6-04D4-46BA-B580-FB87A071D61A}</a:tableStyleId>
              </a:tblPr>
              <a:tblGrid>
                <a:gridCol w="1591025">
                  <a:extLst>
                    <a:ext uri="{9D8B030D-6E8A-4147-A177-3AD203B41FA5}">
                      <a16:colId xmlns:a16="http://schemas.microsoft.com/office/drawing/2014/main" val="20000"/>
                    </a:ext>
                  </a:extLst>
                </a:gridCol>
                <a:gridCol w="9874300">
                  <a:extLst>
                    <a:ext uri="{9D8B030D-6E8A-4147-A177-3AD203B41FA5}">
                      <a16:colId xmlns:a16="http://schemas.microsoft.com/office/drawing/2014/main" val="20001"/>
                    </a:ext>
                  </a:extLst>
                </a:gridCol>
              </a:tblGrid>
              <a:tr h="524900">
                <a:tc gridSpan="2">
                  <a:txBody>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dirty="0">
                          <a:solidFill>
                            <a:schemeClr val="dk1"/>
                          </a:solidFill>
                          <a:latin typeface="Century Gothic"/>
                          <a:ea typeface="Century Gothic"/>
                          <a:cs typeface="Century Gothic"/>
                          <a:sym typeface="Century Gothic"/>
                        </a:rPr>
                        <a:t>Individual Webinar Opportunities</a:t>
                      </a:r>
                      <a:endParaRPr sz="1400" u="none" strike="noStrike" cap="none" dirty="0">
                        <a:solidFill>
                          <a:schemeClr val="dk1"/>
                        </a:solidFill>
                      </a:endParaRPr>
                    </a:p>
                  </a:txBody>
                  <a:tcPr marL="91450" marR="91450" marT="45725" marB="45725" anchor="ctr">
                    <a:solidFill>
                      <a:srgbClr val="000000">
                        <a:alpha val="10200"/>
                      </a:srgbClr>
                    </a:solidFill>
                  </a:tcPr>
                </a:tc>
                <a:tc hMerge="1">
                  <a:txBody>
                    <a:bodyPr/>
                    <a:lstStyle/>
                    <a:p>
                      <a:endParaRPr lang="en-US"/>
                    </a:p>
                  </a:txBody>
                  <a:tcPr/>
                </a:tc>
                <a:extLst>
                  <a:ext uri="{0D108BD9-81ED-4DB2-BD59-A6C34878D82A}">
                    <a16:rowId xmlns:a16="http://schemas.microsoft.com/office/drawing/2014/main" val="10000"/>
                  </a:ext>
                </a:extLst>
              </a:tr>
              <a:tr h="284100">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dirty="0">
                          <a:latin typeface="Century Gothic"/>
                          <a:ea typeface="Century Gothic"/>
                          <a:cs typeface="Century Gothic"/>
                          <a:sym typeface="Century Gothic"/>
                        </a:rPr>
                        <a:t>5/10/2022 </a:t>
                      </a:r>
                      <a:endParaRPr sz="1600" b="0" i="0" u="none" strike="noStrike" cap="none" dirty="0">
                        <a:latin typeface="Century Gothic"/>
                        <a:ea typeface="Century Gothic"/>
                        <a:cs typeface="Century Gothic"/>
                        <a:sym typeface="Century Gothic"/>
                      </a:endParaRPr>
                    </a:p>
                  </a:txBody>
                  <a:tcPr marL="91450" marR="91450" marT="45725" marB="45725">
                    <a:solidFill>
                      <a:schemeClr val="lt1"/>
                    </a:solidFill>
                  </a:tcPr>
                </a:tc>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dirty="0">
                          <a:latin typeface="Century Gothic"/>
                          <a:ea typeface="Century Gothic"/>
                          <a:cs typeface="Century Gothic"/>
                          <a:sym typeface="Century Gothic"/>
                        </a:rPr>
                        <a:t>Adult Education Pipeline Data for Continuous Improvement and 3 Year Planning </a:t>
                      </a:r>
                      <a:endParaRPr sz="1600" b="0" i="0" u="none" strike="noStrike" cap="none" dirty="0">
                        <a:latin typeface="Century Gothic"/>
                        <a:ea typeface="Century Gothic"/>
                        <a:cs typeface="Century Gothic"/>
                        <a:sym typeface="Century Gothic"/>
                      </a:endParaRPr>
                    </a:p>
                  </a:txBody>
                  <a:tcPr marL="91450" marR="91450" marT="45725" marB="45725">
                    <a:solidFill>
                      <a:schemeClr val="lt1"/>
                    </a:solidFill>
                  </a:tcPr>
                </a:tc>
                <a:extLst>
                  <a:ext uri="{0D108BD9-81ED-4DB2-BD59-A6C34878D82A}">
                    <a16:rowId xmlns:a16="http://schemas.microsoft.com/office/drawing/2014/main" val="10002"/>
                  </a:ext>
                </a:extLst>
              </a:tr>
              <a:tr h="284100">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dirty="0">
                          <a:latin typeface="Century Gothic"/>
                          <a:ea typeface="Century Gothic"/>
                          <a:cs typeface="Century Gothic"/>
                          <a:sym typeface="Century Gothic"/>
                        </a:rPr>
                        <a:t>6/9/2022 </a:t>
                      </a:r>
                      <a:endParaRPr sz="1600" b="0" i="0" u="none" strike="noStrike" cap="none" dirty="0">
                        <a:latin typeface="Century Gothic"/>
                        <a:ea typeface="Century Gothic"/>
                        <a:cs typeface="Century Gothic"/>
                        <a:sym typeface="Century Gothic"/>
                      </a:endParaRPr>
                    </a:p>
                  </a:txBody>
                  <a:tcPr marL="91450" marR="91450" marT="45725" marB="45725">
                    <a:solidFill>
                      <a:srgbClr val="E6F0FF"/>
                    </a:solidFill>
                  </a:tcPr>
                </a:tc>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dirty="0">
                          <a:latin typeface="Century Gothic"/>
                          <a:ea typeface="Century Gothic"/>
                          <a:cs typeface="Century Gothic"/>
                          <a:sym typeface="Century Gothic"/>
                        </a:rPr>
                        <a:t>Adult Education Pathways Through Education to Workforce </a:t>
                      </a:r>
                      <a:endParaRPr sz="1600" b="0" i="0" u="none" strike="noStrike" cap="none" dirty="0">
                        <a:latin typeface="Century Gothic"/>
                        <a:ea typeface="Century Gothic"/>
                        <a:cs typeface="Century Gothic"/>
                        <a:sym typeface="Century Gothic"/>
                      </a:endParaRPr>
                    </a:p>
                  </a:txBody>
                  <a:tcPr marL="91450" marR="91450" marT="45725" marB="45725">
                    <a:solidFill>
                      <a:srgbClr val="E6F0FF"/>
                    </a:solidFill>
                  </a:tcPr>
                </a:tc>
                <a:extLst>
                  <a:ext uri="{0D108BD9-81ED-4DB2-BD59-A6C34878D82A}">
                    <a16:rowId xmlns:a16="http://schemas.microsoft.com/office/drawing/2014/main" val="10003"/>
                  </a:ext>
                </a:extLst>
              </a:tr>
              <a:tr h="546675">
                <a:tc gridSpan="2">
                  <a:txBody>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dirty="0">
                          <a:latin typeface="Century Gothic"/>
                          <a:ea typeface="Century Gothic"/>
                          <a:cs typeface="Century Gothic"/>
                          <a:sym typeface="Century Gothic"/>
                        </a:rPr>
                        <a:t>Two Session Professional Development Opportunities</a:t>
                      </a:r>
                      <a:endParaRPr sz="1400" u="none" strike="noStrike" cap="none" dirty="0"/>
                    </a:p>
                  </a:txBody>
                  <a:tcPr marL="91450" marR="91450" marT="45725" marB="45725" anchor="ctr">
                    <a:solidFill>
                      <a:srgbClr val="000000">
                        <a:alpha val="10200"/>
                      </a:srgbClr>
                    </a:solidFill>
                  </a:tcPr>
                </a:tc>
                <a:tc hMerge="1">
                  <a:txBody>
                    <a:bodyPr/>
                    <a:lstStyle/>
                    <a:p>
                      <a:endParaRPr lang="en-US"/>
                    </a:p>
                  </a:txBody>
                  <a:tcPr/>
                </a:tc>
                <a:extLst>
                  <a:ext uri="{0D108BD9-81ED-4DB2-BD59-A6C34878D82A}">
                    <a16:rowId xmlns:a16="http://schemas.microsoft.com/office/drawing/2014/main" val="10004"/>
                  </a:ext>
                </a:extLst>
              </a:tr>
              <a:tr h="697350">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dirty="0">
                          <a:latin typeface="Century Gothic"/>
                          <a:ea typeface="Century Gothic"/>
                          <a:cs typeface="Century Gothic"/>
                          <a:sym typeface="Century Gothic"/>
                        </a:rPr>
                        <a:t>5/5/2022 </a:t>
                      </a:r>
                      <a:endParaRPr sz="1600" u="none" strike="noStrike" cap="none" dirty="0">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dirty="0">
                          <a:latin typeface="Century Gothic"/>
                          <a:ea typeface="Century Gothic"/>
                          <a:cs typeface="Century Gothic"/>
                          <a:sym typeface="Century Gothic"/>
                        </a:rPr>
                        <a:t>&amp;</a:t>
                      </a:r>
                      <a:r>
                        <a:rPr lang="en-US" dirty="0"/>
                        <a:t> </a:t>
                      </a:r>
                      <a:r>
                        <a:rPr lang="en-US" sz="1600" u="none" strike="noStrike" cap="none" dirty="0">
                          <a:latin typeface="Century Gothic"/>
                          <a:ea typeface="Century Gothic"/>
                          <a:cs typeface="Century Gothic"/>
                          <a:sym typeface="Century Gothic"/>
                        </a:rPr>
                        <a:t>5/17/2022 </a:t>
                      </a:r>
                      <a:endParaRPr sz="1600" b="0" i="0" u="none" strike="noStrike" cap="none" dirty="0">
                        <a:latin typeface="Century Gothic"/>
                        <a:ea typeface="Century Gothic"/>
                        <a:cs typeface="Century Gothic"/>
                        <a:sym typeface="Century Gothic"/>
                      </a:endParaRPr>
                    </a:p>
                  </a:txBody>
                  <a:tcPr marL="91450" marR="91450" marT="45725" marB="45725">
                    <a:solidFill>
                      <a:srgbClr val="E6F0FF"/>
                    </a:solidFill>
                  </a:tcPr>
                </a:tc>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dirty="0">
                          <a:latin typeface="Century Gothic"/>
                          <a:ea typeface="Century Gothic"/>
                          <a:cs typeface="Century Gothic"/>
                          <a:sym typeface="Century Gothic"/>
                        </a:rPr>
                        <a:t>Part I &amp; 2: Exploring Equity in CAEP Programming using AEP Dashboard Data and other Data Tools</a:t>
                      </a:r>
                      <a:endParaRPr sz="1600" b="0" i="0" u="none" strike="noStrike" cap="none" dirty="0">
                        <a:latin typeface="Century Gothic"/>
                        <a:ea typeface="Century Gothic"/>
                        <a:cs typeface="Century Gothic"/>
                        <a:sym typeface="Century Gothic"/>
                      </a:endParaRPr>
                    </a:p>
                  </a:txBody>
                  <a:tcPr marL="91450" marR="91450" marT="45725" marB="45725">
                    <a:solidFill>
                      <a:srgbClr val="E6F0FF"/>
                    </a:solidFill>
                  </a:tcPr>
                </a:tc>
                <a:extLst>
                  <a:ext uri="{0D108BD9-81ED-4DB2-BD59-A6C34878D82A}">
                    <a16:rowId xmlns:a16="http://schemas.microsoft.com/office/drawing/2014/main" val="10006"/>
                  </a:ext>
                </a:extLst>
              </a:tr>
              <a:tr h="697350">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dirty="0">
                          <a:latin typeface="Century Gothic"/>
                          <a:ea typeface="Century Gothic"/>
                          <a:cs typeface="Century Gothic"/>
                          <a:sym typeface="Century Gothic"/>
                        </a:rPr>
                        <a:t>6/14/2022 </a:t>
                      </a:r>
                      <a:endParaRPr sz="1600" u="none" strike="noStrike" cap="none" dirty="0">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dirty="0">
                          <a:latin typeface="Century Gothic"/>
                          <a:ea typeface="Century Gothic"/>
                          <a:cs typeface="Century Gothic"/>
                          <a:sym typeface="Century Gothic"/>
                        </a:rPr>
                        <a:t>&amp;</a:t>
                      </a:r>
                      <a:r>
                        <a:rPr lang="en-US" dirty="0"/>
                        <a:t> </a:t>
                      </a:r>
                      <a:r>
                        <a:rPr lang="en-US" sz="1600" u="none" strike="noStrike" cap="none" dirty="0">
                          <a:latin typeface="Century Gothic"/>
                          <a:ea typeface="Century Gothic"/>
                          <a:cs typeface="Century Gothic"/>
                          <a:sym typeface="Century Gothic"/>
                        </a:rPr>
                        <a:t>6/28/2022 </a:t>
                      </a:r>
                      <a:endParaRPr sz="1600" b="0" i="0" u="none" strike="noStrike" cap="none" dirty="0">
                        <a:latin typeface="Century Gothic"/>
                        <a:ea typeface="Century Gothic"/>
                        <a:cs typeface="Century Gothic"/>
                        <a:sym typeface="Century Gothic"/>
                      </a:endParaRPr>
                    </a:p>
                  </a:txBody>
                  <a:tcPr marL="91450" marR="91450" marT="45725" marB="45725">
                    <a:solidFill>
                      <a:schemeClr val="lt1"/>
                    </a:solidFill>
                  </a:tcPr>
                </a:tc>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dirty="0">
                          <a:latin typeface="Century Gothic"/>
                          <a:ea typeface="Century Gothic"/>
                          <a:cs typeface="Century Gothic"/>
                          <a:sym typeface="Century Gothic"/>
                        </a:rPr>
                        <a:t>Part I &amp; 2: Creating Career Pathways Using the Updated Adult Education to Workforce Dashboard Tool</a:t>
                      </a:r>
                      <a:endParaRPr sz="1600" b="0" i="0" u="none" strike="noStrike" cap="none" dirty="0">
                        <a:latin typeface="Century Gothic"/>
                        <a:ea typeface="Century Gothic"/>
                        <a:cs typeface="Century Gothic"/>
                        <a:sym typeface="Century Gothic"/>
                      </a:endParaRPr>
                    </a:p>
                  </a:txBody>
                  <a:tcPr marL="91450" marR="91450" marT="45725" marB="45725">
                    <a:solidFill>
                      <a:schemeClr val="lt1"/>
                    </a:solidFill>
                  </a:tcPr>
                </a:tc>
                <a:extLst>
                  <a:ext uri="{0D108BD9-81ED-4DB2-BD59-A6C34878D82A}">
                    <a16:rowId xmlns:a16="http://schemas.microsoft.com/office/drawing/2014/main" val="10007"/>
                  </a:ext>
                </a:extLst>
              </a:tr>
            </a:tbl>
          </a:graphicData>
        </a:graphic>
      </p:graphicFrame>
      <p:sp>
        <p:nvSpPr>
          <p:cNvPr id="730" name="Google Shape;730;p82"/>
          <p:cNvSpPr txBox="1">
            <a:spLocks noGrp="1"/>
          </p:cNvSpPr>
          <p:nvPr>
            <p:ph type="title"/>
          </p:nvPr>
        </p:nvSpPr>
        <p:spPr>
          <a:xfrm>
            <a:off x="1954350" y="368050"/>
            <a:ext cx="7059600" cy="9468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2"/>
              </a:buClr>
              <a:buSzPts val="4200"/>
              <a:buFont typeface="Century Gothic"/>
              <a:buNone/>
            </a:pPr>
            <a:r>
              <a:rPr lang="en-US" sz="4000" b="1">
                <a:solidFill>
                  <a:srgbClr val="2F5496"/>
                </a:solidFill>
                <a:latin typeface="Calibri"/>
                <a:ea typeface="Calibri"/>
                <a:cs typeface="Calibri"/>
                <a:sym typeface="Calibri"/>
              </a:rPr>
              <a:t>Upcoming Webinars</a:t>
            </a:r>
            <a:endParaRPr sz="4000">
              <a:solidFill>
                <a:srgbClr val="2F5496"/>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2"/>
          <p:cNvSpPr txBox="1">
            <a:spLocks noGrp="1"/>
          </p:cNvSpPr>
          <p:nvPr>
            <p:ph type="sldNum" idx="12"/>
          </p:nvPr>
        </p:nvSpPr>
        <p:spPr>
          <a:xfrm>
            <a:off x="5979516" y="6540500"/>
            <a:ext cx="246900" cy="241200"/>
          </a:xfrm>
          <a:prstGeom prst="rect">
            <a:avLst/>
          </a:prstGeom>
          <a:noFill/>
          <a:ln>
            <a:noFill/>
          </a:ln>
        </p:spPr>
        <p:txBody>
          <a:bodyPr spcFirstLastPara="1" wrap="square" lIns="50800" tIns="50800" rIns="50800" bIns="50800" anchor="t" anchorCtr="0">
            <a:spAutoFit/>
          </a:bodyPr>
          <a:lstStyle/>
          <a:p>
            <a:pPr marL="0" lvl="0" indent="0" algn="l" rtl="0">
              <a:spcBef>
                <a:spcPts val="0"/>
              </a:spcBef>
              <a:spcAft>
                <a:spcPts val="0"/>
              </a:spcAft>
              <a:buClr>
                <a:srgbClr val="000000"/>
              </a:buClr>
              <a:buSzPts val="900"/>
              <a:buFont typeface="Arial"/>
              <a:buNone/>
            </a:pPr>
            <a:fld id="{00000000-1234-1234-1234-123412341234}" type="slidenum">
              <a:rPr lang="en-US"/>
              <a:t>37</a:t>
            </a:fld>
            <a:endParaRPr/>
          </a:p>
        </p:txBody>
      </p:sp>
      <p:pic>
        <p:nvPicPr>
          <p:cNvPr id="125" name="Google Shape;125;p2" descr="A person with long hair&#10;&#10;Description automatically generated with medium confidence"/>
          <p:cNvPicPr preferRelativeResize="0"/>
          <p:nvPr/>
        </p:nvPicPr>
        <p:blipFill rotWithShape="1">
          <a:blip r:embed="rId3">
            <a:alphaModFix/>
          </a:blip>
          <a:srcRect/>
          <a:stretch/>
        </p:blipFill>
        <p:spPr>
          <a:xfrm>
            <a:off x="1061462" y="2241581"/>
            <a:ext cx="1911279" cy="2505459"/>
          </a:xfrm>
          <a:prstGeom prst="rect">
            <a:avLst/>
          </a:prstGeom>
          <a:noFill/>
          <a:ln>
            <a:noFill/>
          </a:ln>
          <a:effectLst>
            <a:outerShdw blurRad="242888" dist="123825" dir="3120000" algn="bl" rotWithShape="0">
              <a:srgbClr val="000000">
                <a:alpha val="48235"/>
              </a:srgbClr>
            </a:outerShdw>
          </a:effectLst>
        </p:spPr>
      </p:pic>
      <p:sp>
        <p:nvSpPr>
          <p:cNvPr id="126" name="Google Shape;126;p2"/>
          <p:cNvSpPr txBox="1"/>
          <p:nvPr/>
        </p:nvSpPr>
        <p:spPr>
          <a:xfrm>
            <a:off x="604186" y="4823168"/>
            <a:ext cx="3000000" cy="9543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Calibri"/>
                <a:ea typeface="Calibri"/>
                <a:cs typeface="Calibri"/>
                <a:sym typeface="Calibri"/>
              </a:rPr>
              <a:t>Blaire Willson Toso</a:t>
            </a:r>
            <a:endParaRPr sz="1400" b="1"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Calibri"/>
                <a:ea typeface="Calibri"/>
                <a:cs typeface="Calibri"/>
                <a:sym typeface="Calibri"/>
              </a:rPr>
              <a:t>Senior Program Manager</a:t>
            </a:r>
            <a:endParaRPr sz="1400" b="0"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600"/>
              <a:buFont typeface="Arial"/>
              <a:buNone/>
            </a:pPr>
            <a:r>
              <a:rPr lang="en-US" sz="1600" b="0" i="0" u="sng" strike="noStrike" cap="none">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btoso@wested.org</a:t>
            </a:r>
            <a:endParaRPr sz="1400" b="0" i="0" u="none" strike="noStrike" cap="none">
              <a:solidFill>
                <a:schemeClr val="dk1"/>
              </a:solidFill>
              <a:latin typeface="Calibri"/>
              <a:ea typeface="Calibri"/>
              <a:cs typeface="Calibri"/>
              <a:sym typeface="Calibri"/>
            </a:endParaRPr>
          </a:p>
        </p:txBody>
      </p:sp>
      <p:pic>
        <p:nvPicPr>
          <p:cNvPr id="127" name="Google Shape;127;p2" descr="A person smiling for the camera&#10;&#10;Description automatically generated with medium confidence"/>
          <p:cNvPicPr preferRelativeResize="0"/>
          <p:nvPr/>
        </p:nvPicPr>
        <p:blipFill rotWithShape="1">
          <a:blip r:embed="rId5">
            <a:alphaModFix/>
          </a:blip>
          <a:srcRect l="17101" t="7817" r="8994"/>
          <a:stretch/>
        </p:blipFill>
        <p:spPr>
          <a:xfrm>
            <a:off x="4911037" y="2241164"/>
            <a:ext cx="2008644" cy="2505456"/>
          </a:xfrm>
          <a:prstGeom prst="rect">
            <a:avLst/>
          </a:prstGeom>
          <a:noFill/>
          <a:ln>
            <a:noFill/>
          </a:ln>
          <a:effectLst>
            <a:outerShdw blurRad="242888" dist="123825" dir="3120000" algn="bl" rotWithShape="0">
              <a:srgbClr val="000000">
                <a:alpha val="48235"/>
              </a:srgbClr>
            </a:outerShdw>
          </a:effectLst>
        </p:spPr>
      </p:pic>
      <p:sp>
        <p:nvSpPr>
          <p:cNvPr id="128" name="Google Shape;128;p2"/>
          <p:cNvSpPr txBox="1"/>
          <p:nvPr/>
        </p:nvSpPr>
        <p:spPr>
          <a:xfrm>
            <a:off x="4385646" y="4888074"/>
            <a:ext cx="3059400" cy="1184899"/>
          </a:xfrm>
          <a:prstGeom prst="rect">
            <a:avLst/>
          </a:prstGeom>
          <a:noFill/>
          <a:ln>
            <a:noFill/>
          </a:ln>
        </p:spPr>
        <p:txBody>
          <a:bodyPr spcFirstLastPara="1" wrap="square" lIns="91425" tIns="45700" rIns="91425" bIns="45700" anchor="t" anchorCtr="0">
            <a:spAutoFit/>
          </a:bodyPr>
          <a:lstStyle/>
          <a:p>
            <a:pPr algn="ctr">
              <a:buSzPts val="1800"/>
            </a:pPr>
            <a:r>
              <a:rPr lang="en-US" sz="1800" b="1" i="0" u="none" strike="noStrike" cap="none" dirty="0">
                <a:solidFill>
                  <a:schemeClr val="dk1"/>
                </a:solidFill>
                <a:latin typeface="Calibri"/>
                <a:ea typeface="Calibri"/>
                <a:cs typeface="Calibri"/>
                <a:sym typeface="Calibri"/>
              </a:rPr>
              <a:t>Jessica Keach</a:t>
            </a:r>
            <a:r>
              <a:rPr lang="en-US" b="1" dirty="0">
                <a:solidFill>
                  <a:schemeClr val="dk1"/>
                </a:solidFill>
                <a:latin typeface="Calibri"/>
                <a:ea typeface="Calibri"/>
                <a:cs typeface="Calibri"/>
                <a:sym typeface="Calibri"/>
              </a:rPr>
              <a:t> (she / her)</a:t>
            </a:r>
            <a:endParaRPr lang="en-US" b="1" i="0" u="none" strike="noStrike" cap="none" dirty="0">
              <a:solidFill>
                <a:schemeClr val="dk1"/>
              </a:solidFill>
              <a:latin typeface="Calibri"/>
              <a:ea typeface="Calibri"/>
              <a:cs typeface="Calibri"/>
            </a:endParaRPr>
          </a:p>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dirty="0">
                <a:solidFill>
                  <a:schemeClr val="dk1"/>
                </a:solidFill>
                <a:latin typeface="Calibri"/>
                <a:ea typeface="Calibri"/>
                <a:cs typeface="Calibri"/>
                <a:sym typeface="Calibri"/>
              </a:rPr>
              <a:t>Senior Research Associate</a:t>
            </a:r>
            <a:endParaRPr sz="1400" b="0" i="0" u="none" strike="noStrike" cap="none" dirty="0">
              <a:solidFill>
                <a:schemeClr val="dk1"/>
              </a:solidFill>
              <a:latin typeface="Calibri"/>
              <a:ea typeface="Calibri"/>
              <a:cs typeface="Calibri"/>
              <a:sym typeface="Calibri"/>
            </a:endParaRPr>
          </a:p>
          <a:p>
            <a:pPr algn="ctr">
              <a:buSzPts val="1600"/>
            </a:pPr>
            <a:r>
              <a:rPr lang="en-US" sz="1600" b="0" i="0" u="sng" strike="noStrike" cap="none" dirty="0">
                <a:solidFill>
                  <a:schemeClr val="dk1"/>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jkeach@wested.org</a:t>
            </a:r>
            <a:r>
              <a:rPr lang="en-US" sz="1600" dirty="0">
                <a:solidFill>
                  <a:schemeClr val="dk1"/>
                </a:solidFill>
                <a:latin typeface="Calibri"/>
                <a:ea typeface="Calibri"/>
                <a:cs typeface="Calibri"/>
                <a:sym typeface="Calibri"/>
              </a:rPr>
              <a:t> </a:t>
            </a:r>
            <a:endParaRPr sz="1400" b="0" i="0" u="none" strike="noStrike" cap="none">
              <a:solidFill>
                <a:schemeClr val="dk1"/>
              </a:solidFill>
              <a:latin typeface="Calibri"/>
              <a:ea typeface="Calibri"/>
              <a:cs typeface="Calibri"/>
              <a:sym typeface="Calibri"/>
            </a:endParaRPr>
          </a:p>
          <a:p>
            <a:pPr marL="0" marR="0" lvl="0" indent="0" algn="ctr" rtl="0">
              <a:lnSpc>
                <a:spcPct val="100000"/>
              </a:lnSpc>
              <a:spcBef>
                <a:spcPts val="600"/>
              </a:spcBef>
              <a:spcAft>
                <a:spcPts val="0"/>
              </a:spcAft>
              <a:buClr>
                <a:srgbClr val="000000"/>
              </a:buClr>
              <a:buSzPts val="1600"/>
              <a:buFont typeface="Arial"/>
              <a:buNone/>
            </a:pPr>
            <a:endParaRPr sz="1600" b="0" i="0" u="none" strike="noStrike" cap="none">
              <a:solidFill>
                <a:schemeClr val="dk1"/>
              </a:solidFill>
              <a:latin typeface="Calibri"/>
              <a:ea typeface="Calibri"/>
              <a:cs typeface="Calibri"/>
              <a:sym typeface="Calibri"/>
            </a:endParaRPr>
          </a:p>
        </p:txBody>
      </p:sp>
      <p:pic>
        <p:nvPicPr>
          <p:cNvPr id="129" name="Google Shape;129;p2" descr="A person smiling for the camera&#10;&#10;Description automatically generated with medium confidence"/>
          <p:cNvPicPr preferRelativeResize="0"/>
          <p:nvPr/>
        </p:nvPicPr>
        <p:blipFill rotWithShape="1">
          <a:blip r:embed="rId7">
            <a:alphaModFix/>
          </a:blip>
          <a:srcRect/>
          <a:stretch/>
        </p:blipFill>
        <p:spPr>
          <a:xfrm>
            <a:off x="8917586" y="2175861"/>
            <a:ext cx="2008625" cy="2509490"/>
          </a:xfrm>
          <a:prstGeom prst="rect">
            <a:avLst/>
          </a:prstGeom>
          <a:noFill/>
          <a:ln>
            <a:noFill/>
          </a:ln>
          <a:effectLst>
            <a:outerShdw blurRad="242888" dist="123825" dir="3120000" algn="bl" rotWithShape="0">
              <a:srgbClr val="000000">
                <a:alpha val="48235"/>
              </a:srgbClr>
            </a:outerShdw>
          </a:effectLst>
        </p:spPr>
      </p:pic>
      <p:sp>
        <p:nvSpPr>
          <p:cNvPr id="130" name="Google Shape;130;p2"/>
          <p:cNvSpPr txBox="1"/>
          <p:nvPr/>
        </p:nvSpPr>
        <p:spPr>
          <a:xfrm>
            <a:off x="8392201" y="4822760"/>
            <a:ext cx="3059400" cy="1185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Calibri"/>
                <a:ea typeface="Calibri"/>
                <a:cs typeface="Calibri"/>
                <a:sym typeface="Calibri"/>
              </a:rPr>
              <a:t>Ayanna Smith</a:t>
            </a:r>
            <a:endParaRPr sz="1800" b="1"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Calibri"/>
                <a:ea typeface="Calibri"/>
                <a:cs typeface="Calibri"/>
                <a:sym typeface="Calibri"/>
              </a:rPr>
              <a:t>Program Coordinator II</a:t>
            </a:r>
            <a:endParaRPr sz="1400" b="0"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600"/>
              <a:buFont typeface="Arial"/>
              <a:buNone/>
            </a:pPr>
            <a:r>
              <a:rPr lang="en-US" sz="1600" b="0" i="0" u="sng" strike="noStrike" cap="none">
                <a:solidFill>
                  <a:schemeClr val="dk1"/>
                </a:solidFill>
                <a:latin typeface="Calibri"/>
                <a:ea typeface="Calibri"/>
                <a:cs typeface="Calibri"/>
                <a:sym typeface="Calibri"/>
                <a:hlinkClick r:id="rId8">
                  <a:extLst>
                    <a:ext uri="{A12FA001-AC4F-418D-AE19-62706E023703}">
                      <ahyp:hlinkClr xmlns:ahyp="http://schemas.microsoft.com/office/drawing/2018/hyperlinkcolor" val="tx"/>
                    </a:ext>
                  </a:extLst>
                </a:hlinkClick>
              </a:rPr>
              <a:t>asmith5@wested.org</a:t>
            </a:r>
            <a:r>
              <a:rPr lang="en-US" sz="1600" b="0" i="0" u="none" strike="noStrike" cap="none">
                <a:solidFill>
                  <a:schemeClr val="dk1"/>
                </a:solidFill>
                <a:latin typeface="Calibri"/>
                <a:ea typeface="Calibri"/>
                <a:cs typeface="Calibri"/>
                <a:sym typeface="Calibri"/>
              </a:rPr>
              <a:t> </a:t>
            </a:r>
            <a:endParaRPr sz="1400" b="0" i="0" u="none" strike="noStrike" cap="none">
              <a:solidFill>
                <a:schemeClr val="dk1"/>
              </a:solidFill>
              <a:latin typeface="Calibri"/>
              <a:ea typeface="Calibri"/>
              <a:cs typeface="Calibri"/>
              <a:sym typeface="Calibri"/>
            </a:endParaRPr>
          </a:p>
          <a:p>
            <a:pPr marL="0" marR="0" lvl="0" indent="0" algn="ctr" rtl="0">
              <a:lnSpc>
                <a:spcPct val="100000"/>
              </a:lnSpc>
              <a:spcBef>
                <a:spcPts val="600"/>
              </a:spcBef>
              <a:spcAft>
                <a:spcPts val="0"/>
              </a:spcAft>
              <a:buClr>
                <a:srgbClr val="000000"/>
              </a:buClr>
              <a:buSzPts val="1600"/>
              <a:buFont typeface="Arial"/>
              <a:buNone/>
            </a:pPr>
            <a:endParaRPr sz="1600" b="0" i="0" u="none" strike="noStrike" cap="none">
              <a:solidFill>
                <a:schemeClr val="dk1"/>
              </a:solidFill>
              <a:latin typeface="Calibri"/>
              <a:ea typeface="Calibri"/>
              <a:cs typeface="Calibri"/>
              <a:sym typeface="Calibri"/>
            </a:endParaRPr>
          </a:p>
        </p:txBody>
      </p:sp>
      <p:sp>
        <p:nvSpPr>
          <p:cNvPr id="131" name="Google Shape;131;p2"/>
          <p:cNvSpPr txBox="1">
            <a:spLocks noGrp="1"/>
          </p:cNvSpPr>
          <p:nvPr>
            <p:ph type="title" idx="4294967295"/>
          </p:nvPr>
        </p:nvSpPr>
        <p:spPr>
          <a:xfrm>
            <a:off x="1061456" y="1142750"/>
            <a:ext cx="9948000" cy="8496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90000"/>
              </a:lnSpc>
              <a:spcBef>
                <a:spcPts val="0"/>
              </a:spcBef>
              <a:spcAft>
                <a:spcPts val="0"/>
              </a:spcAft>
              <a:buClr>
                <a:srgbClr val="000000"/>
              </a:buClr>
              <a:buSzPts val="4800"/>
              <a:buFont typeface="Arial"/>
              <a:buNone/>
              <a:tabLst/>
              <a:defRPr/>
            </a:pPr>
            <a:r>
              <a:rPr kumimoji="0" lang="en-US" sz="4800" b="1" i="0" u="none" strike="noStrike" kern="0" cap="none" spc="0" normalizeH="0" baseline="0" noProof="0">
                <a:ln>
                  <a:noFill/>
                </a:ln>
                <a:solidFill>
                  <a:srgbClr val="2F5496"/>
                </a:solidFill>
                <a:effectLst/>
                <a:uLnTx/>
                <a:uFillTx/>
                <a:latin typeface="Calibri"/>
                <a:ea typeface="Calibri"/>
                <a:cs typeface="Calibri"/>
                <a:sym typeface="Calibri"/>
              </a:rPr>
              <a:t>Today’s Presenters</a:t>
            </a:r>
          </a:p>
        </p:txBody>
      </p:sp>
    </p:spTree>
    <p:extLst>
      <p:ext uri="{BB962C8B-B14F-4D97-AF65-F5344CB8AC3E}">
        <p14:creationId xmlns:p14="http://schemas.microsoft.com/office/powerpoint/2010/main" val="23128369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4"/>
          <p:cNvSpPr txBox="1">
            <a:spLocks noGrp="1"/>
          </p:cNvSpPr>
          <p:nvPr>
            <p:ph type="title"/>
          </p:nvPr>
        </p:nvSpPr>
        <p:spPr>
          <a:xfrm>
            <a:off x="838200" y="365127"/>
            <a:ext cx="10515600" cy="1325700"/>
          </a:xfrm>
          <a:prstGeom prst="rect">
            <a:avLst/>
          </a:prstGeom>
          <a:noFill/>
          <a:ln>
            <a:noFill/>
          </a:ln>
        </p:spPr>
        <p:txBody>
          <a:bodyPr spcFirstLastPara="1" wrap="square" lIns="50800" tIns="50800" rIns="50800" bIns="50800" anchor="ctr" anchorCtr="0">
            <a:normAutofit/>
          </a:bodyPr>
          <a:lstStyle/>
          <a:p>
            <a:pPr marL="0" lvl="0" indent="0" algn="ctr" rtl="0">
              <a:lnSpc>
                <a:spcPct val="100000"/>
              </a:lnSpc>
              <a:spcBef>
                <a:spcPts val="0"/>
              </a:spcBef>
              <a:spcAft>
                <a:spcPts val="0"/>
              </a:spcAft>
              <a:buClr>
                <a:srgbClr val="000000"/>
              </a:buClr>
              <a:buSzPts val="1800"/>
              <a:buNone/>
            </a:pPr>
            <a:r>
              <a:rPr lang="en-US" sz="4800" b="1">
                <a:solidFill>
                  <a:srgbClr val="2F5496"/>
                </a:solidFill>
                <a:latin typeface="Calibri"/>
                <a:ea typeface="Calibri"/>
                <a:cs typeface="Calibri"/>
                <a:sym typeface="Calibri"/>
              </a:rPr>
              <a:t>Agenda</a:t>
            </a:r>
            <a:endParaRPr>
              <a:solidFill>
                <a:srgbClr val="2F5496"/>
              </a:solidFill>
            </a:endParaRPr>
          </a:p>
        </p:txBody>
      </p:sp>
      <p:sp>
        <p:nvSpPr>
          <p:cNvPr id="151" name="Google Shape;151;p4"/>
          <p:cNvSpPr txBox="1">
            <a:spLocks noGrp="1"/>
          </p:cNvSpPr>
          <p:nvPr>
            <p:ph type="body" idx="1"/>
          </p:nvPr>
        </p:nvSpPr>
        <p:spPr>
          <a:xfrm>
            <a:off x="838200" y="1825625"/>
            <a:ext cx="10515600" cy="4351200"/>
          </a:xfrm>
          <a:prstGeom prst="rect">
            <a:avLst/>
          </a:prstGeom>
          <a:noFill/>
          <a:ln>
            <a:noFill/>
          </a:ln>
        </p:spPr>
        <p:txBody>
          <a:bodyPr spcFirstLastPara="1" wrap="square" lIns="50800" tIns="50800" rIns="50800" bIns="50800" anchor="ctr" anchorCtr="0">
            <a:normAutofit/>
          </a:bodyPr>
          <a:lstStyle/>
          <a:p>
            <a:pPr marL="542925" indent="-457200">
              <a:buAutoNum type="arabicPeriod"/>
            </a:pPr>
            <a:r>
              <a:rPr lang="en-US" sz="2400" dirty="0">
                <a:latin typeface="Calibri"/>
              </a:rPr>
              <a:t>Walkthrough of Adult Education Pipeline and Related Tools</a:t>
            </a:r>
            <a:endParaRPr lang="en-US" sz="2400" dirty="0">
              <a:latin typeface="Calibri"/>
              <a:cs typeface="Calibri"/>
            </a:endParaRPr>
          </a:p>
          <a:p>
            <a:pPr marL="542925" indent="-457200">
              <a:buFont typeface="Helvetica Neue"/>
              <a:buAutoNum type="arabicPeriod"/>
            </a:pPr>
            <a:r>
              <a:rPr lang="en-US" sz="2400" dirty="0">
                <a:latin typeface="Calibri"/>
                <a:ea typeface="Calibri"/>
                <a:cs typeface="Calibri"/>
              </a:rPr>
              <a:t>Let’s Talk about Equity: Discussion</a:t>
            </a:r>
          </a:p>
          <a:p>
            <a:pPr marL="542925" indent="-457200">
              <a:buFont typeface="Helvetica Neue"/>
              <a:buAutoNum type="arabicPeriod"/>
            </a:pPr>
            <a:r>
              <a:rPr lang="en-US" sz="2400" dirty="0">
                <a:latin typeface="Calibri"/>
              </a:rPr>
              <a:t>Data Equity Walk</a:t>
            </a:r>
          </a:p>
          <a:p>
            <a:pPr marL="542925" indent="-457200">
              <a:buFont typeface="Helvetica Neue"/>
              <a:buAutoNum type="arabicPeriod"/>
            </a:pPr>
            <a:r>
              <a:rPr lang="en-US" sz="2400" dirty="0">
                <a:latin typeface="Calibri"/>
                <a:sym typeface="Century Gothic"/>
              </a:rPr>
              <a:t>After the Data Equity Walk: What’s next?</a:t>
            </a:r>
            <a:endParaRPr lang="en-US" sz="2400" dirty="0">
              <a:latin typeface="Calibri"/>
            </a:endParaRPr>
          </a:p>
          <a:p>
            <a:pPr indent="-228600">
              <a:buNone/>
            </a:pPr>
            <a:endParaRPr lang="en-US" dirty="0"/>
          </a:p>
          <a:p>
            <a:pPr indent="-228600">
              <a:buNone/>
            </a:pPr>
            <a:endParaRPr lang="en-US" dirty="0"/>
          </a:p>
          <a:p>
            <a:pPr indent="-228600">
              <a:buNone/>
            </a:pP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5"/>
          <p:cNvSpPr txBox="1">
            <a:spLocks noGrp="1"/>
          </p:cNvSpPr>
          <p:nvPr>
            <p:ph type="title"/>
          </p:nvPr>
        </p:nvSpPr>
        <p:spPr>
          <a:xfrm>
            <a:off x="838200" y="365127"/>
            <a:ext cx="10515600" cy="1325700"/>
          </a:xfrm>
          <a:prstGeom prst="rect">
            <a:avLst/>
          </a:prstGeom>
          <a:noFill/>
          <a:ln>
            <a:noFill/>
          </a:ln>
        </p:spPr>
        <p:txBody>
          <a:bodyPr spcFirstLastPara="1" wrap="square" lIns="50800" tIns="50800" rIns="50800" bIns="50800" anchor="ctr" anchorCtr="0">
            <a:normAutofit/>
          </a:bodyPr>
          <a:lstStyle/>
          <a:p>
            <a:pPr marL="0" lvl="0" indent="0" algn="ctr" rtl="0">
              <a:lnSpc>
                <a:spcPct val="100000"/>
              </a:lnSpc>
              <a:spcBef>
                <a:spcPts val="0"/>
              </a:spcBef>
              <a:spcAft>
                <a:spcPts val="0"/>
              </a:spcAft>
              <a:buClr>
                <a:srgbClr val="000000"/>
              </a:buClr>
              <a:buSzPts val="1800"/>
              <a:buNone/>
            </a:pPr>
            <a:r>
              <a:rPr lang="en-US" sz="4800" b="1" dirty="0">
                <a:solidFill>
                  <a:srgbClr val="2F5496"/>
                </a:solidFill>
                <a:latin typeface="Calibri"/>
                <a:ea typeface="Calibri"/>
                <a:cs typeface="Calibri"/>
                <a:sym typeface="Calibri"/>
              </a:rPr>
              <a:t>Objectives</a:t>
            </a:r>
            <a:endParaRPr dirty="0">
              <a:solidFill>
                <a:srgbClr val="2F5496"/>
              </a:solidFill>
            </a:endParaRPr>
          </a:p>
        </p:txBody>
      </p:sp>
      <p:sp>
        <p:nvSpPr>
          <p:cNvPr id="158" name="Google Shape;158;p5"/>
          <p:cNvSpPr txBox="1">
            <a:spLocks noGrp="1"/>
          </p:cNvSpPr>
          <p:nvPr>
            <p:ph type="body" idx="1"/>
          </p:nvPr>
        </p:nvSpPr>
        <p:spPr>
          <a:xfrm>
            <a:off x="838200" y="1602730"/>
            <a:ext cx="10515600" cy="4351200"/>
          </a:xfrm>
          <a:prstGeom prst="rect">
            <a:avLst/>
          </a:prstGeom>
          <a:noFill/>
          <a:ln>
            <a:noFill/>
          </a:ln>
        </p:spPr>
        <p:txBody>
          <a:bodyPr spcFirstLastPara="1" wrap="square" lIns="50800" tIns="50800" rIns="50800" bIns="50800" anchor="ctr" anchorCtr="0">
            <a:normAutofit/>
          </a:bodyPr>
          <a:lstStyle/>
          <a:p>
            <a:pPr>
              <a:buFont typeface="Helvetica Neue"/>
              <a:buChar char="•"/>
            </a:pPr>
            <a:r>
              <a:rPr lang="en-US" sz="2800" dirty="0">
                <a:latin typeface="Calibri"/>
                <a:cs typeface="Calibri"/>
              </a:rPr>
              <a:t>Define and operationalize equity in adult education</a:t>
            </a:r>
          </a:p>
          <a:p>
            <a:r>
              <a:rPr lang="en-US" sz="2800" dirty="0">
                <a:latin typeface="Calibri"/>
                <a:cs typeface="Calibri"/>
              </a:rPr>
              <a:t>Become familiar with tools and resources to identify equity gaps in your data</a:t>
            </a:r>
          </a:p>
          <a:p>
            <a:r>
              <a:rPr lang="en-US" sz="2800" dirty="0">
                <a:latin typeface="Calibri"/>
                <a:cs typeface="Calibri"/>
              </a:rPr>
              <a:t>Practice using data to inform and ask questions</a:t>
            </a:r>
          </a:p>
          <a:p>
            <a:pPr>
              <a:buFont typeface="Helvetica Neue"/>
              <a:buChar char="•"/>
            </a:pPr>
            <a:r>
              <a:rPr lang="en-US" sz="2800" dirty="0">
                <a:latin typeface="Calibri"/>
                <a:cs typeface="Calibri"/>
              </a:rPr>
              <a:t>Identify strategies to further explore and address equity gaps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9" name="Google Shape;149;g11de59bdaf9_0_478"/>
          <p:cNvSpPr txBox="1">
            <a:spLocks noGrp="1"/>
          </p:cNvSpPr>
          <p:nvPr>
            <p:ph type="sldNum" idx="12"/>
          </p:nvPr>
        </p:nvSpPr>
        <p:spPr>
          <a:xfrm>
            <a:off x="5979516" y="6540500"/>
            <a:ext cx="246900" cy="241200"/>
          </a:xfrm>
          <a:prstGeom prst="rect">
            <a:avLst/>
          </a:prstGeom>
        </p:spPr>
        <p:txBody>
          <a:bodyPr spcFirstLastPara="1" wrap="square" lIns="50800" tIns="50800" rIns="50800" bIns="50800" anchor="t" anchorCtr="0">
            <a:spAutoFit/>
          </a:bodyPr>
          <a:lstStyle/>
          <a:p>
            <a:pPr marL="0" lvl="0" indent="0" algn="l" rtl="0">
              <a:spcBef>
                <a:spcPts val="0"/>
              </a:spcBef>
              <a:spcAft>
                <a:spcPts val="0"/>
              </a:spcAft>
              <a:buNone/>
            </a:pPr>
            <a:fld id="{00000000-1234-1234-1234-123412341234}" type="slidenum">
              <a:rPr lang="en-US"/>
              <a:t>6</a:t>
            </a:fld>
            <a:endParaRPr/>
          </a:p>
        </p:txBody>
      </p:sp>
      <p:sp>
        <p:nvSpPr>
          <p:cNvPr id="148" name="Google Shape;148;g11de59bdaf9_0_478"/>
          <p:cNvSpPr txBox="1">
            <a:spLocks noGrp="1"/>
          </p:cNvSpPr>
          <p:nvPr>
            <p:ph type="ctrTitle" idx="4294967295"/>
          </p:nvPr>
        </p:nvSpPr>
        <p:spPr>
          <a:xfrm>
            <a:off x="1154955" y="1447800"/>
            <a:ext cx="6975000" cy="3329700"/>
          </a:xfrm>
          <a:prstGeom prst="rect">
            <a:avLst/>
          </a:prstGeom>
          <a:noFill/>
          <a:ln>
            <a:noFill/>
          </a:ln>
        </p:spPr>
        <p:txBody>
          <a:bodyPr spcFirstLastPara="1" wrap="square" lIns="91425" tIns="45700" rIns="91425" bIns="45700" anchor="b" anchorCtr="0">
            <a:normAutofit/>
          </a:bodyPr>
          <a:lstStyle/>
          <a:p>
            <a:pPr algn="l">
              <a:lnSpc>
                <a:spcPct val="90000"/>
              </a:lnSpc>
              <a:buClr>
                <a:schemeClr val="dk2"/>
              </a:buClr>
              <a:buSzPts val="7200"/>
            </a:pPr>
            <a:r>
              <a:rPr lang="en-US" sz="4000" b="1" dirty="0">
                <a:solidFill>
                  <a:srgbClr val="1E4E79"/>
                </a:solidFill>
                <a:latin typeface="Century Gothic"/>
                <a:ea typeface="Century Gothic"/>
                <a:cs typeface="Century Gothic"/>
                <a:sym typeface="Century Gothic"/>
              </a:rPr>
              <a:t>Adult Education Pipeline and Related Tools</a:t>
            </a:r>
            <a:endParaRPr lang="en-US" sz="4000" b="1" dirty="0">
              <a:solidFill>
                <a:srgbClr val="1E4E79"/>
              </a:solidFill>
              <a:latin typeface="Century Gothic"/>
              <a:ea typeface="Century Gothic"/>
              <a:cs typeface="Century Gothic"/>
            </a:endParaRPr>
          </a:p>
        </p:txBody>
      </p:sp>
      <p:sp>
        <p:nvSpPr>
          <p:cNvPr id="147" name="Google Shape;147;g11de59bdaf9_0_478"/>
          <p:cNvSpPr txBox="1">
            <a:spLocks noGrp="1"/>
          </p:cNvSpPr>
          <p:nvPr>
            <p:ph type="subTitle" idx="4294967295"/>
          </p:nvPr>
        </p:nvSpPr>
        <p:spPr>
          <a:xfrm>
            <a:off x="1154955" y="4777380"/>
            <a:ext cx="6975000" cy="8613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SzPts val="1600"/>
              <a:buNone/>
            </a:pPr>
            <a:endParaRPr sz="2400" dirty="0">
              <a:solidFill>
                <a:srgbClr val="53575A"/>
              </a:solidFill>
              <a:latin typeface="Century Gothic"/>
              <a:ea typeface="Century Gothic"/>
              <a:cs typeface="Century Gothic"/>
              <a:sym typeface="Century Gothic"/>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13"/>
          <p:cNvSpPr txBox="1">
            <a:spLocks noGrp="1"/>
          </p:cNvSpPr>
          <p:nvPr>
            <p:ph type="title"/>
          </p:nvPr>
        </p:nvSpPr>
        <p:spPr>
          <a:xfrm>
            <a:off x="1469923" y="552448"/>
            <a:ext cx="9252154" cy="1223983"/>
          </a:xfrm>
          <a:prstGeom prst="rect">
            <a:avLst/>
          </a:prstGeom>
          <a:noFill/>
          <a:ln>
            <a:noFill/>
          </a:ln>
        </p:spPr>
        <p:txBody>
          <a:bodyPr spcFirstLastPara="1" wrap="square" lIns="50800" tIns="50800" rIns="50800" bIns="50800" anchor="ctr" anchorCtr="0">
            <a:normAutofit/>
          </a:bodyPr>
          <a:lstStyle/>
          <a:p>
            <a:pPr marL="0" lvl="0" indent="0" algn="ctr" rtl="0">
              <a:lnSpc>
                <a:spcPct val="100000"/>
              </a:lnSpc>
              <a:spcBef>
                <a:spcPts val="0"/>
              </a:spcBef>
              <a:spcAft>
                <a:spcPts val="0"/>
              </a:spcAft>
              <a:buClr>
                <a:srgbClr val="000000"/>
              </a:buClr>
              <a:buSzPts val="1800"/>
              <a:buNone/>
            </a:pPr>
            <a:r>
              <a:rPr lang="en-US" sz="4400" b="1">
                <a:solidFill>
                  <a:srgbClr val="2F5496"/>
                </a:solidFill>
                <a:latin typeface="Calibri"/>
                <a:ea typeface="Calibri"/>
                <a:cs typeface="Calibri"/>
                <a:sym typeface="Calibri"/>
              </a:rPr>
              <a:t>Adult Education Pipeline Dashboard</a:t>
            </a:r>
            <a:endParaRPr sz="4400" b="1">
              <a:solidFill>
                <a:srgbClr val="2F5496"/>
              </a:solidFill>
              <a:latin typeface="Calibri"/>
              <a:ea typeface="Calibri"/>
              <a:cs typeface="Calibri"/>
              <a:sym typeface="Calibri"/>
            </a:endParaRPr>
          </a:p>
        </p:txBody>
      </p:sp>
      <p:sp>
        <p:nvSpPr>
          <p:cNvPr id="217" name="Google Shape;217;p13"/>
          <p:cNvSpPr txBox="1">
            <a:spLocks noGrp="1"/>
          </p:cNvSpPr>
          <p:nvPr>
            <p:ph type="body" idx="1"/>
          </p:nvPr>
        </p:nvSpPr>
        <p:spPr>
          <a:xfrm>
            <a:off x="648932" y="1853250"/>
            <a:ext cx="6080482" cy="3228320"/>
          </a:xfrm>
          <a:prstGeom prst="rect">
            <a:avLst/>
          </a:prstGeom>
          <a:noFill/>
          <a:ln>
            <a:noFill/>
          </a:ln>
        </p:spPr>
        <p:txBody>
          <a:bodyPr spcFirstLastPara="1" wrap="square" lIns="50800" tIns="50800" rIns="50800" bIns="50800" anchor="t" anchorCtr="0">
            <a:noAutofit/>
          </a:bodyPr>
          <a:lstStyle/>
          <a:p>
            <a:pPr marL="285750" lvl="0" indent="-273050" algn="l" rtl="0">
              <a:lnSpc>
                <a:spcPct val="100000"/>
              </a:lnSpc>
              <a:spcBef>
                <a:spcPts val="0"/>
              </a:spcBef>
              <a:spcAft>
                <a:spcPts val="0"/>
              </a:spcAft>
              <a:buSzPts val="1600"/>
              <a:buChar char="•"/>
            </a:pPr>
            <a:r>
              <a:rPr lang="en-US" dirty="0">
                <a:latin typeface="Calibri"/>
                <a:ea typeface="Calibri"/>
                <a:cs typeface="Calibri"/>
                <a:sym typeface="Calibri"/>
              </a:rPr>
              <a:t>Who are our </a:t>
            </a:r>
            <a:r>
              <a:rPr lang="en-US" u="sng" dirty="0">
                <a:latin typeface="Calibri"/>
                <a:ea typeface="Calibri"/>
                <a:cs typeface="Calibri"/>
                <a:sym typeface="Calibri"/>
              </a:rPr>
              <a:t>current customers</a:t>
            </a:r>
            <a:r>
              <a:rPr lang="en-US" dirty="0">
                <a:latin typeface="Calibri"/>
                <a:ea typeface="Calibri"/>
                <a:cs typeface="Calibri"/>
                <a:sym typeface="Calibri"/>
              </a:rPr>
              <a:t>? </a:t>
            </a:r>
            <a:endParaRPr sz="2000" dirty="0">
              <a:latin typeface="Calibri"/>
              <a:ea typeface="Calibri"/>
              <a:cs typeface="Calibri"/>
              <a:sym typeface="Calibri"/>
            </a:endParaRPr>
          </a:p>
          <a:p>
            <a:pPr marL="285750" lvl="0" indent="-273050" algn="l" rtl="0">
              <a:lnSpc>
                <a:spcPct val="100000"/>
              </a:lnSpc>
              <a:spcBef>
                <a:spcPts val="600"/>
              </a:spcBef>
              <a:spcAft>
                <a:spcPts val="0"/>
              </a:spcAft>
              <a:buSzPts val="1600"/>
              <a:buFont typeface="Arial"/>
              <a:buChar char="•"/>
            </a:pPr>
            <a:r>
              <a:rPr lang="en-US" dirty="0">
                <a:latin typeface="Calibri"/>
                <a:ea typeface="Calibri"/>
                <a:cs typeface="Calibri"/>
                <a:sym typeface="Calibri"/>
              </a:rPr>
              <a:t>What characteristics define the populations engaged in the programs we currently offer?</a:t>
            </a:r>
            <a:endParaRPr sz="2000" dirty="0">
              <a:latin typeface="Calibri"/>
              <a:ea typeface="Calibri"/>
              <a:cs typeface="Calibri"/>
              <a:sym typeface="Calibri"/>
            </a:endParaRPr>
          </a:p>
          <a:p>
            <a:pPr marL="285750" lvl="0" indent="-273050" algn="l" rtl="0">
              <a:lnSpc>
                <a:spcPct val="100000"/>
              </a:lnSpc>
              <a:spcBef>
                <a:spcPts val="600"/>
              </a:spcBef>
              <a:spcAft>
                <a:spcPts val="0"/>
              </a:spcAft>
              <a:buSzPts val="1600"/>
              <a:buFont typeface="Arial"/>
              <a:buChar char="•"/>
            </a:pPr>
            <a:r>
              <a:rPr lang="en-US" dirty="0">
                <a:latin typeface="Calibri"/>
                <a:ea typeface="Calibri"/>
                <a:cs typeface="Calibri"/>
                <a:sym typeface="Calibri"/>
              </a:rPr>
              <a:t>How many and what type of students are in which programs?</a:t>
            </a:r>
            <a:endParaRPr dirty="0">
              <a:latin typeface="Calibri"/>
              <a:ea typeface="Calibri"/>
              <a:cs typeface="Calibri"/>
              <a:sym typeface="Calibri"/>
            </a:endParaRPr>
          </a:p>
          <a:p>
            <a:pPr marL="285750" lvl="0" indent="-273050" algn="l" rtl="0">
              <a:lnSpc>
                <a:spcPct val="100000"/>
              </a:lnSpc>
              <a:spcBef>
                <a:spcPts val="600"/>
              </a:spcBef>
              <a:spcAft>
                <a:spcPts val="0"/>
              </a:spcAft>
              <a:buSzPts val="1600"/>
              <a:buFont typeface="Arial"/>
              <a:buChar char="•"/>
            </a:pPr>
            <a:r>
              <a:rPr lang="en-US" dirty="0">
                <a:latin typeface="Calibri"/>
                <a:ea typeface="Calibri"/>
                <a:cs typeface="Calibri"/>
                <a:sym typeface="Calibri"/>
              </a:rPr>
              <a:t>What </a:t>
            </a:r>
            <a:r>
              <a:rPr lang="en-US" u="sng" dirty="0">
                <a:latin typeface="Calibri"/>
                <a:ea typeface="Calibri"/>
                <a:cs typeface="Calibri"/>
                <a:sym typeface="Calibri"/>
              </a:rPr>
              <a:t>outcomes</a:t>
            </a:r>
            <a:r>
              <a:rPr lang="en-US" dirty="0">
                <a:latin typeface="Calibri"/>
                <a:ea typeface="Calibri"/>
                <a:cs typeface="Calibri"/>
                <a:sym typeface="Calibri"/>
              </a:rPr>
              <a:t> do our current students achieve? </a:t>
            </a:r>
            <a:endParaRPr sz="2000" dirty="0">
              <a:latin typeface="Calibri"/>
              <a:ea typeface="Calibri"/>
              <a:cs typeface="Calibri"/>
              <a:sym typeface="Calibri"/>
            </a:endParaRPr>
          </a:p>
          <a:p>
            <a:pPr marL="285750" lvl="0" indent="-273050" algn="l" rtl="0">
              <a:lnSpc>
                <a:spcPct val="100000"/>
              </a:lnSpc>
              <a:spcBef>
                <a:spcPts val="600"/>
              </a:spcBef>
              <a:spcAft>
                <a:spcPts val="0"/>
              </a:spcAft>
              <a:buSzPts val="1600"/>
              <a:buFont typeface="Arial"/>
              <a:buChar char="•"/>
            </a:pPr>
            <a:r>
              <a:rPr lang="en-US" dirty="0">
                <a:latin typeface="Calibri"/>
                <a:ea typeface="Calibri"/>
                <a:cs typeface="Calibri"/>
                <a:sym typeface="Calibri"/>
              </a:rPr>
              <a:t>How do student outcomes compare across different student populations and programs?</a:t>
            </a:r>
            <a:endParaRPr sz="2000" dirty="0">
              <a:latin typeface="Calibri"/>
              <a:ea typeface="Calibri"/>
              <a:cs typeface="Calibri"/>
              <a:sym typeface="Calibri"/>
            </a:endParaRPr>
          </a:p>
          <a:p>
            <a:pPr marL="285750" lvl="0" indent="-273050" algn="l" rtl="0">
              <a:lnSpc>
                <a:spcPct val="100000"/>
              </a:lnSpc>
              <a:spcBef>
                <a:spcPts val="600"/>
              </a:spcBef>
              <a:spcAft>
                <a:spcPts val="0"/>
              </a:spcAft>
              <a:buSzPts val="1600"/>
              <a:buFont typeface="Arial"/>
              <a:buChar char="•"/>
            </a:pPr>
            <a:r>
              <a:rPr lang="en-US" dirty="0">
                <a:latin typeface="Calibri"/>
                <a:ea typeface="Calibri"/>
                <a:cs typeface="Calibri"/>
                <a:sym typeface="Calibri"/>
              </a:rPr>
              <a:t>Are particular demographic groups achieving outcomes at higher rates than others</a:t>
            </a:r>
            <a:endParaRPr sz="2000" dirty="0">
              <a:latin typeface="Calibri"/>
              <a:ea typeface="Calibri"/>
              <a:cs typeface="Calibri"/>
              <a:sym typeface="Calibri"/>
            </a:endParaRPr>
          </a:p>
          <a:p>
            <a:pPr marL="285750" lvl="0" indent="-273050" algn="l" rtl="0">
              <a:lnSpc>
                <a:spcPct val="100000"/>
              </a:lnSpc>
              <a:spcBef>
                <a:spcPts val="600"/>
              </a:spcBef>
              <a:spcAft>
                <a:spcPts val="0"/>
              </a:spcAft>
              <a:buSzPts val="1600"/>
              <a:buFont typeface="Arial"/>
              <a:buChar char="•"/>
            </a:pPr>
            <a:r>
              <a:rPr lang="en-US" dirty="0">
                <a:latin typeface="Calibri"/>
                <a:ea typeface="Calibri"/>
                <a:cs typeface="Calibri"/>
                <a:sym typeface="Calibri"/>
              </a:rPr>
              <a:t>How do our outcomes compare to state averages? </a:t>
            </a:r>
            <a:endParaRPr dirty="0">
              <a:latin typeface="Calibri"/>
              <a:ea typeface="Calibri"/>
              <a:cs typeface="Calibri"/>
              <a:sym typeface="Calibri"/>
            </a:endParaRPr>
          </a:p>
          <a:p>
            <a:pPr marL="285750" lvl="0" indent="-273050" algn="l" rtl="0">
              <a:lnSpc>
                <a:spcPct val="100000"/>
              </a:lnSpc>
              <a:spcBef>
                <a:spcPts val="600"/>
              </a:spcBef>
              <a:spcAft>
                <a:spcPts val="0"/>
              </a:spcAft>
              <a:buSzPts val="1600"/>
              <a:buFont typeface="Arial"/>
              <a:buChar char="•"/>
            </a:pPr>
            <a:r>
              <a:rPr lang="en-US" dirty="0">
                <a:latin typeface="Calibri"/>
                <a:ea typeface="Calibri"/>
                <a:cs typeface="Calibri"/>
                <a:sym typeface="Calibri"/>
              </a:rPr>
              <a:t>Are graduates earning a living wage for the region?</a:t>
            </a:r>
            <a:endParaRPr dirty="0">
              <a:latin typeface="Calibri"/>
              <a:ea typeface="Calibri"/>
              <a:cs typeface="Calibri"/>
              <a:sym typeface="Calibri"/>
            </a:endParaRPr>
          </a:p>
          <a:p>
            <a:pPr marL="57150" lvl="0" indent="19050" algn="l" rtl="0">
              <a:lnSpc>
                <a:spcPct val="100000"/>
              </a:lnSpc>
              <a:spcBef>
                <a:spcPts val="600"/>
              </a:spcBef>
              <a:spcAft>
                <a:spcPts val="600"/>
              </a:spcAft>
              <a:buSzPts val="1200"/>
              <a:buFont typeface="Courier New"/>
              <a:buNone/>
            </a:pPr>
            <a:endParaRPr sz="1600" dirty="0">
              <a:latin typeface="Calibri"/>
              <a:ea typeface="Calibri"/>
              <a:cs typeface="Calibri"/>
              <a:sym typeface="Calibri"/>
            </a:endParaRPr>
          </a:p>
        </p:txBody>
      </p:sp>
      <p:pic>
        <p:nvPicPr>
          <p:cNvPr id="218" name="Google Shape;218;p13" descr="Screenshot of Adult Education Pipeline Dashboard ."/>
          <p:cNvPicPr preferRelativeResize="0"/>
          <p:nvPr/>
        </p:nvPicPr>
        <p:blipFill rotWithShape="1">
          <a:blip r:embed="rId3">
            <a:alphaModFix/>
          </a:blip>
          <a:srcRect b="8546"/>
          <a:stretch/>
        </p:blipFill>
        <p:spPr>
          <a:xfrm>
            <a:off x="7161958" y="1518897"/>
            <a:ext cx="4512525" cy="4500891"/>
          </a:xfrm>
          <a:prstGeom prst="rect">
            <a:avLst/>
          </a:prstGeom>
          <a:noFill/>
          <a:ln>
            <a:noFill/>
          </a:ln>
          <a:effectLst>
            <a:outerShdw blurRad="50800" dist="38100" dir="5400000" algn="t" rotWithShape="0">
              <a:srgbClr val="000000">
                <a:alpha val="41960"/>
              </a:srgbClr>
            </a:outerShdw>
          </a:effectLst>
        </p:spPr>
      </p:pic>
    </p:spTree>
    <p:extLst>
      <p:ext uri="{BB962C8B-B14F-4D97-AF65-F5344CB8AC3E}">
        <p14:creationId xmlns:p14="http://schemas.microsoft.com/office/powerpoint/2010/main" val="25584823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15"/>
          <p:cNvSpPr txBox="1">
            <a:spLocks noGrp="1"/>
          </p:cNvSpPr>
          <p:nvPr>
            <p:ph type="body" idx="1"/>
          </p:nvPr>
        </p:nvSpPr>
        <p:spPr>
          <a:xfrm>
            <a:off x="353788" y="2078021"/>
            <a:ext cx="4904100" cy="4041900"/>
          </a:xfrm>
          <a:prstGeom prst="rect">
            <a:avLst/>
          </a:prstGeom>
          <a:noFill/>
          <a:ln>
            <a:noFill/>
          </a:ln>
        </p:spPr>
        <p:txBody>
          <a:bodyPr spcFirstLastPara="1" wrap="square" lIns="50800" tIns="50800" rIns="50800" bIns="50800" anchor="t" anchorCtr="0">
            <a:noAutofit/>
          </a:bodyPr>
          <a:lstStyle/>
          <a:p>
            <a:pPr marL="457200" lvl="0" indent="-374904" algn="l" rtl="0">
              <a:lnSpc>
                <a:spcPct val="100000"/>
              </a:lnSpc>
              <a:spcBef>
                <a:spcPts val="1000"/>
              </a:spcBef>
              <a:spcAft>
                <a:spcPts val="0"/>
              </a:spcAft>
              <a:buClr>
                <a:srgbClr val="000000"/>
              </a:buClr>
              <a:buSzPts val="1800"/>
              <a:buFont typeface="Arial"/>
              <a:buChar char="•"/>
            </a:pPr>
            <a:r>
              <a:rPr lang="en-US">
                <a:latin typeface="Calibri"/>
                <a:ea typeface="Calibri"/>
                <a:cs typeface="Calibri"/>
                <a:sym typeface="Calibri"/>
              </a:rPr>
              <a:t>What characteristics define the </a:t>
            </a:r>
            <a:r>
              <a:rPr lang="en-US" u="sng">
                <a:latin typeface="Calibri"/>
                <a:ea typeface="Calibri"/>
                <a:cs typeface="Calibri"/>
                <a:sym typeface="Calibri"/>
              </a:rPr>
              <a:t>regional community</a:t>
            </a:r>
            <a:r>
              <a:rPr lang="en-US">
                <a:latin typeface="Calibri"/>
                <a:ea typeface="Calibri"/>
                <a:cs typeface="Calibri"/>
                <a:sym typeface="Calibri"/>
              </a:rPr>
              <a:t>?</a:t>
            </a:r>
            <a:endParaRPr>
              <a:latin typeface="Calibri"/>
              <a:ea typeface="Calibri"/>
              <a:cs typeface="Calibri"/>
              <a:sym typeface="Calibri"/>
            </a:endParaRPr>
          </a:p>
          <a:p>
            <a:pPr marL="457200" lvl="0" indent="-374904" algn="l" rtl="0">
              <a:lnSpc>
                <a:spcPct val="100000"/>
              </a:lnSpc>
              <a:spcBef>
                <a:spcPts val="1600"/>
              </a:spcBef>
              <a:spcAft>
                <a:spcPts val="0"/>
              </a:spcAft>
              <a:buClr>
                <a:srgbClr val="000000"/>
              </a:buClr>
              <a:buSzPts val="1800"/>
              <a:buFont typeface="Arial"/>
              <a:buChar char="•"/>
            </a:pPr>
            <a:r>
              <a:rPr lang="en-US">
                <a:latin typeface="Calibri"/>
                <a:ea typeface="Calibri"/>
                <a:cs typeface="Calibri"/>
                <a:sym typeface="Calibri"/>
              </a:rPr>
              <a:t>How do those align with profiles of students currently served by adult education programs?</a:t>
            </a:r>
            <a:endParaRPr>
              <a:latin typeface="Calibri"/>
              <a:ea typeface="Calibri"/>
              <a:cs typeface="Calibri"/>
              <a:sym typeface="Calibri"/>
            </a:endParaRPr>
          </a:p>
          <a:p>
            <a:pPr marL="457200" lvl="0" indent="-374904" algn="l" rtl="0">
              <a:lnSpc>
                <a:spcPct val="100000"/>
              </a:lnSpc>
              <a:spcBef>
                <a:spcPts val="1600"/>
              </a:spcBef>
              <a:spcAft>
                <a:spcPts val="0"/>
              </a:spcAft>
              <a:buClr>
                <a:srgbClr val="000000"/>
              </a:buClr>
              <a:buSzPts val="1800"/>
              <a:buFont typeface="Arial"/>
              <a:buChar char="•"/>
            </a:pPr>
            <a:r>
              <a:rPr lang="en-US">
                <a:latin typeface="Calibri"/>
                <a:ea typeface="Calibri"/>
                <a:cs typeface="Calibri"/>
                <a:sym typeface="Calibri"/>
              </a:rPr>
              <a:t>Who is not being served by adult education and should be served?</a:t>
            </a:r>
            <a:endParaRPr>
              <a:latin typeface="Calibri"/>
              <a:ea typeface="Calibri"/>
              <a:cs typeface="Calibri"/>
              <a:sym typeface="Calibri"/>
            </a:endParaRPr>
          </a:p>
          <a:p>
            <a:pPr marL="457200" lvl="0" indent="-374904" algn="l" rtl="0">
              <a:lnSpc>
                <a:spcPct val="100000"/>
              </a:lnSpc>
              <a:spcBef>
                <a:spcPts val="1600"/>
              </a:spcBef>
              <a:spcAft>
                <a:spcPts val="600"/>
              </a:spcAft>
              <a:buClr>
                <a:srgbClr val="000000"/>
              </a:buClr>
              <a:buSzPts val="1800"/>
              <a:buFont typeface="Arial"/>
              <a:buChar char="•"/>
            </a:pPr>
            <a:r>
              <a:rPr lang="en-US">
                <a:latin typeface="Calibri"/>
                <a:ea typeface="Calibri"/>
                <a:cs typeface="Calibri"/>
                <a:sym typeface="Calibri"/>
              </a:rPr>
              <a:t>What characteristics might be barriers to students coming to programs? (i.e. lack of public transportation; times and days of classes, etc.)</a:t>
            </a:r>
            <a:endParaRPr>
              <a:latin typeface="Calibri"/>
              <a:ea typeface="Calibri"/>
              <a:cs typeface="Calibri"/>
              <a:sym typeface="Calibri"/>
            </a:endParaRPr>
          </a:p>
        </p:txBody>
      </p:sp>
      <p:pic>
        <p:nvPicPr>
          <p:cNvPr id="231" name="Google Shape;231;p15" descr="Screenshot of the California Adult Education Pipeline Fact Sheet. "/>
          <p:cNvPicPr preferRelativeResize="0"/>
          <p:nvPr/>
        </p:nvPicPr>
        <p:blipFill rotWithShape="1">
          <a:blip r:embed="rId3">
            <a:alphaModFix/>
          </a:blip>
          <a:srcRect l="3040" r="1436" b="-2"/>
          <a:stretch/>
        </p:blipFill>
        <p:spPr>
          <a:xfrm>
            <a:off x="5372099" y="1657357"/>
            <a:ext cx="6466113" cy="4348162"/>
          </a:xfrm>
          <a:prstGeom prst="rect">
            <a:avLst/>
          </a:prstGeom>
          <a:noFill/>
          <a:ln>
            <a:noFill/>
          </a:ln>
          <a:effectLst>
            <a:outerShdw blurRad="50800" dist="38100" dir="5400000" algn="t" rotWithShape="0">
              <a:srgbClr val="000000">
                <a:alpha val="41960"/>
              </a:srgbClr>
            </a:outerShdw>
          </a:effectLst>
        </p:spPr>
      </p:pic>
      <p:sp>
        <p:nvSpPr>
          <p:cNvPr id="232" name="Google Shape;232;p15"/>
          <p:cNvSpPr txBox="1">
            <a:spLocks noGrp="1"/>
          </p:cNvSpPr>
          <p:nvPr>
            <p:ph type="title" idx="4294967295"/>
          </p:nvPr>
        </p:nvSpPr>
        <p:spPr>
          <a:xfrm>
            <a:off x="1393638" y="406144"/>
            <a:ext cx="9404723" cy="1400530"/>
          </a:xfrm>
          <a:prstGeom prst="rect">
            <a:avLst/>
          </a:prstGeom>
          <a:noFill/>
          <a:ln>
            <a:noFill/>
            <a:prstDash/>
          </a:ln>
          <a:effectLst/>
        </p:spPr>
        <p:txBody>
          <a:bodyPr rot="0" spcFirstLastPara="1" vertOverflow="overflow" horzOverflow="overflow" vert="horz" wrap="square" lIns="50800" tIns="50800" rIns="50800" bIns="50800" numCol="1" spcCol="0" rtlCol="0" fromWordArt="0" anchor="ctr" anchorCtr="0" forceAA="0" compatLnSpc="1">
            <a:prstTxWarp prst="textNoShape">
              <a:avLst/>
            </a:prstTxWarp>
            <a:norm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3600" b="1" i="0" u="none" strike="noStrike" kern="0" cap="none" spc="0" normalizeH="0" baseline="0" noProof="0" dirty="0">
                <a:ln>
                  <a:noFill/>
                </a:ln>
                <a:solidFill>
                  <a:srgbClr val="2F5496"/>
                </a:solidFill>
                <a:effectLst/>
                <a:uLnTx/>
                <a:uFillTx/>
                <a:latin typeface="Calibri"/>
                <a:ea typeface="Calibri"/>
                <a:cs typeface="Calibri"/>
                <a:sym typeface="Calibri"/>
              </a:rPr>
              <a:t>CAEP Fact Sheet: American Community Survey</a:t>
            </a:r>
            <a:endParaRPr kumimoji="0" lang="en-US"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19392785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16"/>
          <p:cNvSpPr txBox="1">
            <a:spLocks noGrp="1"/>
          </p:cNvSpPr>
          <p:nvPr>
            <p:ph type="body" idx="1"/>
          </p:nvPr>
        </p:nvSpPr>
        <p:spPr>
          <a:xfrm>
            <a:off x="303774" y="2211862"/>
            <a:ext cx="4896876" cy="3851523"/>
          </a:xfrm>
          <a:prstGeom prst="rect">
            <a:avLst/>
          </a:prstGeom>
          <a:noFill/>
          <a:ln>
            <a:noFill/>
          </a:ln>
        </p:spPr>
        <p:txBody>
          <a:bodyPr spcFirstLastPara="1" wrap="square" lIns="50800" tIns="50800" rIns="50800" bIns="50800" anchor="t" anchorCtr="0">
            <a:normAutofit/>
          </a:bodyPr>
          <a:lstStyle/>
          <a:p>
            <a:pPr marL="457200" lvl="0" indent="-371475" algn="l" rtl="0">
              <a:lnSpc>
                <a:spcPct val="100000"/>
              </a:lnSpc>
              <a:spcBef>
                <a:spcPts val="1000"/>
              </a:spcBef>
              <a:spcAft>
                <a:spcPts val="0"/>
              </a:spcAft>
              <a:buClr>
                <a:srgbClr val="000000"/>
              </a:buClr>
              <a:buSzPts val="2250"/>
              <a:buChar char="•"/>
            </a:pPr>
            <a:r>
              <a:rPr lang="en-US" sz="1800">
                <a:latin typeface="Calibri"/>
                <a:ea typeface="Calibri"/>
                <a:cs typeface="Calibri"/>
                <a:sym typeface="Calibri"/>
              </a:rPr>
              <a:t>How do community characteristics align with profiles of students currently served by adult education programs?</a:t>
            </a:r>
            <a:endParaRPr sz="1800">
              <a:latin typeface="Calibri"/>
              <a:ea typeface="Calibri"/>
              <a:cs typeface="Calibri"/>
              <a:sym typeface="Calibri"/>
            </a:endParaRPr>
          </a:p>
          <a:p>
            <a:pPr marL="457200" lvl="0" indent="-228600" algn="l" rtl="0">
              <a:lnSpc>
                <a:spcPct val="100000"/>
              </a:lnSpc>
              <a:spcBef>
                <a:spcPts val="2213"/>
              </a:spcBef>
              <a:spcAft>
                <a:spcPts val="0"/>
              </a:spcAft>
              <a:buClr>
                <a:srgbClr val="000000"/>
              </a:buClr>
              <a:buSzPts val="2250"/>
              <a:buNone/>
            </a:pPr>
            <a:endParaRPr>
              <a:latin typeface="Calibri"/>
              <a:ea typeface="Calibri"/>
              <a:cs typeface="Calibri"/>
              <a:sym typeface="Calibri"/>
            </a:endParaRPr>
          </a:p>
          <a:p>
            <a:pPr marL="457200" lvl="0" indent="-228600" algn="l" rtl="0">
              <a:lnSpc>
                <a:spcPct val="100000"/>
              </a:lnSpc>
              <a:spcBef>
                <a:spcPts val="2213"/>
              </a:spcBef>
              <a:spcAft>
                <a:spcPts val="0"/>
              </a:spcAft>
              <a:buClr>
                <a:srgbClr val="000000"/>
              </a:buClr>
              <a:buSzPts val="2250"/>
              <a:buNone/>
            </a:pPr>
            <a:endParaRPr>
              <a:latin typeface="Calibri"/>
              <a:ea typeface="Calibri"/>
              <a:cs typeface="Calibri"/>
              <a:sym typeface="Calibri"/>
            </a:endParaRPr>
          </a:p>
          <a:p>
            <a:pPr marL="457200" lvl="0" indent="-228600" algn="l" rtl="0">
              <a:lnSpc>
                <a:spcPct val="100000"/>
              </a:lnSpc>
              <a:spcBef>
                <a:spcPts val="2213"/>
              </a:spcBef>
              <a:spcAft>
                <a:spcPts val="0"/>
              </a:spcAft>
              <a:buClr>
                <a:srgbClr val="000000"/>
              </a:buClr>
              <a:buSzPts val="2250"/>
              <a:buNone/>
            </a:pPr>
            <a:endParaRPr>
              <a:latin typeface="Calibri"/>
              <a:ea typeface="Calibri"/>
              <a:cs typeface="Calibri"/>
              <a:sym typeface="Calibri"/>
            </a:endParaRPr>
          </a:p>
          <a:p>
            <a:pPr marL="457200" lvl="0" indent="-374904" algn="l" rtl="0">
              <a:lnSpc>
                <a:spcPct val="100000"/>
              </a:lnSpc>
              <a:spcBef>
                <a:spcPts val="1000"/>
              </a:spcBef>
              <a:spcAft>
                <a:spcPts val="0"/>
              </a:spcAft>
              <a:buClr>
                <a:srgbClr val="000000"/>
              </a:buClr>
              <a:buSzPts val="2250"/>
              <a:buNone/>
            </a:pPr>
            <a:endParaRPr>
              <a:latin typeface="Calibri"/>
              <a:ea typeface="Calibri"/>
              <a:cs typeface="Calibri"/>
              <a:sym typeface="Calibri"/>
            </a:endParaRPr>
          </a:p>
          <a:p>
            <a:pPr marL="457200" lvl="0" indent="-228600" algn="l" rtl="0">
              <a:lnSpc>
                <a:spcPct val="100000"/>
              </a:lnSpc>
              <a:spcBef>
                <a:spcPts val="2213"/>
              </a:spcBef>
              <a:spcAft>
                <a:spcPts val="0"/>
              </a:spcAft>
              <a:buClr>
                <a:srgbClr val="000000"/>
              </a:buClr>
              <a:buSzPts val="2250"/>
              <a:buNone/>
            </a:pPr>
            <a:endParaRPr>
              <a:latin typeface="Calibri"/>
              <a:ea typeface="Calibri"/>
              <a:cs typeface="Calibri"/>
              <a:sym typeface="Calibri"/>
            </a:endParaRPr>
          </a:p>
          <a:p>
            <a:pPr marL="457200" lvl="0" indent="-228600" algn="l" rtl="0">
              <a:lnSpc>
                <a:spcPct val="100000"/>
              </a:lnSpc>
              <a:spcBef>
                <a:spcPts val="2213"/>
              </a:spcBef>
              <a:spcAft>
                <a:spcPts val="0"/>
              </a:spcAft>
              <a:buClr>
                <a:srgbClr val="000000"/>
              </a:buClr>
              <a:buSzPts val="2250"/>
              <a:buNone/>
            </a:pPr>
            <a:endParaRPr>
              <a:latin typeface="Calibri"/>
              <a:ea typeface="Calibri"/>
              <a:cs typeface="Calibri"/>
              <a:sym typeface="Calibri"/>
            </a:endParaRPr>
          </a:p>
          <a:p>
            <a:pPr marL="457200" lvl="0" indent="-228600" algn="l" rtl="0">
              <a:lnSpc>
                <a:spcPct val="100000"/>
              </a:lnSpc>
              <a:spcBef>
                <a:spcPts val="2213"/>
              </a:spcBef>
              <a:spcAft>
                <a:spcPts val="0"/>
              </a:spcAft>
              <a:buClr>
                <a:srgbClr val="000000"/>
              </a:buClr>
              <a:buSzPts val="2250"/>
              <a:buNone/>
            </a:pPr>
            <a:endParaRPr>
              <a:latin typeface="Calibri"/>
              <a:ea typeface="Calibri"/>
              <a:cs typeface="Calibri"/>
              <a:sym typeface="Calibri"/>
            </a:endParaRPr>
          </a:p>
          <a:p>
            <a:pPr marL="457200" lvl="0" indent="-228600" algn="l" rtl="0">
              <a:lnSpc>
                <a:spcPct val="100000"/>
              </a:lnSpc>
              <a:spcBef>
                <a:spcPts val="2213"/>
              </a:spcBef>
              <a:spcAft>
                <a:spcPts val="0"/>
              </a:spcAft>
              <a:buClr>
                <a:srgbClr val="000000"/>
              </a:buClr>
              <a:buSzPts val="2250"/>
              <a:buNone/>
            </a:pPr>
            <a:endParaRPr>
              <a:latin typeface="Calibri"/>
              <a:ea typeface="Calibri"/>
              <a:cs typeface="Calibri"/>
              <a:sym typeface="Calibri"/>
            </a:endParaRPr>
          </a:p>
        </p:txBody>
      </p:sp>
      <p:pic>
        <p:nvPicPr>
          <p:cNvPr id="238" name="Google Shape;238;p16" descr="Screenshot of the California Adult Education Pipeline Fact Sheet. "/>
          <p:cNvPicPr preferRelativeResize="0"/>
          <p:nvPr/>
        </p:nvPicPr>
        <p:blipFill rotWithShape="1">
          <a:blip r:embed="rId3">
            <a:alphaModFix/>
          </a:blip>
          <a:srcRect/>
          <a:stretch/>
        </p:blipFill>
        <p:spPr>
          <a:xfrm>
            <a:off x="5372531" y="1403131"/>
            <a:ext cx="6515694" cy="4605000"/>
          </a:xfrm>
          <a:prstGeom prst="rect">
            <a:avLst/>
          </a:prstGeom>
          <a:noFill/>
          <a:ln>
            <a:noFill/>
          </a:ln>
          <a:effectLst>
            <a:outerShdw blurRad="50800" dist="50800" dir="5400000" algn="ctr" rotWithShape="0">
              <a:srgbClr val="000000">
                <a:alpha val="42352"/>
              </a:srgbClr>
            </a:outerShdw>
          </a:effectLst>
        </p:spPr>
      </p:pic>
      <p:sp>
        <p:nvSpPr>
          <p:cNvPr id="239" name="Google Shape;239;p16"/>
          <p:cNvSpPr txBox="1">
            <a:spLocks noGrp="1"/>
          </p:cNvSpPr>
          <p:nvPr>
            <p:ph type="title" idx="4294967295"/>
          </p:nvPr>
        </p:nvSpPr>
        <p:spPr>
          <a:xfrm>
            <a:off x="740980" y="406144"/>
            <a:ext cx="10057382" cy="1400530"/>
          </a:xfrm>
          <a:prstGeom prst="rect">
            <a:avLst/>
          </a:prstGeom>
          <a:noFill/>
          <a:ln>
            <a:noFill/>
            <a:prstDash/>
          </a:ln>
          <a:effectLst/>
        </p:spPr>
        <p:txBody>
          <a:bodyPr rot="0" spcFirstLastPara="1" vertOverflow="overflow" horzOverflow="overflow" vert="horz" wrap="square" lIns="50800" tIns="50800" rIns="50800" bIns="50800" numCol="1" spcCol="0" rtlCol="0" fromWordArt="0" anchor="ctr" anchorCtr="0" forceAA="0" compatLnSpc="1">
            <a:prstTxWarp prst="textNoShape">
              <a:avLst/>
            </a:prstTxWarp>
            <a:norm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Helvetica Neue"/>
              <a:buNone/>
              <a:tabLst/>
              <a:defRPr/>
            </a:pPr>
            <a:r>
              <a:rPr kumimoji="0" lang="en-US" sz="3600" b="1" i="0" u="none" strike="noStrike" kern="0" cap="none" spc="0" normalizeH="0" baseline="0" noProof="0">
                <a:ln>
                  <a:noFill/>
                </a:ln>
                <a:solidFill>
                  <a:srgbClr val="2F5496"/>
                </a:solidFill>
                <a:effectLst/>
                <a:uLnTx/>
                <a:uFillTx/>
                <a:latin typeface="Calibri"/>
                <a:ea typeface="Calibri"/>
                <a:cs typeface="Calibri"/>
                <a:sym typeface="Calibri"/>
              </a:rPr>
              <a:t>Demographic &amp; CAEP Learner Comparison</a:t>
            </a:r>
            <a:endParaRPr kumimoji="0" lang="en-US" sz="1400" b="0" i="0" u="none" strike="noStrike" kern="0" cap="none" spc="0" normalizeH="0" baseline="0" noProof="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873398389"/>
      </p:ext>
    </p:extLst>
  </p:cSld>
  <p:clrMapOvr>
    <a:masterClrMapping/>
  </p:clrMapOvr>
</p:sld>
</file>

<file path=ppt/theme/theme1.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4393</TotalTime>
  <Words>1367</Words>
  <Application>Microsoft Macintosh PowerPoint</Application>
  <PresentationFormat>Widescreen</PresentationFormat>
  <Paragraphs>267</Paragraphs>
  <Slides>37</Slides>
  <Notes>31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37</vt:i4>
      </vt:variant>
    </vt:vector>
  </HeadingPairs>
  <TitlesOfParts>
    <vt:vector size="46" baseType="lpstr">
      <vt:lpstr>Source Sans Pro</vt:lpstr>
      <vt:lpstr>Helvetica Neue Light</vt:lpstr>
      <vt:lpstr>Calibri</vt:lpstr>
      <vt:lpstr>Helvetica Neue</vt:lpstr>
      <vt:lpstr>Arial</vt:lpstr>
      <vt:lpstr>Courier New</vt:lpstr>
      <vt:lpstr>Helvetica</vt:lpstr>
      <vt:lpstr>Century Gothic</vt:lpstr>
      <vt:lpstr>White</vt:lpstr>
      <vt:lpstr>   Exploring Equity in CAEP Programming using AEP Dashboard Data  Session 1 </vt:lpstr>
      <vt:lpstr>Today’s Presenters</vt:lpstr>
      <vt:lpstr>Welcome</vt:lpstr>
      <vt:lpstr>Agenda</vt:lpstr>
      <vt:lpstr>Objectives</vt:lpstr>
      <vt:lpstr>Adult Education Pipeline and Related Tools</vt:lpstr>
      <vt:lpstr>Adult Education Pipeline Dashboard</vt:lpstr>
      <vt:lpstr>CAEP Fact Sheet: American Community Survey</vt:lpstr>
      <vt:lpstr>Demographic &amp; CAEP Learner Comparison</vt:lpstr>
      <vt:lpstr>Transitions</vt:lpstr>
      <vt:lpstr>Labor Market Information Data</vt:lpstr>
      <vt:lpstr>Educational Offerings &amp; Local Labor Market Information</vt:lpstr>
      <vt:lpstr>Let’s Talk about Equity</vt:lpstr>
      <vt:lpstr>Our Mindset</vt:lpstr>
      <vt:lpstr>Have you seen this graphic or something similar?</vt:lpstr>
      <vt:lpstr> Group Discussion  Jamboard: https://bit.ly/3LBg8Ul    </vt:lpstr>
      <vt:lpstr> Why do you work in adult education?  </vt:lpstr>
      <vt:lpstr>What does equity in adult education mean  to you?</vt:lpstr>
      <vt:lpstr>What are equitable outcomes that you want to see in adult education?</vt:lpstr>
      <vt:lpstr>Data Equity Walk</vt:lpstr>
      <vt:lpstr>Data Informed Practice: Guiding Questions to Support Planning</vt:lpstr>
      <vt:lpstr>About the Data Equity Walk</vt:lpstr>
      <vt:lpstr>AEP Data Equity Walk</vt:lpstr>
      <vt:lpstr>What do you notice?</vt:lpstr>
      <vt:lpstr>What else do you want to know? What additional information do you need as you move forward in the planning process?</vt:lpstr>
      <vt:lpstr>Reflection 1: Decline in CAEP Students During the Pandemic</vt:lpstr>
      <vt:lpstr>Reflection 2: Decline in CAEP Students During the Pandemic by Program Area</vt:lpstr>
      <vt:lpstr>Reflection 3: Decline in CAEP Students During the Pandemic by Program Area and Race / Ethnicity  (Change in Participants between 2018-19 and 2020-21)</vt:lpstr>
      <vt:lpstr>Reflection 4: Diploma / GED / HSE Completion by Race / Ethnicity</vt:lpstr>
      <vt:lpstr>Discussion</vt:lpstr>
      <vt:lpstr>Resources for Facilitating Conversations at Your Institution</vt:lpstr>
      <vt:lpstr> After the Data Equity Walk: What’s next?</vt:lpstr>
      <vt:lpstr>Data Informed Practice: Guiding Questions to Support Planning</vt:lpstr>
      <vt:lpstr>Data Informed Practice: Guiding Questions to Support Planning</vt:lpstr>
      <vt:lpstr>Final Questions &amp; Thoughts</vt:lpstr>
      <vt:lpstr>Upcoming Webinars</vt:lpstr>
      <vt:lpstr>Today’s Presenters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Using Adult Education Pipeline Data, CAEP Fact Sheets, and other Data Resources for Three-Year Planning  Session I : A Focus on Qualitative Data</dc:title>
  <dc:creator>Blaire Toso</dc:creator>
  <cp:lastModifiedBy>Ayanna Smith</cp:lastModifiedBy>
  <cp:revision>410</cp:revision>
  <cp:lastPrinted>2022-05-02T17:39:53Z</cp:lastPrinted>
  <dcterms:modified xsi:type="dcterms:W3CDTF">2022-05-06T19:41:50Z</dcterms:modified>
</cp:coreProperties>
</file>