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Lst>
  <p:notesMasterIdLst>
    <p:notesMasterId r:id="rId31"/>
  </p:notesMasterIdLst>
  <p:sldIdLst>
    <p:sldId id="256" r:id="rId3"/>
    <p:sldId id="301" r:id="rId4"/>
    <p:sldId id="298" r:id="rId5"/>
    <p:sldId id="259" r:id="rId6"/>
    <p:sldId id="261" r:id="rId7"/>
    <p:sldId id="287" r:id="rId8"/>
    <p:sldId id="262" r:id="rId9"/>
    <p:sldId id="263" r:id="rId10"/>
    <p:sldId id="265" r:id="rId11"/>
    <p:sldId id="266" r:id="rId12"/>
    <p:sldId id="267" r:id="rId13"/>
    <p:sldId id="269" r:id="rId14"/>
    <p:sldId id="270" r:id="rId15"/>
    <p:sldId id="290" r:id="rId16"/>
    <p:sldId id="291" r:id="rId17"/>
    <p:sldId id="292" r:id="rId18"/>
    <p:sldId id="304" r:id="rId19"/>
    <p:sldId id="302" r:id="rId20"/>
    <p:sldId id="303" r:id="rId21"/>
    <p:sldId id="289" r:id="rId22"/>
    <p:sldId id="295" r:id="rId23"/>
    <p:sldId id="296" r:id="rId24"/>
    <p:sldId id="294" r:id="rId25"/>
    <p:sldId id="276" r:id="rId26"/>
    <p:sldId id="283" r:id="rId27"/>
    <p:sldId id="284" r:id="rId28"/>
    <p:sldId id="285" r:id="rId29"/>
    <p:sldId id="299" r:id="rId30"/>
  </p:sldIdLst>
  <p:sldSz cx="12192000" cy="6858000"/>
  <p:notesSz cx="7010400" cy="9296400"/>
  <p:embeddedFontLst>
    <p:embeddedFont>
      <p:font typeface="Calibri" panose="020F0502020204030204" pitchFamily="34" charset="0"/>
      <p:regular r:id="rId32"/>
      <p:bold r:id="rId33"/>
      <p:italic r:id="rId34"/>
      <p:boldItalic r:id="rId35"/>
    </p:embeddedFont>
    <p:embeddedFont>
      <p:font typeface="Century Gothic" panose="020B0502020202020204" pitchFamily="34" charset="0"/>
      <p:regular r:id="rId36"/>
      <p:bold r:id="rId37"/>
      <p:italic r:id="rId38"/>
      <p:boldItalic r:id="rId39"/>
    </p:embeddedFont>
    <p:embeddedFont>
      <p:font typeface="Helvetica Neue" panose="02000503000000020004" pitchFamily="2" charset="0"/>
      <p:regular r:id="rId40"/>
      <p:bold r:id="rId41"/>
      <p:italic r:id="rId42"/>
      <p:boldItalic r:id="rId43"/>
    </p:embeddedFont>
    <p:embeddedFont>
      <p:font typeface="Helvetica Neue Light" panose="02000403000000020004" pitchFamily="2" charset="0"/>
      <p:regular r:id="rId44"/>
      <p:bold r:id="rId45"/>
      <p:italic r:id="rId46"/>
      <p:boldItalic r:id="rId47"/>
    </p:embeddedFont>
    <p:embeddedFont>
      <p:font typeface="Source Sans Pro" panose="020B0503030403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ibkUwj7atvUdeyzulwAiBHTwQhn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Keach" initials="JK" lastIdx="5" clrIdx="0">
    <p:extLst>
      <p:ext uri="{19B8F6BF-5375-455C-9EA6-DF929625EA0E}">
        <p15:presenceInfo xmlns:p15="http://schemas.microsoft.com/office/powerpoint/2012/main" userId="X8sSn/sbgpZu11qv90ekWA0i8ZrMS9lNqx01o9vg5x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6E5F97-1C95-4DA4-95BB-8AB118427BB4}" v="16" dt="2022-04-25T18:10:47.218"/>
    <p1510:client id="{1475A3EF-F598-4CDD-9205-1A5C8C383133}" v="12" dt="2022-04-26T16:32:03.817"/>
    <p1510:client id="{1B7259D7-27BA-436B-910A-513839AE850D}" v="549" dt="2022-04-22T21:24:29.580"/>
    <p1510:client id="{20F57375-58FF-4FC2-8E8A-512BC149F618}" v="44" dt="2022-03-24T22:46:31.100"/>
    <p1510:client id="{34F9812F-3C92-439F-87FA-677A13A0FC0A}" v="75" dt="2022-03-21T19:33:22.470"/>
    <p1510:client id="{5B9F6734-CC01-486B-873B-23EA13CE256D}" v="11" dt="2022-03-18T20:26:35.068"/>
    <p1510:client id="{5FC4BD9C-424A-4689-87A6-A9F07D9EFC30}" v="1" dt="2022-04-04T19:26:01.512"/>
    <p1510:client id="{62B39C2B-312C-437F-ADD1-06545C0620D9}" v="1" dt="2022-04-07T17:26:39.410"/>
    <p1510:client id="{78026662-542B-416C-A76D-F7DD049690E4}" v="1" dt="2022-04-22T18:08:54.201"/>
    <p1510:client id="{80F1FE46-524B-4F99-BD6F-72081966A974}" v="29" dt="2022-03-25T21:47:20.775"/>
    <p1510:client id="{811EB78B-A7A7-4AA7-817F-012F2B437F83}" v="20" dt="2022-03-31T22:07:12.235"/>
    <p1510:client id="{888F0A6E-CE24-4E8F-AA36-DD35C12EACB5}" v="13" dt="2022-04-14T18:11:21.416"/>
    <p1510:client id="{8D26E164-972F-4819-BEF6-78F161076963}" v="3" dt="2022-04-01T20:33:58.769"/>
    <p1510:client id="{97AAC5EA-9D60-4D99-816A-7E70B0BC20CE}" v="1245" dt="2022-03-18T16:27:56.816"/>
    <p1510:client id="{9865FEE2-B623-40DD-A2AD-103B23BF882D}" v="5" dt="2022-04-06T22:52:58.412"/>
    <p1510:client id="{D11C30A1-23D4-463C-8ADB-2891745D752F}" v="153" dt="2022-03-18T20:49:11.393"/>
    <p1510:client id="{E07E6F22-D917-40A3-9541-E7C389ED204B}" v="4" dt="2022-04-08T17:54:51.995"/>
    <p1510:client id="{EC7BD0A8-B9CF-4C3F-8DB1-D2B1D4FBC09B}" v="69" dt="2022-03-23T16:19:38.751"/>
    <p1510:client id="{F444F90F-689C-458E-974C-23CCE28F54B8}" v="42" dt="2022-03-18T20:33:37.898"/>
    <p1510:client id="{FCCD0EEB-9A22-4630-9225-40355BDEB388}" v="14" dt="2022-04-01T18:12:54.334"/>
    <p1510:client id="{FED5DBE3-B977-4B88-B329-4D461C5400CD}" v="1983" dt="2022-03-18T00:00:44.6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4623"/>
  </p:normalViewPr>
  <p:slideViewPr>
    <p:cSldViewPr snapToGrid="0" snapToObjects="1">
      <p:cViewPr varScale="1">
        <p:scale>
          <a:sx n="93" d="100"/>
          <a:sy n="93" d="100"/>
        </p:scale>
        <p:origin x="132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2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font" Target="fonts/font10.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notesMaster" Target="notesMasters/notesMaster1.xml"/><Relationship Id="rId44" Type="http://schemas.openxmlformats.org/officeDocument/2006/relationships/font" Target="fonts/font13.fntdata"/><Relationship Id="rId52"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anna Smith" userId="5siZjcP8FZvRM6m5m7t/UlGs2tLLnfJHGFVOmFRcdzE=" providerId="None" clId="Web-{EC7BD0A8-B9CF-4C3F-8DB1-D2B1D4FBC09B}"/>
    <pc:docChg chg="addSld delSld modSld sldOrd">
      <pc:chgData name="Ayanna Smith" userId="5siZjcP8FZvRM6m5m7t/UlGs2tLLnfJHGFVOmFRcdzE=" providerId="None" clId="Web-{EC7BD0A8-B9CF-4C3F-8DB1-D2B1D4FBC09B}" dt="2022-03-23T16:19:38.751" v="50"/>
      <pc:docMkLst>
        <pc:docMk/>
      </pc:docMkLst>
      <pc:sldChg chg="addSp delSp modSp ord">
        <pc:chgData name="Ayanna Smith" userId="5siZjcP8FZvRM6m5m7t/UlGs2tLLnfJHGFVOmFRcdzE=" providerId="None" clId="Web-{EC7BD0A8-B9CF-4C3F-8DB1-D2B1D4FBC09B}" dt="2022-03-23T16:19:38.751" v="50"/>
        <pc:sldMkLst>
          <pc:docMk/>
          <pc:sldMk cId="429119599" sldId="298"/>
        </pc:sldMkLst>
        <pc:spChg chg="mod">
          <ac:chgData name="Ayanna Smith" userId="5siZjcP8FZvRM6m5m7t/UlGs2tLLnfJHGFVOmFRcdzE=" providerId="None" clId="Web-{EC7BD0A8-B9CF-4C3F-8DB1-D2B1D4FBC09B}" dt="2022-03-23T16:17:07.294" v="34" actId="20577"/>
          <ac:spMkLst>
            <pc:docMk/>
            <pc:sldMk cId="429119599" sldId="298"/>
            <ac:spMk id="70" creationId="{00000000-0000-0000-0000-000000000000}"/>
          </ac:spMkLst>
        </pc:spChg>
        <pc:spChg chg="mod">
          <ac:chgData name="Ayanna Smith" userId="5siZjcP8FZvRM6m5m7t/UlGs2tLLnfJHGFVOmFRcdzE=" providerId="None" clId="Web-{EC7BD0A8-B9CF-4C3F-8DB1-D2B1D4FBC09B}" dt="2022-03-23T16:18:04.123" v="49" actId="20577"/>
          <ac:spMkLst>
            <pc:docMk/>
            <pc:sldMk cId="429119599" sldId="298"/>
            <ac:spMk id="72" creationId="{00000000-0000-0000-0000-000000000000}"/>
          </ac:spMkLst>
        </pc:spChg>
        <pc:spChg chg="del">
          <ac:chgData name="Ayanna Smith" userId="5siZjcP8FZvRM6m5m7t/UlGs2tLLnfJHGFVOmFRcdzE=" providerId="None" clId="Web-{EC7BD0A8-B9CF-4C3F-8DB1-D2B1D4FBC09B}" dt="2022-03-23T16:13:18.835" v="8"/>
          <ac:spMkLst>
            <pc:docMk/>
            <pc:sldMk cId="429119599" sldId="298"/>
            <ac:spMk id="74" creationId="{00000000-0000-0000-0000-000000000000}"/>
          </ac:spMkLst>
        </pc:spChg>
        <pc:spChg chg="mod">
          <ac:chgData name="Ayanna Smith" userId="5siZjcP8FZvRM6m5m7t/UlGs2tLLnfJHGFVOmFRcdzE=" providerId="None" clId="Web-{EC7BD0A8-B9CF-4C3F-8DB1-D2B1D4FBC09B}" dt="2022-03-23T16:13:12.491" v="6" actId="20577"/>
          <ac:spMkLst>
            <pc:docMk/>
            <pc:sldMk cId="429119599" sldId="298"/>
            <ac:spMk id="75" creationId="{00000000-0000-0000-0000-000000000000}"/>
          </ac:spMkLst>
        </pc:spChg>
        <pc:picChg chg="add del mod">
          <ac:chgData name="Ayanna Smith" userId="5siZjcP8FZvRM6m5m7t/UlGs2tLLnfJHGFVOmFRcdzE=" providerId="None" clId="Web-{EC7BD0A8-B9CF-4C3F-8DB1-D2B1D4FBC09B}" dt="2022-03-23T16:14:44.228" v="18"/>
          <ac:picMkLst>
            <pc:docMk/>
            <pc:sldMk cId="429119599" sldId="298"/>
            <ac:picMk id="2" creationId="{4FEADEB6-9A7D-15BD-5E1E-CF2CF8B91193}"/>
          </ac:picMkLst>
        </pc:picChg>
        <pc:picChg chg="add mod">
          <ac:chgData name="Ayanna Smith" userId="5siZjcP8FZvRM6m5m7t/UlGs2tLLnfJHGFVOmFRcdzE=" providerId="None" clId="Web-{EC7BD0A8-B9CF-4C3F-8DB1-D2B1D4FBC09B}" dt="2022-03-23T16:16:23.433" v="23" actId="1076"/>
          <ac:picMkLst>
            <pc:docMk/>
            <pc:sldMk cId="429119599" sldId="298"/>
            <ac:picMk id="3" creationId="{A1CCF089-DB3D-1EF9-29AC-1E6975861AF1}"/>
          </ac:picMkLst>
        </pc:picChg>
        <pc:picChg chg="add mod">
          <ac:chgData name="Ayanna Smith" userId="5siZjcP8FZvRM6m5m7t/UlGs2tLLnfJHGFVOmFRcdzE=" providerId="None" clId="Web-{EC7BD0A8-B9CF-4C3F-8DB1-D2B1D4FBC09B}" dt="2022-03-23T16:17:30.544" v="39" actId="1076"/>
          <ac:picMkLst>
            <pc:docMk/>
            <pc:sldMk cId="429119599" sldId="298"/>
            <ac:picMk id="4" creationId="{0DEB0C1A-0E1F-6857-4083-7998A782BA25}"/>
          </ac:picMkLst>
        </pc:picChg>
        <pc:picChg chg="del mod">
          <ac:chgData name="Ayanna Smith" userId="5siZjcP8FZvRM6m5m7t/UlGs2tLLnfJHGFVOmFRcdzE=" providerId="None" clId="Web-{EC7BD0A8-B9CF-4C3F-8DB1-D2B1D4FBC09B}" dt="2022-03-23T16:16:18.511" v="22"/>
          <ac:picMkLst>
            <pc:docMk/>
            <pc:sldMk cId="429119599" sldId="298"/>
            <ac:picMk id="69" creationId="{00000000-0000-0000-0000-000000000000}"/>
          </ac:picMkLst>
        </pc:picChg>
        <pc:picChg chg="del mod">
          <ac:chgData name="Ayanna Smith" userId="5siZjcP8FZvRM6m5m7t/UlGs2tLLnfJHGFVOmFRcdzE=" providerId="None" clId="Web-{EC7BD0A8-B9CF-4C3F-8DB1-D2B1D4FBC09B}" dt="2022-03-23T16:17:12.216" v="35"/>
          <ac:picMkLst>
            <pc:docMk/>
            <pc:sldMk cId="429119599" sldId="298"/>
            <ac:picMk id="71" creationId="{00000000-0000-0000-0000-000000000000}"/>
          </ac:picMkLst>
        </pc:picChg>
        <pc:picChg chg="del">
          <ac:chgData name="Ayanna Smith" userId="5siZjcP8FZvRM6m5m7t/UlGs2tLLnfJHGFVOmFRcdzE=" providerId="None" clId="Web-{EC7BD0A8-B9CF-4C3F-8DB1-D2B1D4FBC09B}" dt="2022-03-23T16:13:18.741" v="7"/>
          <ac:picMkLst>
            <pc:docMk/>
            <pc:sldMk cId="429119599" sldId="298"/>
            <ac:picMk id="73" creationId="{00000000-0000-0000-0000-000000000000}"/>
          </ac:picMkLst>
        </pc:picChg>
      </pc:sldChg>
      <pc:sldChg chg="new del">
        <pc:chgData name="Ayanna Smith" userId="5siZjcP8FZvRM6m5m7t/UlGs2tLLnfJHGFVOmFRcdzE=" providerId="None" clId="Web-{EC7BD0A8-B9CF-4C3F-8DB1-D2B1D4FBC09B}" dt="2022-03-23T16:13:09.663" v="2"/>
        <pc:sldMkLst>
          <pc:docMk/>
          <pc:sldMk cId="237096215" sldId="300"/>
        </pc:sldMkLst>
      </pc:sldChg>
      <pc:sldChg chg="add replId">
        <pc:chgData name="Ayanna Smith" userId="5siZjcP8FZvRM6m5m7t/UlGs2tLLnfJHGFVOmFRcdzE=" providerId="None" clId="Web-{EC7BD0A8-B9CF-4C3F-8DB1-D2B1D4FBC09B}" dt="2022-03-23T16:13:06.631" v="1"/>
        <pc:sldMkLst>
          <pc:docMk/>
          <pc:sldMk cId="1079074225" sldId="301"/>
        </pc:sldMkLst>
      </pc:sldChg>
    </pc:docChg>
  </pc:docChgLst>
  <pc:docChgLst>
    <pc:chgData name="Blaire Toso" userId="TJLY2w5som5akLvZr9RRrY55hM5IhDvPW9/aa1Nte+U=" providerId="None" clId="Web-{8D26E164-972F-4819-BEF6-78F161076963}"/>
    <pc:docChg chg="modSld">
      <pc:chgData name="Blaire Toso" userId="TJLY2w5som5akLvZr9RRrY55hM5IhDvPW9/aa1Nte+U=" providerId="None" clId="Web-{8D26E164-972F-4819-BEF6-78F161076963}" dt="2022-04-01T20:33:58.769" v="2" actId="20577"/>
      <pc:docMkLst>
        <pc:docMk/>
      </pc:docMkLst>
      <pc:sldChg chg="modSp">
        <pc:chgData name="Blaire Toso" userId="TJLY2w5som5akLvZr9RRrY55hM5IhDvPW9/aa1Nte+U=" providerId="None" clId="Web-{8D26E164-972F-4819-BEF6-78F161076963}" dt="2022-04-01T20:33:58.769" v="2" actId="20577"/>
        <pc:sldMkLst>
          <pc:docMk/>
          <pc:sldMk cId="2857324921" sldId="292"/>
        </pc:sldMkLst>
        <pc:spChg chg="mod">
          <ac:chgData name="Blaire Toso" userId="TJLY2w5som5akLvZr9RRrY55hM5IhDvPW9/aa1Nte+U=" providerId="None" clId="Web-{8D26E164-972F-4819-BEF6-78F161076963}" dt="2022-04-01T20:33:58.769" v="2" actId="20577"/>
          <ac:spMkLst>
            <pc:docMk/>
            <pc:sldMk cId="2857324921" sldId="292"/>
            <ac:spMk id="200" creationId="{00000000-0000-0000-0000-000000000000}"/>
          </ac:spMkLst>
        </pc:spChg>
      </pc:sldChg>
    </pc:docChg>
  </pc:docChgLst>
  <pc:docChgLst>
    <pc:chgData name="Ayanna Smith" userId="5siZjcP8FZvRM6m5m7t/UlGs2tLLnfJHGFVOmFRcdzE=" providerId="None" clId="Web-{78026662-542B-416C-A76D-F7DD049690E4}"/>
    <pc:docChg chg="modSld">
      <pc:chgData name="Ayanna Smith" userId="5siZjcP8FZvRM6m5m7t/UlGs2tLLnfJHGFVOmFRcdzE=" providerId="None" clId="Web-{78026662-542B-416C-A76D-F7DD049690E4}" dt="2022-04-22T18:08:54.201" v="0"/>
      <pc:docMkLst>
        <pc:docMk/>
      </pc:docMkLst>
      <pc:sldChg chg="modSp">
        <pc:chgData name="Ayanna Smith" userId="5siZjcP8FZvRM6m5m7t/UlGs2tLLnfJHGFVOmFRcdzE=" providerId="None" clId="Web-{78026662-542B-416C-A76D-F7DD049690E4}" dt="2022-04-22T18:08:54.201" v="0"/>
        <pc:sldMkLst>
          <pc:docMk/>
          <pc:sldMk cId="0" sldId="285"/>
        </pc:sldMkLst>
        <pc:graphicFrameChg chg="modGraphic">
          <ac:chgData name="Ayanna Smith" userId="5siZjcP8FZvRM6m5m7t/UlGs2tLLnfJHGFVOmFRcdzE=" providerId="None" clId="Web-{78026662-542B-416C-A76D-F7DD049690E4}" dt="2022-04-22T18:08:54.201" v="0"/>
          <ac:graphicFrameMkLst>
            <pc:docMk/>
            <pc:sldMk cId="0" sldId="285"/>
            <ac:graphicFrameMk id="5" creationId="{65608B8F-D974-236E-6717-9102F3797355}"/>
          </ac:graphicFrameMkLst>
        </pc:graphicFrameChg>
      </pc:sldChg>
    </pc:docChg>
  </pc:docChgLst>
  <pc:docChgLst>
    <pc:chgData name="Jessica Keach" clId="Web-{FED5DBE3-B977-4B88-B329-4D461C5400CD}"/>
    <pc:docChg chg="addSld delSld modSld sldOrd">
      <pc:chgData name="Jessica Keach" userId="" providerId="" clId="Web-{FED5DBE3-B977-4B88-B329-4D461C5400CD}" dt="2022-03-18T00:00:44.625" v="1829" actId="14100"/>
      <pc:docMkLst>
        <pc:docMk/>
      </pc:docMkLst>
      <pc:sldChg chg="modSp">
        <pc:chgData name="Jessica Keach" userId="" providerId="" clId="Web-{FED5DBE3-B977-4B88-B329-4D461C5400CD}" dt="2022-03-17T16:50:36.125" v="91" actId="20577"/>
        <pc:sldMkLst>
          <pc:docMk/>
          <pc:sldMk cId="0" sldId="261"/>
        </pc:sldMkLst>
        <pc:spChg chg="mod">
          <ac:chgData name="Jessica Keach" userId="" providerId="" clId="Web-{FED5DBE3-B977-4B88-B329-4D461C5400CD}" dt="2022-03-17T16:26:20.817" v="25" actId="20577"/>
          <ac:spMkLst>
            <pc:docMk/>
            <pc:sldMk cId="0" sldId="261"/>
            <ac:spMk id="104" creationId="{00000000-0000-0000-0000-000000000000}"/>
          </ac:spMkLst>
        </pc:spChg>
        <pc:spChg chg="mod">
          <ac:chgData name="Jessica Keach" userId="" providerId="" clId="Web-{FED5DBE3-B977-4B88-B329-4D461C5400CD}" dt="2022-03-17T16:50:36.125" v="91" actId="20577"/>
          <ac:spMkLst>
            <pc:docMk/>
            <pc:sldMk cId="0" sldId="261"/>
            <ac:spMk id="105" creationId="{00000000-0000-0000-0000-000000000000}"/>
          </ac:spMkLst>
        </pc:spChg>
      </pc:sldChg>
      <pc:sldChg chg="addSp delSp modSp">
        <pc:chgData name="Jessica Keach" userId="" providerId="" clId="Web-{FED5DBE3-B977-4B88-B329-4D461C5400CD}" dt="2022-03-17T17:44:55.026" v="373" actId="1076"/>
        <pc:sldMkLst>
          <pc:docMk/>
          <pc:sldMk cId="0" sldId="262"/>
        </pc:sldMkLst>
        <pc:picChg chg="add del mod">
          <ac:chgData name="Jessica Keach" userId="" providerId="" clId="Web-{FED5DBE3-B977-4B88-B329-4D461C5400CD}" dt="2022-03-17T17:44:28.696" v="367"/>
          <ac:picMkLst>
            <pc:docMk/>
            <pc:sldMk cId="0" sldId="262"/>
            <ac:picMk id="2" creationId="{F408E729-5C92-4600-B802-C9685FCABABC}"/>
          </ac:picMkLst>
        </pc:picChg>
        <pc:picChg chg="add del mod">
          <ac:chgData name="Jessica Keach" userId="" providerId="" clId="Web-{FED5DBE3-B977-4B88-B329-4D461C5400CD}" dt="2022-03-17T17:44:44.338" v="369"/>
          <ac:picMkLst>
            <pc:docMk/>
            <pc:sldMk cId="0" sldId="262"/>
            <ac:picMk id="3" creationId="{6DEE8EAD-FAB6-42DE-A0B9-A786686A2185}"/>
          </ac:picMkLst>
        </pc:picChg>
        <pc:picChg chg="add mod">
          <ac:chgData name="Jessica Keach" userId="" providerId="" clId="Web-{FED5DBE3-B977-4B88-B329-4D461C5400CD}" dt="2022-03-17T17:44:55.026" v="373" actId="1076"/>
          <ac:picMkLst>
            <pc:docMk/>
            <pc:sldMk cId="0" sldId="262"/>
            <ac:picMk id="4" creationId="{6D5E7C5E-F99B-45CC-BEE5-232435617768}"/>
          </ac:picMkLst>
        </pc:picChg>
        <pc:picChg chg="mod">
          <ac:chgData name="Jessica Keach" userId="" providerId="" clId="Web-{FED5DBE3-B977-4B88-B329-4D461C5400CD}" dt="2022-03-17T17:44:53.198" v="372" actId="1076"/>
          <ac:picMkLst>
            <pc:docMk/>
            <pc:sldMk cId="0" sldId="262"/>
            <ac:picMk id="110" creationId="{00000000-0000-0000-0000-000000000000}"/>
          </ac:picMkLst>
        </pc:picChg>
      </pc:sldChg>
      <pc:sldChg chg="del ord">
        <pc:chgData name="Jessica Keach" userId="" providerId="" clId="Web-{FED5DBE3-B977-4B88-B329-4D461C5400CD}" dt="2022-03-17T17:40:54.074" v="330"/>
        <pc:sldMkLst>
          <pc:docMk/>
          <pc:sldMk cId="0" sldId="264"/>
        </pc:sldMkLst>
      </pc:sldChg>
      <pc:sldChg chg="modSp mod setBg">
        <pc:chgData name="Jessica Keach" userId="" providerId="" clId="Web-{FED5DBE3-B977-4B88-B329-4D461C5400CD}" dt="2022-03-17T17:35:55.884" v="231"/>
        <pc:sldMkLst>
          <pc:docMk/>
          <pc:sldMk cId="0" sldId="265"/>
        </pc:sldMkLst>
        <pc:spChg chg="mod">
          <ac:chgData name="Jessica Keach" userId="" providerId="" clId="Web-{FED5DBE3-B977-4B88-B329-4D461C5400CD}" dt="2022-03-17T16:57:07.133" v="119" actId="20577"/>
          <ac:spMkLst>
            <pc:docMk/>
            <pc:sldMk cId="0" sldId="265"/>
            <ac:spMk id="148" creationId="{00000000-0000-0000-0000-000000000000}"/>
          </ac:spMkLst>
        </pc:spChg>
      </pc:sldChg>
      <pc:sldChg chg="addSp delSp modSp mod setBg">
        <pc:chgData name="Jessica Keach" userId="" providerId="" clId="Web-{FED5DBE3-B977-4B88-B329-4D461C5400CD}" dt="2022-03-17T17:46:45.111" v="387"/>
        <pc:sldMkLst>
          <pc:docMk/>
          <pc:sldMk cId="0" sldId="266"/>
        </pc:sldMkLst>
        <pc:spChg chg="add del mod">
          <ac:chgData name="Jessica Keach" userId="" providerId="" clId="Web-{FED5DBE3-B977-4B88-B329-4D461C5400CD}" dt="2022-03-17T17:46:45.111" v="387"/>
          <ac:spMkLst>
            <pc:docMk/>
            <pc:sldMk cId="0" sldId="266"/>
            <ac:spMk id="3" creationId="{AA080CE2-74BA-447E-96A4-68D1178D68B4}"/>
          </ac:spMkLst>
        </pc:spChg>
        <pc:spChg chg="mod">
          <ac:chgData name="Jessica Keach" userId="" providerId="" clId="Web-{FED5DBE3-B977-4B88-B329-4D461C5400CD}" dt="2022-03-17T16:58:27.278" v="123" actId="20577"/>
          <ac:spMkLst>
            <pc:docMk/>
            <pc:sldMk cId="0" sldId="266"/>
            <ac:spMk id="156" creationId="{00000000-0000-0000-0000-000000000000}"/>
          </ac:spMkLst>
        </pc:spChg>
        <pc:spChg chg="mod">
          <ac:chgData name="Jessica Keach" userId="" providerId="" clId="Web-{FED5DBE3-B977-4B88-B329-4D461C5400CD}" dt="2022-03-17T17:46:34.423" v="384" actId="14100"/>
          <ac:spMkLst>
            <pc:docMk/>
            <pc:sldMk cId="0" sldId="266"/>
            <ac:spMk id="157" creationId="{00000000-0000-0000-0000-000000000000}"/>
          </ac:spMkLst>
        </pc:spChg>
        <pc:spChg chg="mod">
          <ac:chgData name="Jessica Keach" userId="" providerId="" clId="Web-{FED5DBE3-B977-4B88-B329-4D461C5400CD}" dt="2022-03-17T17:46:37.001" v="385" actId="14100"/>
          <ac:spMkLst>
            <pc:docMk/>
            <pc:sldMk cId="0" sldId="266"/>
            <ac:spMk id="158" creationId="{00000000-0000-0000-0000-000000000000}"/>
          </ac:spMkLst>
        </pc:spChg>
        <pc:picChg chg="add del mod">
          <ac:chgData name="Jessica Keach" userId="" providerId="" clId="Web-{FED5DBE3-B977-4B88-B329-4D461C5400CD}" dt="2022-03-17T17:46:40.783" v="386"/>
          <ac:picMkLst>
            <pc:docMk/>
            <pc:sldMk cId="0" sldId="266"/>
            <ac:picMk id="2" creationId="{E757E33D-9D24-4625-9EC3-97312BE589D2}"/>
          </ac:picMkLst>
        </pc:picChg>
      </pc:sldChg>
      <pc:sldChg chg="addSp modSp mod setBg">
        <pc:chgData name="Jessica Keach" userId="" providerId="" clId="Web-{FED5DBE3-B977-4B88-B329-4D461C5400CD}" dt="2022-03-17T17:35:46.258" v="229"/>
        <pc:sldMkLst>
          <pc:docMk/>
          <pc:sldMk cId="0" sldId="267"/>
        </pc:sldMkLst>
        <pc:spChg chg="mod">
          <ac:chgData name="Jessica Keach" userId="" providerId="" clId="Web-{FED5DBE3-B977-4B88-B329-4D461C5400CD}" dt="2022-03-17T16:58:41.701" v="124" actId="1076"/>
          <ac:spMkLst>
            <pc:docMk/>
            <pc:sldMk cId="0" sldId="267"/>
            <ac:spMk id="165" creationId="{00000000-0000-0000-0000-000000000000}"/>
          </ac:spMkLst>
        </pc:spChg>
        <pc:spChg chg="mod">
          <ac:chgData name="Jessica Keach" userId="" providerId="" clId="Web-{FED5DBE3-B977-4B88-B329-4D461C5400CD}" dt="2022-03-17T16:54:17.951" v="114" actId="14100"/>
          <ac:spMkLst>
            <pc:docMk/>
            <pc:sldMk cId="0" sldId="267"/>
            <ac:spMk id="166" creationId="{00000000-0000-0000-0000-000000000000}"/>
          </ac:spMkLst>
        </pc:spChg>
        <pc:spChg chg="mod">
          <ac:chgData name="Jessica Keach" userId="" providerId="" clId="Web-{FED5DBE3-B977-4B88-B329-4D461C5400CD}" dt="2022-03-17T16:54:15.997" v="113" actId="14100"/>
          <ac:spMkLst>
            <pc:docMk/>
            <pc:sldMk cId="0" sldId="267"/>
            <ac:spMk id="167" creationId="{00000000-0000-0000-0000-000000000000}"/>
          </ac:spMkLst>
        </pc:spChg>
        <pc:picChg chg="add mod modCrop">
          <ac:chgData name="Jessica Keach" userId="" providerId="" clId="Web-{FED5DBE3-B977-4B88-B329-4D461C5400CD}" dt="2022-03-17T17:06:00.634" v="145"/>
          <ac:picMkLst>
            <pc:docMk/>
            <pc:sldMk cId="0" sldId="267"/>
            <ac:picMk id="2" creationId="{2351235A-8707-44BA-A218-55BBE45DC6FF}"/>
          </ac:picMkLst>
        </pc:picChg>
      </pc:sldChg>
      <pc:sldChg chg="del">
        <pc:chgData name="Jessica Keach" userId="" providerId="" clId="Web-{FED5DBE3-B977-4B88-B329-4D461C5400CD}" dt="2022-03-17T16:58:58.796" v="125"/>
        <pc:sldMkLst>
          <pc:docMk/>
          <pc:sldMk cId="0" sldId="268"/>
        </pc:sldMkLst>
      </pc:sldChg>
      <pc:sldChg chg="mod setBg">
        <pc:chgData name="Jessica Keach" userId="" providerId="" clId="Web-{FED5DBE3-B977-4B88-B329-4D461C5400CD}" dt="2022-03-17T17:35:42.649" v="228"/>
        <pc:sldMkLst>
          <pc:docMk/>
          <pc:sldMk cId="0" sldId="269"/>
        </pc:sldMkLst>
      </pc:sldChg>
      <pc:sldChg chg="addSp delSp modSp mod setBg modNotes">
        <pc:chgData name="Jessica Keach" userId="" providerId="" clId="Web-{FED5DBE3-B977-4B88-B329-4D461C5400CD}" dt="2022-03-17T22:49:36.260" v="833" actId="20577"/>
        <pc:sldMkLst>
          <pc:docMk/>
          <pc:sldMk cId="0" sldId="270"/>
        </pc:sldMkLst>
        <pc:spChg chg="add mod">
          <ac:chgData name="Jessica Keach" userId="" providerId="" clId="Web-{FED5DBE3-B977-4B88-B329-4D461C5400CD}" dt="2022-03-17T22:49:36.260" v="833" actId="20577"/>
          <ac:spMkLst>
            <pc:docMk/>
            <pc:sldMk cId="0" sldId="270"/>
            <ac:spMk id="3" creationId="{DD887A5A-F4E2-4D31-B5D4-7A9C40899DF4}"/>
          </ac:spMkLst>
        </pc:spChg>
        <pc:spChg chg="add del">
          <ac:chgData name="Jessica Keach" userId="" providerId="" clId="Web-{FED5DBE3-B977-4B88-B329-4D461C5400CD}" dt="2022-03-17T17:05:34.585" v="143"/>
          <ac:spMkLst>
            <pc:docMk/>
            <pc:sldMk cId="0" sldId="270"/>
            <ac:spMk id="4" creationId="{08BDE82F-109F-40CB-881B-DFFA52BF8CBF}"/>
          </ac:spMkLst>
        </pc:spChg>
        <pc:spChg chg="mod">
          <ac:chgData name="Jessica Keach" userId="" providerId="" clId="Web-{FED5DBE3-B977-4B88-B329-4D461C5400CD}" dt="2022-03-17T17:39:38.835" v="325" actId="20577"/>
          <ac:spMkLst>
            <pc:docMk/>
            <pc:sldMk cId="0" sldId="270"/>
            <ac:spMk id="190" creationId="{00000000-0000-0000-0000-000000000000}"/>
          </ac:spMkLst>
        </pc:spChg>
        <pc:spChg chg="del">
          <ac:chgData name="Jessica Keach" userId="" providerId="" clId="Web-{FED5DBE3-B977-4B88-B329-4D461C5400CD}" dt="2022-03-17T17:02:47.310" v="126"/>
          <ac:spMkLst>
            <pc:docMk/>
            <pc:sldMk cId="0" sldId="270"/>
            <ac:spMk id="191" creationId="{00000000-0000-0000-0000-000000000000}"/>
          </ac:spMkLst>
        </pc:spChg>
      </pc:sldChg>
      <pc:sldChg chg="addSp delSp modSp addCm modCm">
        <pc:chgData name="Jessica Keach" userId="" providerId="" clId="Web-{FED5DBE3-B977-4B88-B329-4D461C5400CD}" dt="2022-03-17T23:41:01.981" v="1418"/>
        <pc:sldMkLst>
          <pc:docMk/>
          <pc:sldMk cId="0" sldId="271"/>
        </pc:sldMkLst>
        <pc:spChg chg="add del">
          <ac:chgData name="Jessica Keach" userId="" providerId="" clId="Web-{FED5DBE3-B977-4B88-B329-4D461C5400CD}" dt="2022-03-17T17:47:42.646" v="392"/>
          <ac:spMkLst>
            <pc:docMk/>
            <pc:sldMk cId="0" sldId="271"/>
            <ac:spMk id="2" creationId="{2B228617-5C35-4970-90A1-CFC413991C3F}"/>
          </ac:spMkLst>
        </pc:spChg>
        <pc:spChg chg="del mod">
          <ac:chgData name="Jessica Keach" userId="" providerId="" clId="Web-{FED5DBE3-B977-4B88-B329-4D461C5400CD}" dt="2022-03-17T22:42:26.560" v="747"/>
          <ac:spMkLst>
            <pc:docMk/>
            <pc:sldMk cId="0" sldId="271"/>
            <ac:spMk id="2" creationId="{D6510AE9-884D-45B9-91EE-4497226DB786}"/>
          </ac:spMkLst>
        </pc:spChg>
        <pc:spChg chg="add del mod">
          <ac:chgData name="Jessica Keach" userId="" providerId="" clId="Web-{FED5DBE3-B977-4B88-B329-4D461C5400CD}" dt="2022-03-17T17:51:32.347" v="396"/>
          <ac:spMkLst>
            <pc:docMk/>
            <pc:sldMk cId="0" sldId="271"/>
            <ac:spMk id="3" creationId="{153839CE-E27E-4FD8-848E-132CE797FDAB}"/>
          </ac:spMkLst>
        </pc:spChg>
        <pc:spChg chg="add del mod">
          <ac:chgData name="Jessica Keach" userId="" providerId="" clId="Web-{FED5DBE3-B977-4B88-B329-4D461C5400CD}" dt="2022-03-17T23:41:01.981" v="1418"/>
          <ac:spMkLst>
            <pc:docMk/>
            <pc:sldMk cId="0" sldId="271"/>
            <ac:spMk id="3" creationId="{802EED7B-19A4-4674-A4FC-84F901F6990D}"/>
          </ac:spMkLst>
        </pc:spChg>
        <pc:spChg chg="add mod">
          <ac:chgData name="Jessica Keach" userId="" providerId="" clId="Web-{FED5DBE3-B977-4B88-B329-4D461C5400CD}" dt="2022-03-17T22:49:27.932" v="832" actId="20577"/>
          <ac:spMkLst>
            <pc:docMk/>
            <pc:sldMk cId="0" sldId="271"/>
            <ac:spMk id="4" creationId="{49494F91-E376-442E-B37B-16D3446EA21C}"/>
          </ac:spMkLst>
        </pc:spChg>
        <pc:spChg chg="add mod">
          <ac:chgData name="Jessica Keach" userId="" providerId="" clId="Web-{FED5DBE3-B977-4B88-B329-4D461C5400CD}" dt="2022-03-17T23:40:59.449" v="1417" actId="14100"/>
          <ac:spMkLst>
            <pc:docMk/>
            <pc:sldMk cId="0" sldId="271"/>
            <ac:spMk id="7" creationId="{F2DBFA9E-8BF2-4239-99C2-5333CEA58D57}"/>
          </ac:spMkLst>
        </pc:spChg>
        <pc:spChg chg="mod">
          <ac:chgData name="Jessica Keach" userId="" providerId="" clId="Web-{FED5DBE3-B977-4B88-B329-4D461C5400CD}" dt="2022-03-17T17:41:37.498" v="336" actId="20577"/>
          <ac:spMkLst>
            <pc:docMk/>
            <pc:sldMk cId="0" sldId="271"/>
            <ac:spMk id="198" creationId="{00000000-0000-0000-0000-000000000000}"/>
          </ac:spMkLst>
        </pc:spChg>
        <pc:spChg chg="del">
          <ac:chgData name="Jessica Keach" userId="" providerId="" clId="Web-{FED5DBE3-B977-4B88-B329-4D461C5400CD}" dt="2022-03-17T17:42:01.109" v="343"/>
          <ac:spMkLst>
            <pc:docMk/>
            <pc:sldMk cId="0" sldId="271"/>
            <ac:spMk id="199" creationId="{00000000-0000-0000-0000-000000000000}"/>
          </ac:spMkLst>
        </pc:spChg>
        <pc:spChg chg="del">
          <ac:chgData name="Jessica Keach" userId="" providerId="" clId="Web-{FED5DBE3-B977-4B88-B329-4D461C5400CD}" dt="2022-03-17T17:42:05.016" v="344"/>
          <ac:spMkLst>
            <pc:docMk/>
            <pc:sldMk cId="0" sldId="271"/>
            <ac:spMk id="200" creationId="{00000000-0000-0000-0000-000000000000}"/>
          </ac:spMkLst>
        </pc:spChg>
      </pc:sldChg>
      <pc:sldChg chg="del">
        <pc:chgData name="Jessica Keach" userId="" providerId="" clId="Web-{FED5DBE3-B977-4B88-B329-4D461C5400CD}" dt="2022-03-17T17:39:55.695" v="327"/>
        <pc:sldMkLst>
          <pc:docMk/>
          <pc:sldMk cId="0" sldId="272"/>
        </pc:sldMkLst>
      </pc:sldChg>
      <pc:sldChg chg="del">
        <pc:chgData name="Jessica Keach" userId="" providerId="" clId="Web-{FED5DBE3-B977-4B88-B329-4D461C5400CD}" dt="2022-03-17T17:40:17.212" v="328"/>
        <pc:sldMkLst>
          <pc:docMk/>
          <pc:sldMk cId="0" sldId="274"/>
        </pc:sldMkLst>
      </pc:sldChg>
      <pc:sldChg chg="del">
        <pc:chgData name="Jessica Keach" userId="" providerId="" clId="Web-{FED5DBE3-B977-4B88-B329-4D461C5400CD}" dt="2022-03-17T17:43:40.178" v="364"/>
        <pc:sldMkLst>
          <pc:docMk/>
          <pc:sldMk cId="0" sldId="277"/>
        </pc:sldMkLst>
      </pc:sldChg>
      <pc:sldChg chg="del">
        <pc:chgData name="Jessica Keach" userId="" providerId="" clId="Web-{FED5DBE3-B977-4B88-B329-4D461C5400CD}" dt="2022-03-17T17:43:40.178" v="363"/>
        <pc:sldMkLst>
          <pc:docMk/>
          <pc:sldMk cId="0" sldId="278"/>
        </pc:sldMkLst>
      </pc:sldChg>
      <pc:sldChg chg="del">
        <pc:chgData name="Jessica Keach" userId="" providerId="" clId="Web-{FED5DBE3-B977-4B88-B329-4D461C5400CD}" dt="2022-03-17T17:43:40.162" v="362"/>
        <pc:sldMkLst>
          <pc:docMk/>
          <pc:sldMk cId="0" sldId="279"/>
        </pc:sldMkLst>
      </pc:sldChg>
      <pc:sldChg chg="del">
        <pc:chgData name="Jessica Keach" userId="" providerId="" clId="Web-{FED5DBE3-B977-4B88-B329-4D461C5400CD}" dt="2022-03-17T17:43:40.162" v="361"/>
        <pc:sldMkLst>
          <pc:docMk/>
          <pc:sldMk cId="0" sldId="280"/>
        </pc:sldMkLst>
      </pc:sldChg>
      <pc:sldChg chg="del">
        <pc:chgData name="Jessica Keach" userId="" providerId="" clId="Web-{FED5DBE3-B977-4B88-B329-4D461C5400CD}" dt="2022-03-17T17:43:40.162" v="360"/>
        <pc:sldMkLst>
          <pc:docMk/>
          <pc:sldMk cId="0" sldId="281"/>
        </pc:sldMkLst>
      </pc:sldChg>
      <pc:sldChg chg="del">
        <pc:chgData name="Jessica Keach" userId="" providerId="" clId="Web-{FED5DBE3-B977-4B88-B329-4D461C5400CD}" dt="2022-03-17T17:44:04.195" v="365"/>
        <pc:sldMkLst>
          <pc:docMk/>
          <pc:sldMk cId="0" sldId="282"/>
        </pc:sldMkLst>
      </pc:sldChg>
      <pc:sldChg chg="addSp delSp modSp">
        <pc:chgData name="Jessica Keach" userId="" providerId="" clId="Web-{FED5DBE3-B977-4B88-B329-4D461C5400CD}" dt="2022-03-17T16:42:22.298" v="87"/>
        <pc:sldMkLst>
          <pc:docMk/>
          <pc:sldMk cId="0" sldId="284"/>
        </pc:sldMkLst>
        <pc:spChg chg="add mod">
          <ac:chgData name="Jessica Keach" userId="" providerId="" clId="Web-{FED5DBE3-B977-4B88-B329-4D461C5400CD}" dt="2022-03-17T16:42:22.298" v="87"/>
          <ac:spMkLst>
            <pc:docMk/>
            <pc:sldMk cId="0" sldId="284"/>
            <ac:spMk id="3" creationId="{A85D396C-0128-4A90-88F1-D3ADB6C8D5B7}"/>
          </ac:spMkLst>
        </pc:spChg>
        <pc:picChg chg="del">
          <ac:chgData name="Jessica Keach" userId="" providerId="" clId="Web-{FED5DBE3-B977-4B88-B329-4D461C5400CD}" dt="2022-03-17T16:42:22.298" v="87"/>
          <ac:picMkLst>
            <pc:docMk/>
            <pc:sldMk cId="0" sldId="284"/>
            <ac:picMk id="369" creationId="{00000000-0000-0000-0000-000000000000}"/>
          </ac:picMkLst>
        </pc:picChg>
      </pc:sldChg>
      <pc:sldChg chg="modSp addCm">
        <pc:chgData name="Jessica Keach" userId="" providerId="" clId="Web-{FED5DBE3-B977-4B88-B329-4D461C5400CD}" dt="2022-03-17T16:43:26.864" v="90"/>
        <pc:sldMkLst>
          <pc:docMk/>
          <pc:sldMk cId="0" sldId="285"/>
        </pc:sldMkLst>
        <pc:spChg chg="mod">
          <ac:chgData name="Jessica Keach" userId="" providerId="" clId="Web-{FED5DBE3-B977-4B88-B329-4D461C5400CD}" dt="2022-03-17T16:43:05.597" v="89"/>
          <ac:spMkLst>
            <pc:docMk/>
            <pc:sldMk cId="0" sldId="285"/>
            <ac:spMk id="380" creationId="{00000000-0000-0000-0000-000000000000}"/>
          </ac:spMkLst>
        </pc:spChg>
      </pc:sldChg>
      <pc:sldChg chg="addCm">
        <pc:chgData name="Jessica Keach" userId="" providerId="" clId="Web-{FED5DBE3-B977-4B88-B329-4D461C5400CD}" dt="2022-03-17T16:42:49.362" v="88"/>
        <pc:sldMkLst>
          <pc:docMk/>
          <pc:sldMk cId="0" sldId="286"/>
        </pc:sldMkLst>
      </pc:sldChg>
      <pc:sldChg chg="modSp add ord replId">
        <pc:chgData name="Jessica Keach" userId="" providerId="" clId="Web-{FED5DBE3-B977-4B88-B329-4D461C5400CD}" dt="2022-03-17T16:29:24.578" v="47" actId="20577"/>
        <pc:sldMkLst>
          <pc:docMk/>
          <pc:sldMk cId="1669236159" sldId="287"/>
        </pc:sldMkLst>
        <pc:spChg chg="mod">
          <ac:chgData name="Jessica Keach" userId="" providerId="" clId="Web-{FED5DBE3-B977-4B88-B329-4D461C5400CD}" dt="2022-03-17T16:26:58.773" v="40" actId="20577"/>
          <ac:spMkLst>
            <pc:docMk/>
            <pc:sldMk cId="1669236159" sldId="287"/>
            <ac:spMk id="104" creationId="{00000000-0000-0000-0000-000000000000}"/>
          </ac:spMkLst>
        </pc:spChg>
        <pc:spChg chg="mod">
          <ac:chgData name="Jessica Keach" userId="" providerId="" clId="Web-{FED5DBE3-B977-4B88-B329-4D461C5400CD}" dt="2022-03-17T16:29:24.578" v="47" actId="20577"/>
          <ac:spMkLst>
            <pc:docMk/>
            <pc:sldMk cId="1669236159" sldId="287"/>
            <ac:spMk id="105" creationId="{00000000-0000-0000-0000-000000000000}"/>
          </ac:spMkLst>
        </pc:spChg>
      </pc:sldChg>
      <pc:sldChg chg="add del ord replId">
        <pc:chgData name="Jessica Keach" userId="" providerId="" clId="Web-{FED5DBE3-B977-4B88-B329-4D461C5400CD}" dt="2022-03-17T16:57:24.134" v="122"/>
        <pc:sldMkLst>
          <pc:docMk/>
          <pc:sldMk cId="395623406" sldId="288"/>
        </pc:sldMkLst>
      </pc:sldChg>
      <pc:sldChg chg="modSp add del replId">
        <pc:chgData name="Jessica Keach" userId="" providerId="" clId="Web-{FED5DBE3-B977-4B88-B329-4D461C5400CD}" dt="2022-03-17T17:47:47.052" v="393"/>
        <pc:sldMkLst>
          <pc:docMk/>
          <pc:sldMk cId="3412962095" sldId="288"/>
        </pc:sldMkLst>
        <pc:spChg chg="mod">
          <ac:chgData name="Jessica Keach" userId="" providerId="" clId="Web-{FED5DBE3-B977-4B88-B329-4D461C5400CD}" dt="2022-03-17T17:41:47.780" v="342" actId="20577"/>
          <ac:spMkLst>
            <pc:docMk/>
            <pc:sldMk cId="3412962095" sldId="288"/>
            <ac:spMk id="198" creationId="{00000000-0000-0000-0000-000000000000}"/>
          </ac:spMkLst>
        </pc:spChg>
      </pc:sldChg>
      <pc:sldChg chg="add del replId">
        <pc:chgData name="Jessica Keach" userId="" providerId="" clId="Web-{FED5DBE3-B977-4B88-B329-4D461C5400CD}" dt="2022-03-17T17:39:50.648" v="326"/>
        <pc:sldMkLst>
          <pc:docMk/>
          <pc:sldMk cId="3985916824" sldId="288"/>
        </pc:sldMkLst>
      </pc:sldChg>
      <pc:sldChg chg="modSp add ord replId">
        <pc:chgData name="Jessica Keach" userId="" providerId="" clId="Web-{FED5DBE3-B977-4B88-B329-4D461C5400CD}" dt="2022-03-17T17:43:16.786" v="359" actId="14100"/>
        <pc:sldMkLst>
          <pc:docMk/>
          <pc:sldMk cId="3708329932" sldId="289"/>
        </pc:sldMkLst>
        <pc:spChg chg="mod">
          <ac:chgData name="Jessica Keach" userId="" providerId="" clId="Web-{FED5DBE3-B977-4B88-B329-4D461C5400CD}" dt="2022-03-17T17:43:16.786" v="359" actId="14100"/>
          <ac:spMkLst>
            <pc:docMk/>
            <pc:sldMk cId="3708329932" sldId="289"/>
            <ac:spMk id="148" creationId="{00000000-0000-0000-0000-000000000000}"/>
          </ac:spMkLst>
        </pc:spChg>
      </pc:sldChg>
      <pc:sldChg chg="delSp modSp add ord replId">
        <pc:chgData name="Jessica Keach" userId="" providerId="" clId="Web-{FED5DBE3-B977-4B88-B329-4D461C5400CD}" dt="2022-03-17T23:34:48.069" v="1262" actId="20577"/>
        <pc:sldMkLst>
          <pc:docMk/>
          <pc:sldMk cId="2052972643" sldId="290"/>
        </pc:sldMkLst>
        <pc:spChg chg="del mod">
          <ac:chgData name="Jessica Keach" userId="" providerId="" clId="Web-{FED5DBE3-B977-4B88-B329-4D461C5400CD}" dt="2022-03-17T22:51:26.794" v="881"/>
          <ac:spMkLst>
            <pc:docMk/>
            <pc:sldMk cId="2052972643" sldId="290"/>
            <ac:spMk id="199" creationId="{00000000-0000-0000-0000-000000000000}"/>
          </ac:spMkLst>
        </pc:spChg>
        <pc:spChg chg="mod">
          <ac:chgData name="Jessica Keach" userId="" providerId="" clId="Web-{FED5DBE3-B977-4B88-B329-4D461C5400CD}" dt="2022-03-17T23:34:48.069" v="1262" actId="20577"/>
          <ac:spMkLst>
            <pc:docMk/>
            <pc:sldMk cId="2052972643" sldId="290"/>
            <ac:spMk id="200" creationId="{00000000-0000-0000-0000-000000000000}"/>
          </ac:spMkLst>
        </pc:spChg>
      </pc:sldChg>
      <pc:sldChg chg="add del ord replId">
        <pc:chgData name="Jessica Keach" userId="" providerId="" clId="Web-{FED5DBE3-B977-4B88-B329-4D461C5400CD}" dt="2022-03-17T17:46:47.345" v="388"/>
        <pc:sldMkLst>
          <pc:docMk/>
          <pc:sldMk cId="2936880343" sldId="290"/>
        </pc:sldMkLst>
      </pc:sldChg>
      <pc:sldChg chg="addSp delSp modSp add replId">
        <pc:chgData name="Jessica Keach" userId="" providerId="" clId="Web-{FED5DBE3-B977-4B88-B329-4D461C5400CD}" dt="2022-03-17T23:44:34.180" v="1477" actId="14100"/>
        <pc:sldMkLst>
          <pc:docMk/>
          <pc:sldMk cId="88006148" sldId="291"/>
        </pc:sldMkLst>
        <pc:spChg chg="add del mod">
          <ac:chgData name="Jessica Keach" userId="" providerId="" clId="Web-{FED5DBE3-B977-4B88-B329-4D461C5400CD}" dt="2022-03-17T23:38:04.205" v="1313"/>
          <ac:spMkLst>
            <pc:docMk/>
            <pc:sldMk cId="88006148" sldId="291"/>
            <ac:spMk id="2" creationId="{C784FE30-D29E-4B46-B83C-9DB67C91E4DF}"/>
          </ac:spMkLst>
        </pc:spChg>
        <pc:spChg chg="add mod">
          <ac:chgData name="Jessica Keach" userId="" providerId="" clId="Web-{FED5DBE3-B977-4B88-B329-4D461C5400CD}" dt="2022-03-17T23:41:38.717" v="1429" actId="20577"/>
          <ac:spMkLst>
            <pc:docMk/>
            <pc:sldMk cId="88006148" sldId="291"/>
            <ac:spMk id="3" creationId="{256B0390-1403-4330-8772-2A8F4BB3F6F6}"/>
          </ac:spMkLst>
        </pc:spChg>
        <pc:spChg chg="add del mod">
          <ac:chgData name="Jessica Keach" userId="" providerId="" clId="Web-{FED5DBE3-B977-4B88-B329-4D461C5400CD}" dt="2022-03-17T23:38:04.783" v="1314"/>
          <ac:spMkLst>
            <pc:docMk/>
            <pc:sldMk cId="88006148" sldId="291"/>
            <ac:spMk id="7" creationId="{8FD0CB8B-FB45-4CB2-AEEF-00E04E0F7B6E}"/>
          </ac:spMkLst>
        </pc:spChg>
        <pc:spChg chg="add del mod">
          <ac:chgData name="Jessica Keach" userId="" providerId="" clId="Web-{FED5DBE3-B977-4B88-B329-4D461C5400CD}" dt="2022-03-17T23:38:03.096" v="1312"/>
          <ac:spMkLst>
            <pc:docMk/>
            <pc:sldMk cId="88006148" sldId="291"/>
            <ac:spMk id="8" creationId="{8171B851-2702-4ABD-ACAD-CF262E4D105F}"/>
          </ac:spMkLst>
        </pc:spChg>
        <pc:spChg chg="add del mod">
          <ac:chgData name="Jessica Keach" userId="" providerId="" clId="Web-{FED5DBE3-B977-4B88-B329-4D461C5400CD}" dt="2022-03-17T23:38:05.940" v="1315"/>
          <ac:spMkLst>
            <pc:docMk/>
            <pc:sldMk cId="88006148" sldId="291"/>
            <ac:spMk id="9" creationId="{94011CED-8A2F-44A4-BE65-5997D7F2F684}"/>
          </ac:spMkLst>
        </pc:spChg>
        <pc:spChg chg="mod">
          <ac:chgData name="Jessica Keach" userId="" providerId="" clId="Web-{FED5DBE3-B977-4B88-B329-4D461C5400CD}" dt="2022-03-17T22:55:50.880" v="1075" actId="20577"/>
          <ac:spMkLst>
            <pc:docMk/>
            <pc:sldMk cId="88006148" sldId="291"/>
            <ac:spMk id="198" creationId="{00000000-0000-0000-0000-000000000000}"/>
          </ac:spMkLst>
        </pc:spChg>
        <pc:spChg chg="mod">
          <ac:chgData name="Jessica Keach" userId="" providerId="" clId="Web-{FED5DBE3-B977-4B88-B329-4D461C5400CD}" dt="2022-03-17T23:44:34.180" v="1477" actId="14100"/>
          <ac:spMkLst>
            <pc:docMk/>
            <pc:sldMk cId="88006148" sldId="291"/>
            <ac:spMk id="200" creationId="{00000000-0000-0000-0000-000000000000}"/>
          </ac:spMkLst>
        </pc:spChg>
      </pc:sldChg>
      <pc:sldChg chg="add del replId">
        <pc:chgData name="Jessica Keach" userId="" providerId="" clId="Web-{FED5DBE3-B977-4B88-B329-4D461C5400CD}" dt="2022-03-17T22:55:43.333" v="1067"/>
        <pc:sldMkLst>
          <pc:docMk/>
          <pc:sldMk cId="425471283" sldId="291"/>
        </pc:sldMkLst>
      </pc:sldChg>
      <pc:sldChg chg="delSp modSp add ord replId modNotes">
        <pc:chgData name="Jessica Keach" userId="" providerId="" clId="Web-{FED5DBE3-B977-4B88-B329-4D461C5400CD}" dt="2022-03-18T00:00:44.625" v="1829" actId="14100"/>
        <pc:sldMkLst>
          <pc:docMk/>
          <pc:sldMk cId="2857324921" sldId="292"/>
        </pc:sldMkLst>
        <pc:spChg chg="del mod">
          <ac:chgData name="Jessica Keach" userId="" providerId="" clId="Web-{FED5DBE3-B977-4B88-B329-4D461C5400CD}" dt="2022-03-17T23:47:53.832" v="1507"/>
          <ac:spMkLst>
            <pc:docMk/>
            <pc:sldMk cId="2857324921" sldId="292"/>
            <ac:spMk id="3" creationId="{256B0390-1403-4330-8772-2A8F4BB3F6F6}"/>
          </ac:spMkLst>
        </pc:spChg>
        <pc:spChg chg="mod">
          <ac:chgData name="Jessica Keach" userId="" providerId="" clId="Web-{FED5DBE3-B977-4B88-B329-4D461C5400CD}" dt="2022-03-18T00:00:44.625" v="1829" actId="14100"/>
          <ac:spMkLst>
            <pc:docMk/>
            <pc:sldMk cId="2857324921" sldId="292"/>
            <ac:spMk id="200" creationId="{00000000-0000-0000-0000-000000000000}"/>
          </ac:spMkLst>
        </pc:spChg>
      </pc:sldChg>
      <pc:sldChg chg="modSp add del replId">
        <pc:chgData name="Jessica Keach" userId="" providerId="" clId="Web-{FED5DBE3-B977-4B88-B329-4D461C5400CD}" dt="2022-03-17T22:58:44.494" v="1197"/>
        <pc:sldMkLst>
          <pc:docMk/>
          <pc:sldMk cId="3768943667" sldId="292"/>
        </pc:sldMkLst>
        <pc:spChg chg="mod">
          <ac:chgData name="Jessica Keach" userId="" providerId="" clId="Web-{FED5DBE3-B977-4B88-B329-4D461C5400CD}" dt="2022-03-17T22:58:24.759" v="1189" actId="20577"/>
          <ac:spMkLst>
            <pc:docMk/>
            <pc:sldMk cId="3768943667" sldId="292"/>
            <ac:spMk id="200" creationId="{00000000-0000-0000-0000-000000000000}"/>
          </ac:spMkLst>
        </pc:spChg>
      </pc:sldChg>
    </pc:docChg>
  </pc:docChgLst>
  <pc:docChgLst>
    <pc:chgData name="Ayanna Smith" userId="5siZjcP8FZvRM6m5m7t/UlGs2tLLnfJHGFVOmFRcdzE=" providerId="None" clId="Web-{34F9812F-3C92-439F-87FA-677A13A0FC0A}"/>
    <pc:docChg chg="modSld">
      <pc:chgData name="Ayanna Smith" userId="5siZjcP8FZvRM6m5m7t/UlGs2tLLnfJHGFVOmFRcdzE=" providerId="None" clId="Web-{34F9812F-3C92-439F-87FA-677A13A0FC0A}" dt="2022-03-21T19:33:22.470" v="74"/>
      <pc:docMkLst>
        <pc:docMk/>
      </pc:docMkLst>
      <pc:sldChg chg="modSp">
        <pc:chgData name="Ayanna Smith" userId="5siZjcP8FZvRM6m5m7t/UlGs2tLLnfJHGFVOmFRcdzE=" providerId="None" clId="Web-{34F9812F-3C92-439F-87FA-677A13A0FC0A}" dt="2022-03-21T19:33:22.470" v="74"/>
        <pc:sldMkLst>
          <pc:docMk/>
          <pc:sldMk cId="0" sldId="285"/>
        </pc:sldMkLst>
        <pc:graphicFrameChg chg="mod modGraphic">
          <ac:chgData name="Ayanna Smith" userId="5siZjcP8FZvRM6m5m7t/UlGs2tLLnfJHGFVOmFRcdzE=" providerId="None" clId="Web-{34F9812F-3C92-439F-87FA-677A13A0FC0A}" dt="2022-03-21T19:33:22.470" v="74"/>
          <ac:graphicFrameMkLst>
            <pc:docMk/>
            <pc:sldMk cId="0" sldId="285"/>
            <ac:graphicFrameMk id="5" creationId="{65608B8F-D974-236E-6717-9102F3797355}"/>
          </ac:graphicFrameMkLst>
        </pc:graphicFrameChg>
      </pc:sldChg>
    </pc:docChg>
  </pc:docChgLst>
  <pc:docChgLst>
    <pc:chgData name="Jessica Keach" userId="X8sSn/sbgpZu11qv90ekWA0i8ZrMS9lNqx01o9vg5xE=" providerId="None" clId="Web-{1B7259D7-27BA-436B-910A-513839AE850D}"/>
    <pc:docChg chg="addSld delSld modSld">
      <pc:chgData name="Jessica Keach" userId="X8sSn/sbgpZu11qv90ekWA0i8ZrMS9lNqx01o9vg5xE=" providerId="None" clId="Web-{1B7259D7-27BA-436B-910A-513839AE850D}" dt="2022-04-22T21:24:29.580" v="549" actId="20577"/>
      <pc:docMkLst>
        <pc:docMk/>
      </pc:docMkLst>
      <pc:sldChg chg="modSp">
        <pc:chgData name="Jessica Keach" userId="X8sSn/sbgpZu11qv90ekWA0i8ZrMS9lNqx01o9vg5xE=" providerId="None" clId="Web-{1B7259D7-27BA-436B-910A-513839AE850D}" dt="2022-04-22T20:35:04.032" v="26" actId="20577"/>
        <pc:sldMkLst>
          <pc:docMk/>
          <pc:sldMk cId="0" sldId="259"/>
        </pc:sldMkLst>
        <pc:spChg chg="mod">
          <ac:chgData name="Jessica Keach" userId="X8sSn/sbgpZu11qv90ekWA0i8ZrMS9lNqx01o9vg5xE=" providerId="None" clId="Web-{1B7259D7-27BA-436B-910A-513839AE850D}" dt="2022-04-22T20:35:04.032" v="26" actId="20577"/>
          <ac:spMkLst>
            <pc:docMk/>
            <pc:sldMk cId="0" sldId="259"/>
            <ac:spMk id="92" creationId="{00000000-0000-0000-0000-000000000000}"/>
          </ac:spMkLst>
        </pc:spChg>
      </pc:sldChg>
      <pc:sldChg chg="modSp">
        <pc:chgData name="Jessica Keach" userId="X8sSn/sbgpZu11qv90ekWA0i8ZrMS9lNqx01o9vg5xE=" providerId="None" clId="Web-{1B7259D7-27BA-436B-910A-513839AE850D}" dt="2022-04-22T21:15:46.614" v="492" actId="20577"/>
        <pc:sldMkLst>
          <pc:docMk/>
          <pc:sldMk cId="2052972643" sldId="290"/>
        </pc:sldMkLst>
        <pc:spChg chg="mod">
          <ac:chgData name="Jessica Keach" userId="X8sSn/sbgpZu11qv90ekWA0i8ZrMS9lNqx01o9vg5xE=" providerId="None" clId="Web-{1B7259D7-27BA-436B-910A-513839AE850D}" dt="2022-04-22T21:15:46.614" v="492" actId="20577"/>
          <ac:spMkLst>
            <pc:docMk/>
            <pc:sldMk cId="2052972643" sldId="290"/>
            <ac:spMk id="200" creationId="{00000000-0000-0000-0000-000000000000}"/>
          </ac:spMkLst>
        </pc:spChg>
      </pc:sldChg>
      <pc:sldChg chg="addSp delSp modSp">
        <pc:chgData name="Jessica Keach" userId="X8sSn/sbgpZu11qv90ekWA0i8ZrMS9lNqx01o9vg5xE=" providerId="None" clId="Web-{1B7259D7-27BA-436B-910A-513839AE850D}" dt="2022-04-22T21:18:36.932" v="509"/>
        <pc:sldMkLst>
          <pc:docMk/>
          <pc:sldMk cId="2857324921" sldId="292"/>
        </pc:sldMkLst>
        <pc:spChg chg="del mod">
          <ac:chgData name="Jessica Keach" userId="X8sSn/sbgpZu11qv90ekWA0i8ZrMS9lNqx01o9vg5xE=" providerId="None" clId="Web-{1B7259D7-27BA-436B-910A-513839AE850D}" dt="2022-04-22T21:18:36.932" v="509"/>
          <ac:spMkLst>
            <pc:docMk/>
            <pc:sldMk cId="2857324921" sldId="292"/>
            <ac:spMk id="8" creationId="{B20955D0-AF60-46F7-8E63-DFC2B2CF4583}"/>
          </ac:spMkLst>
        </pc:spChg>
        <pc:spChg chg="mod">
          <ac:chgData name="Jessica Keach" userId="X8sSn/sbgpZu11qv90ekWA0i8ZrMS9lNqx01o9vg5xE=" providerId="None" clId="Web-{1B7259D7-27BA-436B-910A-513839AE850D}" dt="2022-04-22T21:18:34.072" v="508" actId="14100"/>
          <ac:spMkLst>
            <pc:docMk/>
            <pc:sldMk cId="2857324921" sldId="292"/>
            <ac:spMk id="200" creationId="{00000000-0000-0000-0000-000000000000}"/>
          </ac:spMkLst>
        </pc:spChg>
        <pc:picChg chg="add del mod modCrop">
          <ac:chgData name="Jessica Keach" userId="X8sSn/sbgpZu11qv90ekWA0i8ZrMS9lNqx01o9vg5xE=" providerId="None" clId="Web-{1B7259D7-27BA-436B-910A-513839AE850D}" dt="2022-04-22T21:17:37.805" v="498"/>
          <ac:picMkLst>
            <pc:docMk/>
            <pc:sldMk cId="2857324921" sldId="292"/>
            <ac:picMk id="2" creationId="{B9B00685-7F82-4856-A661-D76E8BF0A9E3}"/>
          </ac:picMkLst>
        </pc:picChg>
        <pc:picChg chg="add del mod">
          <ac:chgData name="Jessica Keach" userId="X8sSn/sbgpZu11qv90ekWA0i8ZrMS9lNqx01o9vg5xE=" providerId="None" clId="Web-{1B7259D7-27BA-436B-910A-513839AE850D}" dt="2022-04-22T21:18:30.838" v="507"/>
          <ac:picMkLst>
            <pc:docMk/>
            <pc:sldMk cId="2857324921" sldId="292"/>
            <ac:picMk id="3" creationId="{D4C29ABB-F6AC-EF3D-7C4E-D721E1AA9481}"/>
          </ac:picMkLst>
        </pc:picChg>
      </pc:sldChg>
      <pc:sldChg chg="del">
        <pc:chgData name="Jessica Keach" userId="X8sSn/sbgpZu11qv90ekWA0i8ZrMS9lNqx01o9vg5xE=" providerId="None" clId="Web-{1B7259D7-27BA-436B-910A-513839AE850D}" dt="2022-04-22T21:05:07.397" v="417"/>
        <pc:sldMkLst>
          <pc:docMk/>
          <pc:sldMk cId="1253027936" sldId="293"/>
        </pc:sldMkLst>
      </pc:sldChg>
      <pc:sldChg chg="modSp">
        <pc:chgData name="Jessica Keach" userId="X8sSn/sbgpZu11qv90ekWA0i8ZrMS9lNqx01o9vg5xE=" providerId="None" clId="Web-{1B7259D7-27BA-436B-910A-513839AE850D}" dt="2022-04-22T20:54:11.305" v="325" actId="20577"/>
        <pc:sldMkLst>
          <pc:docMk/>
          <pc:sldMk cId="4263571490" sldId="294"/>
        </pc:sldMkLst>
        <pc:spChg chg="mod">
          <ac:chgData name="Jessica Keach" userId="X8sSn/sbgpZu11qv90ekWA0i8ZrMS9lNqx01o9vg5xE=" providerId="None" clId="Web-{1B7259D7-27BA-436B-910A-513839AE850D}" dt="2022-04-22T20:54:11.305" v="325" actId="20577"/>
          <ac:spMkLst>
            <pc:docMk/>
            <pc:sldMk cId="4263571490" sldId="294"/>
            <ac:spMk id="3" creationId="{475684DA-D2E7-438A-8518-04B7F9099B4B}"/>
          </ac:spMkLst>
        </pc:spChg>
      </pc:sldChg>
      <pc:sldChg chg="addSp modSp">
        <pc:chgData name="Jessica Keach" userId="X8sSn/sbgpZu11qv90ekWA0i8ZrMS9lNqx01o9vg5xE=" providerId="None" clId="Web-{1B7259D7-27BA-436B-910A-513839AE850D}" dt="2022-04-22T21:01:57.487" v="397"/>
        <pc:sldMkLst>
          <pc:docMk/>
          <pc:sldMk cId="2717496665" sldId="295"/>
        </pc:sldMkLst>
        <pc:spChg chg="add mod">
          <ac:chgData name="Jessica Keach" userId="X8sSn/sbgpZu11qv90ekWA0i8ZrMS9lNqx01o9vg5xE=" providerId="None" clId="Web-{1B7259D7-27BA-436B-910A-513839AE850D}" dt="2022-04-22T21:01:49.143" v="395" actId="1076"/>
          <ac:spMkLst>
            <pc:docMk/>
            <pc:sldMk cId="2717496665" sldId="295"/>
            <ac:spMk id="5" creationId="{DF047007-382A-9964-01EB-191891233BA1}"/>
          </ac:spMkLst>
        </pc:spChg>
        <pc:picChg chg="mod">
          <ac:chgData name="Jessica Keach" userId="X8sSn/sbgpZu11qv90ekWA0i8ZrMS9lNqx01o9vg5xE=" providerId="None" clId="Web-{1B7259D7-27BA-436B-910A-513839AE850D}" dt="2022-04-22T21:01:57.487" v="397"/>
          <ac:picMkLst>
            <pc:docMk/>
            <pc:sldMk cId="2717496665" sldId="295"/>
            <ac:picMk id="2" creationId="{020F557C-D260-4AB4-983A-5066DC64CC12}"/>
          </ac:picMkLst>
        </pc:picChg>
        <pc:picChg chg="mod">
          <ac:chgData name="Jessica Keach" userId="X8sSn/sbgpZu11qv90ekWA0i8ZrMS9lNqx01o9vg5xE=" providerId="None" clId="Web-{1B7259D7-27BA-436B-910A-513839AE850D}" dt="2022-04-22T20:46:14.389" v="298" actId="1076"/>
          <ac:picMkLst>
            <pc:docMk/>
            <pc:sldMk cId="2717496665" sldId="295"/>
            <ac:picMk id="6" creationId="{AE2DEF8A-937A-EB45-B6BC-08D99C01F009}"/>
          </ac:picMkLst>
        </pc:picChg>
        <pc:picChg chg="mod">
          <ac:chgData name="Jessica Keach" userId="X8sSn/sbgpZu11qv90ekWA0i8ZrMS9lNqx01o9vg5xE=" providerId="None" clId="Web-{1B7259D7-27BA-436B-910A-513839AE850D}" dt="2022-04-22T20:46:12.655" v="297" actId="1076"/>
          <ac:picMkLst>
            <pc:docMk/>
            <pc:sldMk cId="2717496665" sldId="295"/>
            <ac:picMk id="10" creationId="{D2D59EA3-D036-8D40-AED4-E67B240EC911}"/>
          </ac:picMkLst>
        </pc:picChg>
      </pc:sldChg>
      <pc:sldChg chg="addSp delSp modSp new">
        <pc:chgData name="Jessica Keach" userId="X8sSn/sbgpZu11qv90ekWA0i8ZrMS9lNqx01o9vg5xE=" providerId="None" clId="Web-{1B7259D7-27BA-436B-910A-513839AE850D}" dt="2022-04-22T21:13:33.767" v="479" actId="1076"/>
        <pc:sldMkLst>
          <pc:docMk/>
          <pc:sldMk cId="3548446835" sldId="302"/>
        </pc:sldMkLst>
        <pc:spChg chg="mod">
          <ac:chgData name="Jessica Keach" userId="X8sSn/sbgpZu11qv90ekWA0i8ZrMS9lNqx01o9vg5xE=" providerId="None" clId="Web-{1B7259D7-27BA-436B-910A-513839AE850D}" dt="2022-04-22T20:41:41.743" v="154"/>
          <ac:spMkLst>
            <pc:docMk/>
            <pc:sldMk cId="3548446835" sldId="302"/>
            <ac:spMk id="2" creationId="{7FDFD975-3DDE-4170-432B-2EAAD2758A7D}"/>
          </ac:spMkLst>
        </pc:spChg>
        <pc:spChg chg="del">
          <ac:chgData name="Jessica Keach" userId="X8sSn/sbgpZu11qv90ekWA0i8ZrMS9lNqx01o9vg5xE=" providerId="None" clId="Web-{1B7259D7-27BA-436B-910A-513839AE850D}" dt="2022-04-22T20:41:53.603" v="156"/>
          <ac:spMkLst>
            <pc:docMk/>
            <pc:sldMk cId="3548446835" sldId="302"/>
            <ac:spMk id="3" creationId="{140E4335-62CA-58B5-5EFF-CBBF41E15E26}"/>
          </ac:spMkLst>
        </pc:spChg>
        <pc:spChg chg="add mod">
          <ac:chgData name="Jessica Keach" userId="X8sSn/sbgpZu11qv90ekWA0i8ZrMS9lNqx01o9vg5xE=" providerId="None" clId="Web-{1B7259D7-27BA-436B-910A-513839AE850D}" dt="2022-04-22T21:04:59.163" v="416" actId="20577"/>
          <ac:spMkLst>
            <pc:docMk/>
            <pc:sldMk cId="3548446835" sldId="302"/>
            <ac:spMk id="6" creationId="{8257EA7F-3D6E-60ED-605B-9C682F7AA43B}"/>
          </ac:spMkLst>
        </pc:spChg>
        <pc:spChg chg="add mod">
          <ac:chgData name="Jessica Keach" userId="X8sSn/sbgpZu11qv90ekWA0i8ZrMS9lNqx01o9vg5xE=" providerId="None" clId="Web-{1B7259D7-27BA-436B-910A-513839AE850D}" dt="2022-04-22T21:01:31.893" v="388" actId="1076"/>
          <ac:spMkLst>
            <pc:docMk/>
            <pc:sldMk cId="3548446835" sldId="302"/>
            <ac:spMk id="8" creationId="{FA049AB9-A1A1-174C-5459-0E248A42E2BA}"/>
          </ac:spMkLst>
        </pc:spChg>
        <pc:picChg chg="add mod">
          <ac:chgData name="Jessica Keach" userId="X8sSn/sbgpZu11qv90ekWA0i8ZrMS9lNqx01o9vg5xE=" providerId="None" clId="Web-{1B7259D7-27BA-436B-910A-513839AE850D}" dt="2022-04-22T21:13:33.767" v="479" actId="1076"/>
          <ac:picMkLst>
            <pc:docMk/>
            <pc:sldMk cId="3548446835" sldId="302"/>
            <ac:picMk id="7" creationId="{BC421BB6-A5FF-0DE4-2411-ADD8E810F650}"/>
          </ac:picMkLst>
        </pc:picChg>
      </pc:sldChg>
      <pc:sldChg chg="modSp add replId">
        <pc:chgData name="Jessica Keach" userId="X8sSn/sbgpZu11qv90ekWA0i8ZrMS9lNqx01o9vg5xE=" providerId="None" clId="Web-{1B7259D7-27BA-436B-910A-513839AE850D}" dt="2022-04-22T21:13:27.220" v="477" actId="20577"/>
        <pc:sldMkLst>
          <pc:docMk/>
          <pc:sldMk cId="1591266493" sldId="303"/>
        </pc:sldMkLst>
        <pc:spChg chg="mod">
          <ac:chgData name="Jessica Keach" userId="X8sSn/sbgpZu11qv90ekWA0i8ZrMS9lNqx01o9vg5xE=" providerId="None" clId="Web-{1B7259D7-27BA-436B-910A-513839AE850D}" dt="2022-04-22T20:42:38.525" v="182" actId="20577"/>
          <ac:spMkLst>
            <pc:docMk/>
            <pc:sldMk cId="1591266493" sldId="303"/>
            <ac:spMk id="2" creationId="{7FDFD975-3DDE-4170-432B-2EAAD2758A7D}"/>
          </ac:spMkLst>
        </pc:spChg>
        <pc:spChg chg="mod">
          <ac:chgData name="Jessica Keach" userId="X8sSn/sbgpZu11qv90ekWA0i8ZrMS9lNqx01o9vg5xE=" providerId="None" clId="Web-{1B7259D7-27BA-436B-910A-513839AE850D}" dt="2022-04-22T21:13:27.220" v="477" actId="20577"/>
          <ac:spMkLst>
            <pc:docMk/>
            <pc:sldMk cId="1591266493" sldId="303"/>
            <ac:spMk id="6" creationId="{8257EA7F-3D6E-60ED-605B-9C682F7AA43B}"/>
          </ac:spMkLst>
        </pc:spChg>
      </pc:sldChg>
      <pc:sldChg chg="addSp delSp modSp add replId">
        <pc:chgData name="Jessica Keach" userId="X8sSn/sbgpZu11qv90ekWA0i8ZrMS9lNqx01o9vg5xE=" providerId="None" clId="Web-{1B7259D7-27BA-436B-910A-513839AE850D}" dt="2022-04-22T21:24:29.580" v="549" actId="20577"/>
        <pc:sldMkLst>
          <pc:docMk/>
          <pc:sldMk cId="2015554681" sldId="304"/>
        </pc:sldMkLst>
        <pc:spChg chg="add mod">
          <ac:chgData name="Jessica Keach" userId="X8sSn/sbgpZu11qv90ekWA0i8ZrMS9lNqx01o9vg5xE=" providerId="None" clId="Web-{1B7259D7-27BA-436B-910A-513839AE850D}" dt="2022-04-22T21:21:12.435" v="540"/>
          <ac:spMkLst>
            <pc:docMk/>
            <pc:sldMk cId="2015554681" sldId="304"/>
            <ac:spMk id="5" creationId="{C81011EC-D87A-7465-B072-678D7EB5F22C}"/>
          </ac:spMkLst>
        </pc:spChg>
        <pc:spChg chg="mod">
          <ac:chgData name="Jessica Keach" userId="X8sSn/sbgpZu11qv90ekWA0i8ZrMS9lNqx01o9vg5xE=" providerId="None" clId="Web-{1B7259D7-27BA-436B-910A-513839AE850D}" dt="2022-04-22T21:24:29.580" v="549" actId="20577"/>
          <ac:spMkLst>
            <pc:docMk/>
            <pc:sldMk cId="2015554681" sldId="304"/>
            <ac:spMk id="8" creationId="{B20955D0-AF60-46F7-8E63-DFC2B2CF4583}"/>
          </ac:spMkLst>
        </pc:spChg>
        <pc:spChg chg="add mod">
          <ac:chgData name="Jessica Keach" userId="X8sSn/sbgpZu11qv90ekWA0i8ZrMS9lNqx01o9vg5xE=" providerId="None" clId="Web-{1B7259D7-27BA-436B-910A-513839AE850D}" dt="2022-04-22T21:21:21.623" v="543" actId="14100"/>
          <ac:spMkLst>
            <pc:docMk/>
            <pc:sldMk cId="2015554681" sldId="304"/>
            <ac:spMk id="10" creationId="{390AE784-5815-F522-3FC4-97049E92C724}"/>
          </ac:spMkLst>
        </pc:spChg>
        <pc:spChg chg="del">
          <ac:chgData name="Jessica Keach" userId="X8sSn/sbgpZu11qv90ekWA0i8ZrMS9lNqx01o9vg5xE=" providerId="None" clId="Web-{1B7259D7-27BA-436B-910A-513839AE850D}" dt="2022-04-22T21:18:40.338" v="510"/>
          <ac:spMkLst>
            <pc:docMk/>
            <pc:sldMk cId="2015554681" sldId="304"/>
            <ac:spMk id="200" creationId="{00000000-0000-0000-0000-000000000000}"/>
          </ac:spMkLst>
        </pc:spChg>
        <pc:picChg chg="add mod modCrop">
          <ac:chgData name="Jessica Keach" userId="X8sSn/sbgpZu11qv90ekWA0i8ZrMS9lNqx01o9vg5xE=" providerId="None" clId="Web-{1B7259D7-27BA-436B-910A-513839AE850D}" dt="2022-04-22T21:20:41.966" v="532"/>
          <ac:picMkLst>
            <pc:docMk/>
            <pc:sldMk cId="2015554681" sldId="304"/>
            <ac:picMk id="2" creationId="{F02EEDDA-707E-D4FB-507F-06B72104BFE8}"/>
          </ac:picMkLst>
        </pc:picChg>
        <pc:picChg chg="del mod modCrop">
          <ac:chgData name="Jessica Keach" userId="X8sSn/sbgpZu11qv90ekWA0i8ZrMS9lNqx01o9vg5xE=" providerId="None" clId="Web-{1B7259D7-27BA-436B-910A-513839AE850D}" dt="2022-04-22T21:19:12.604" v="522"/>
          <ac:picMkLst>
            <pc:docMk/>
            <pc:sldMk cId="2015554681" sldId="304"/>
            <ac:picMk id="3" creationId="{D4C29ABB-F6AC-EF3D-7C4E-D721E1AA9481}"/>
          </ac:picMkLst>
        </pc:picChg>
        <pc:picChg chg="add mod">
          <ac:chgData name="Jessica Keach" userId="X8sSn/sbgpZu11qv90ekWA0i8ZrMS9lNqx01o9vg5xE=" providerId="None" clId="Web-{1B7259D7-27BA-436B-910A-513839AE850D}" dt="2022-04-22T21:20:48.606" v="535" actId="1076"/>
          <ac:picMkLst>
            <pc:docMk/>
            <pc:sldMk cId="2015554681" sldId="304"/>
            <ac:picMk id="4" creationId="{D3B80C02-390E-98A2-68C6-0A39E5300F55}"/>
          </ac:picMkLst>
        </pc:picChg>
        <pc:picChg chg="add mod">
          <ac:chgData name="Jessica Keach" userId="X8sSn/sbgpZu11qv90ekWA0i8ZrMS9lNqx01o9vg5xE=" providerId="None" clId="Web-{1B7259D7-27BA-436B-910A-513839AE850D}" dt="2022-04-22T21:21:40.936" v="547" actId="1076"/>
          <ac:picMkLst>
            <pc:docMk/>
            <pc:sldMk cId="2015554681" sldId="304"/>
            <ac:picMk id="6" creationId="{A4B57A82-ACFC-A77B-2233-4A7CE643C4A0}"/>
          </ac:picMkLst>
        </pc:picChg>
      </pc:sldChg>
    </pc:docChg>
  </pc:docChgLst>
  <pc:docChgLst>
    <pc:chgData name="Ayanna Smith" userId="5siZjcP8FZvRM6m5m7t/UlGs2tLLnfJHGFVOmFRcdzE=" providerId="None" clId="Web-{D11C30A1-23D4-463C-8ADB-2891745D752F}"/>
    <pc:docChg chg="addSld delSld modSld sldOrd addMainMaster">
      <pc:chgData name="Ayanna Smith" userId="5siZjcP8FZvRM6m5m7t/UlGs2tLLnfJHGFVOmFRcdzE=" providerId="None" clId="Web-{D11C30A1-23D4-463C-8ADB-2891745D752F}" dt="2022-03-18T20:49:11.393" v="110"/>
      <pc:docMkLst>
        <pc:docMk/>
      </pc:docMkLst>
      <pc:sldChg chg="del">
        <pc:chgData name="Ayanna Smith" userId="5siZjcP8FZvRM6m5m7t/UlGs2tLLnfJHGFVOmFRcdzE=" providerId="None" clId="Web-{D11C30A1-23D4-463C-8ADB-2891745D752F}" dt="2022-03-18T20:47:26.217" v="91"/>
        <pc:sldMkLst>
          <pc:docMk/>
          <pc:sldMk cId="0" sldId="257"/>
        </pc:sldMkLst>
      </pc:sldChg>
      <pc:sldChg chg="modSp">
        <pc:chgData name="Ayanna Smith" userId="5siZjcP8FZvRM6m5m7t/UlGs2tLLnfJHGFVOmFRcdzE=" providerId="None" clId="Web-{D11C30A1-23D4-463C-8ADB-2891745D752F}" dt="2022-03-18T20:34:37.709" v="4" actId="20577"/>
        <pc:sldMkLst>
          <pc:docMk/>
          <pc:sldMk cId="0" sldId="284"/>
        </pc:sldMkLst>
        <pc:spChg chg="mod">
          <ac:chgData name="Ayanna Smith" userId="5siZjcP8FZvRM6m5m7t/UlGs2tLLnfJHGFVOmFRcdzE=" providerId="None" clId="Web-{D11C30A1-23D4-463C-8ADB-2891745D752F}" dt="2022-03-18T20:34:37.709" v="4" actId="20577"/>
          <ac:spMkLst>
            <pc:docMk/>
            <pc:sldMk cId="0" sldId="284"/>
            <ac:spMk id="367" creationId="{00000000-0000-0000-0000-000000000000}"/>
          </ac:spMkLst>
        </pc:spChg>
      </pc:sldChg>
      <pc:sldChg chg="addSp delSp modSp">
        <pc:chgData name="Ayanna Smith" userId="5siZjcP8FZvRM6m5m7t/UlGs2tLLnfJHGFVOmFRcdzE=" providerId="None" clId="Web-{D11C30A1-23D4-463C-8ADB-2891745D752F}" dt="2022-03-18T20:42:59.959" v="89"/>
        <pc:sldMkLst>
          <pc:docMk/>
          <pc:sldMk cId="0" sldId="285"/>
        </pc:sldMkLst>
        <pc:spChg chg="add del mod">
          <ac:chgData name="Ayanna Smith" userId="5siZjcP8FZvRM6m5m7t/UlGs2tLLnfJHGFVOmFRcdzE=" providerId="None" clId="Web-{D11C30A1-23D4-463C-8ADB-2891745D752F}" dt="2022-03-18T20:40:31.626" v="31"/>
          <ac:spMkLst>
            <pc:docMk/>
            <pc:sldMk cId="0" sldId="285"/>
            <ac:spMk id="3" creationId="{AD968558-96BC-355B-8A0D-0B73F9B01D03}"/>
          </ac:spMkLst>
        </pc:spChg>
        <pc:spChg chg="mod">
          <ac:chgData name="Ayanna Smith" userId="5siZjcP8FZvRM6m5m7t/UlGs2tLLnfJHGFVOmFRcdzE=" providerId="None" clId="Web-{D11C30A1-23D4-463C-8ADB-2891745D752F}" dt="2022-03-18T20:35:33.695" v="10" actId="20577"/>
          <ac:spMkLst>
            <pc:docMk/>
            <pc:sldMk cId="0" sldId="285"/>
            <ac:spMk id="379" creationId="{00000000-0000-0000-0000-000000000000}"/>
          </ac:spMkLst>
        </pc:spChg>
        <pc:spChg chg="del">
          <ac:chgData name="Ayanna Smith" userId="5siZjcP8FZvRM6m5m7t/UlGs2tLLnfJHGFVOmFRcdzE=" providerId="None" clId="Web-{D11C30A1-23D4-463C-8ADB-2891745D752F}" dt="2022-03-18T20:35:53.227" v="11"/>
          <ac:spMkLst>
            <pc:docMk/>
            <pc:sldMk cId="0" sldId="285"/>
            <ac:spMk id="380" creationId="{00000000-0000-0000-0000-000000000000}"/>
          </ac:spMkLst>
        </pc:spChg>
        <pc:graphicFrameChg chg="add mod modGraphic">
          <ac:chgData name="Ayanna Smith" userId="5siZjcP8FZvRM6m5m7t/UlGs2tLLnfJHGFVOmFRcdzE=" providerId="None" clId="Web-{D11C30A1-23D4-463C-8ADB-2891745D752F}" dt="2022-03-18T20:42:59.959" v="89"/>
          <ac:graphicFrameMkLst>
            <pc:docMk/>
            <pc:sldMk cId="0" sldId="285"/>
            <ac:graphicFrameMk id="5" creationId="{65608B8F-D974-236E-6717-9102F3797355}"/>
          </ac:graphicFrameMkLst>
        </pc:graphicFrameChg>
      </pc:sldChg>
      <pc:sldChg chg="del">
        <pc:chgData name="Ayanna Smith" userId="5siZjcP8FZvRM6m5m7t/UlGs2tLLnfJHGFVOmFRcdzE=" providerId="None" clId="Web-{D11C30A1-23D4-463C-8ADB-2891745D752F}" dt="2022-03-18T20:34:11.067" v="1"/>
        <pc:sldMkLst>
          <pc:docMk/>
          <pc:sldMk cId="0" sldId="286"/>
        </pc:sldMkLst>
      </pc:sldChg>
      <pc:sldChg chg="add del mod ord modShow">
        <pc:chgData name="Ayanna Smith" userId="5siZjcP8FZvRM6m5m7t/UlGs2tLLnfJHGFVOmFRcdzE=" providerId="None" clId="Web-{D11C30A1-23D4-463C-8ADB-2891745D752F}" dt="2022-03-18T20:49:11.393" v="110"/>
        <pc:sldMkLst>
          <pc:docMk/>
          <pc:sldMk cId="1410338322" sldId="297"/>
        </pc:sldMkLst>
      </pc:sldChg>
      <pc:sldChg chg="add">
        <pc:chgData name="Ayanna Smith" userId="5siZjcP8FZvRM6m5m7t/UlGs2tLLnfJHGFVOmFRcdzE=" providerId="None" clId="Web-{D11C30A1-23D4-463C-8ADB-2891745D752F}" dt="2022-03-18T20:47:18.342" v="90"/>
        <pc:sldMkLst>
          <pc:docMk/>
          <pc:sldMk cId="429119599" sldId="298"/>
        </pc:sldMkLst>
      </pc:sldChg>
      <pc:sldChg chg="modSp add ord">
        <pc:chgData name="Ayanna Smith" userId="5siZjcP8FZvRM6m5m7t/UlGs2tLLnfJHGFVOmFRcdzE=" providerId="None" clId="Web-{D11C30A1-23D4-463C-8ADB-2891745D752F}" dt="2022-03-18T20:48:58.533" v="107"/>
        <pc:sldMkLst>
          <pc:docMk/>
          <pc:sldMk cId="1250323860" sldId="299"/>
        </pc:sldMkLst>
        <pc:spChg chg="mod">
          <ac:chgData name="Ayanna Smith" userId="5siZjcP8FZvRM6m5m7t/UlGs2tLLnfJHGFVOmFRcdzE=" providerId="None" clId="Web-{D11C30A1-23D4-463C-8ADB-2891745D752F}" dt="2022-03-18T20:48:09.125" v="104" actId="20577"/>
          <ac:spMkLst>
            <pc:docMk/>
            <pc:sldMk cId="1250323860" sldId="299"/>
            <ac:spMk id="75" creationId="{00000000-0000-0000-0000-000000000000}"/>
          </ac:spMkLst>
        </pc:spChg>
      </pc:sldChg>
      <pc:sldMasterChg chg="add addSldLayout">
        <pc:chgData name="Ayanna Smith" userId="5siZjcP8FZvRM6m5m7t/UlGs2tLLnfJHGFVOmFRcdzE=" providerId="None" clId="Web-{D11C30A1-23D4-463C-8ADB-2891745D752F}" dt="2022-03-18T20:47:18.342" v="90"/>
        <pc:sldMasterMkLst>
          <pc:docMk/>
          <pc:sldMasterMk cId="0" sldId="2147483658"/>
        </pc:sldMasterMkLst>
        <pc:sldLayoutChg chg="add">
          <pc:chgData name="Ayanna Smith" userId="5siZjcP8FZvRM6m5m7t/UlGs2tLLnfJHGFVOmFRcdzE=" providerId="None" clId="Web-{D11C30A1-23D4-463C-8ADB-2891745D752F}" dt="2022-03-18T20:47:18.342" v="90"/>
          <pc:sldLayoutMkLst>
            <pc:docMk/>
            <pc:sldMasterMk cId="0" sldId="2147483658"/>
            <pc:sldLayoutMk cId="0" sldId="2147483659"/>
          </pc:sldLayoutMkLst>
        </pc:sldLayoutChg>
        <pc:sldLayoutChg chg="add">
          <pc:chgData name="Ayanna Smith" userId="5siZjcP8FZvRM6m5m7t/UlGs2tLLnfJHGFVOmFRcdzE=" providerId="None" clId="Web-{D11C30A1-23D4-463C-8ADB-2891745D752F}" dt="2022-03-18T20:47:18.342" v="90"/>
          <pc:sldLayoutMkLst>
            <pc:docMk/>
            <pc:sldMasterMk cId="0" sldId="2147483658"/>
            <pc:sldLayoutMk cId="0" sldId="2147483660"/>
          </pc:sldLayoutMkLst>
        </pc:sldLayoutChg>
        <pc:sldLayoutChg chg="add">
          <pc:chgData name="Ayanna Smith" userId="5siZjcP8FZvRM6m5m7t/UlGs2tLLnfJHGFVOmFRcdzE=" providerId="None" clId="Web-{D11C30A1-23D4-463C-8ADB-2891745D752F}" dt="2022-03-18T20:47:18.342" v="90"/>
          <pc:sldLayoutMkLst>
            <pc:docMk/>
            <pc:sldMasterMk cId="0" sldId="2147483658"/>
            <pc:sldLayoutMk cId="0" sldId="2147483661"/>
          </pc:sldLayoutMkLst>
        </pc:sldLayoutChg>
        <pc:sldLayoutChg chg="add">
          <pc:chgData name="Ayanna Smith" userId="5siZjcP8FZvRM6m5m7t/UlGs2tLLnfJHGFVOmFRcdzE=" providerId="None" clId="Web-{D11C30A1-23D4-463C-8ADB-2891745D752F}" dt="2022-03-18T20:47:18.342" v="90"/>
          <pc:sldLayoutMkLst>
            <pc:docMk/>
            <pc:sldMasterMk cId="0" sldId="2147483658"/>
            <pc:sldLayoutMk cId="0" sldId="2147483662"/>
          </pc:sldLayoutMkLst>
        </pc:sldLayoutChg>
        <pc:sldLayoutChg chg="add">
          <pc:chgData name="Ayanna Smith" userId="5siZjcP8FZvRM6m5m7t/UlGs2tLLnfJHGFVOmFRcdzE=" providerId="None" clId="Web-{D11C30A1-23D4-463C-8ADB-2891745D752F}" dt="2022-03-18T20:47:18.342" v="90"/>
          <pc:sldLayoutMkLst>
            <pc:docMk/>
            <pc:sldMasterMk cId="0" sldId="2147483658"/>
            <pc:sldLayoutMk cId="0" sldId="2147483663"/>
          </pc:sldLayoutMkLst>
        </pc:sldLayoutChg>
        <pc:sldLayoutChg chg="add">
          <pc:chgData name="Ayanna Smith" userId="5siZjcP8FZvRM6m5m7t/UlGs2tLLnfJHGFVOmFRcdzE=" providerId="None" clId="Web-{D11C30A1-23D4-463C-8ADB-2891745D752F}" dt="2022-03-18T20:47:18.342" v="90"/>
          <pc:sldLayoutMkLst>
            <pc:docMk/>
            <pc:sldMasterMk cId="0" sldId="2147483658"/>
            <pc:sldLayoutMk cId="0" sldId="2147483664"/>
          </pc:sldLayoutMkLst>
        </pc:sldLayoutChg>
        <pc:sldLayoutChg chg="add">
          <pc:chgData name="Ayanna Smith" userId="5siZjcP8FZvRM6m5m7t/UlGs2tLLnfJHGFVOmFRcdzE=" providerId="None" clId="Web-{D11C30A1-23D4-463C-8ADB-2891745D752F}" dt="2022-03-18T20:47:18.342" v="90"/>
          <pc:sldLayoutMkLst>
            <pc:docMk/>
            <pc:sldMasterMk cId="0" sldId="2147483658"/>
            <pc:sldLayoutMk cId="0" sldId="2147483665"/>
          </pc:sldLayoutMkLst>
        </pc:sldLayoutChg>
      </pc:sldMasterChg>
    </pc:docChg>
  </pc:docChgLst>
  <pc:docChgLst>
    <pc:chgData name="Ayanna Smith" userId="5siZjcP8FZvRM6m5m7t/UlGs2tLLnfJHGFVOmFRcdzE=" providerId="None" clId="Web-{62B39C2B-312C-437F-ADD1-06545C0620D9}"/>
    <pc:docChg chg="modSld">
      <pc:chgData name="Ayanna Smith" userId="5siZjcP8FZvRM6m5m7t/UlGs2tLLnfJHGFVOmFRcdzE=" providerId="None" clId="Web-{62B39C2B-312C-437F-ADD1-06545C0620D9}" dt="2022-04-07T17:26:39.410" v="0" actId="20577"/>
      <pc:docMkLst>
        <pc:docMk/>
      </pc:docMkLst>
      <pc:sldChg chg="modSp">
        <pc:chgData name="Ayanna Smith" userId="5siZjcP8FZvRM6m5m7t/UlGs2tLLnfJHGFVOmFRcdzE=" providerId="None" clId="Web-{62B39C2B-312C-437F-ADD1-06545C0620D9}" dt="2022-04-07T17:26:39.410" v="0" actId="20577"/>
        <pc:sldMkLst>
          <pc:docMk/>
          <pc:sldMk cId="0" sldId="256"/>
        </pc:sldMkLst>
        <pc:spChg chg="mod">
          <ac:chgData name="Ayanna Smith" userId="5siZjcP8FZvRM6m5m7t/UlGs2tLLnfJHGFVOmFRcdzE=" providerId="None" clId="Web-{62B39C2B-312C-437F-ADD1-06545C0620D9}" dt="2022-04-07T17:26:39.410" v="0" actId="20577"/>
          <ac:spMkLst>
            <pc:docMk/>
            <pc:sldMk cId="0" sldId="256"/>
            <ac:spMk id="68" creationId="{00000000-0000-0000-0000-000000000000}"/>
          </ac:spMkLst>
        </pc:spChg>
      </pc:sldChg>
    </pc:docChg>
  </pc:docChgLst>
  <pc:docChgLst>
    <pc:chgData name="Blaire Toso" userId="TJLY2w5som5akLvZr9RRrY55hM5IhDvPW9/aa1Nte+U=" providerId="None" clId="Web-{811EB78B-A7A7-4AA7-817F-012F2B437F83}"/>
    <pc:docChg chg="modSld">
      <pc:chgData name="Blaire Toso" userId="TJLY2w5som5akLvZr9RRrY55hM5IhDvPW9/aa1Nte+U=" providerId="None" clId="Web-{811EB78B-A7A7-4AA7-817F-012F2B437F83}" dt="2022-03-31T22:07:08.454" v="22"/>
      <pc:docMkLst>
        <pc:docMk/>
      </pc:docMkLst>
      <pc:sldChg chg="modNotes">
        <pc:chgData name="Blaire Toso" userId="TJLY2w5som5akLvZr9RRrY55hM5IhDvPW9/aa1Nte+U=" providerId="None" clId="Web-{811EB78B-A7A7-4AA7-817F-012F2B437F83}" dt="2022-03-31T22:05:36.870" v="1"/>
        <pc:sldMkLst>
          <pc:docMk/>
          <pc:sldMk cId="0" sldId="265"/>
        </pc:sldMkLst>
      </pc:sldChg>
      <pc:sldChg chg="modSp modNotes">
        <pc:chgData name="Blaire Toso" userId="TJLY2w5som5akLvZr9RRrY55hM5IhDvPW9/aa1Nte+U=" providerId="None" clId="Web-{811EB78B-A7A7-4AA7-817F-012F2B437F83}" dt="2022-03-31T22:07:08.454" v="22"/>
        <pc:sldMkLst>
          <pc:docMk/>
          <pc:sldMk cId="0" sldId="285"/>
        </pc:sldMkLst>
        <pc:graphicFrameChg chg="mod modGraphic">
          <ac:chgData name="Blaire Toso" userId="TJLY2w5som5akLvZr9RRrY55hM5IhDvPW9/aa1Nte+U=" providerId="None" clId="Web-{811EB78B-A7A7-4AA7-817F-012F2B437F83}" dt="2022-03-31T22:06:38.061" v="20"/>
          <ac:graphicFrameMkLst>
            <pc:docMk/>
            <pc:sldMk cId="0" sldId="285"/>
            <ac:graphicFrameMk id="5" creationId="{65608B8F-D974-236E-6717-9102F3797355}"/>
          </ac:graphicFrameMkLst>
        </pc:graphicFrameChg>
      </pc:sldChg>
      <pc:sldChg chg="modNotes">
        <pc:chgData name="Blaire Toso" userId="TJLY2w5som5akLvZr9RRrY55hM5IhDvPW9/aa1Nte+U=" providerId="None" clId="Web-{811EB78B-A7A7-4AA7-817F-012F2B437F83}" dt="2022-03-31T22:05:47.855" v="4"/>
        <pc:sldMkLst>
          <pc:docMk/>
          <pc:sldMk cId="691641479" sldId="296"/>
        </pc:sldMkLst>
      </pc:sldChg>
    </pc:docChg>
  </pc:docChgLst>
  <pc:docChgLst>
    <pc:chgData name="Ayanna Smith" userId="5siZjcP8FZvRM6m5m7t/UlGs2tLLnfJHGFVOmFRcdzE=" providerId="None" clId="Web-{FCCD0EEB-9A22-4630-9225-40355BDEB388}"/>
    <pc:docChg chg="modSld">
      <pc:chgData name="Ayanna Smith" userId="5siZjcP8FZvRM6m5m7t/UlGs2tLLnfJHGFVOmFRcdzE=" providerId="None" clId="Web-{FCCD0EEB-9A22-4630-9225-40355BDEB388}" dt="2022-04-01T18:12:54.334" v="13"/>
      <pc:docMkLst>
        <pc:docMk/>
      </pc:docMkLst>
      <pc:sldChg chg="modSp">
        <pc:chgData name="Ayanna Smith" userId="5siZjcP8FZvRM6m5m7t/UlGs2tLLnfJHGFVOmFRcdzE=" providerId="None" clId="Web-{FCCD0EEB-9A22-4630-9225-40355BDEB388}" dt="2022-04-01T18:12:54.334" v="13"/>
        <pc:sldMkLst>
          <pc:docMk/>
          <pc:sldMk cId="0" sldId="285"/>
        </pc:sldMkLst>
        <pc:graphicFrameChg chg="mod modGraphic">
          <ac:chgData name="Ayanna Smith" userId="5siZjcP8FZvRM6m5m7t/UlGs2tLLnfJHGFVOmFRcdzE=" providerId="None" clId="Web-{FCCD0EEB-9A22-4630-9225-40355BDEB388}" dt="2022-04-01T18:12:54.334" v="13"/>
          <ac:graphicFrameMkLst>
            <pc:docMk/>
            <pc:sldMk cId="0" sldId="285"/>
            <ac:graphicFrameMk id="5" creationId="{65608B8F-D974-236E-6717-9102F3797355}"/>
          </ac:graphicFrameMkLst>
        </pc:graphicFrameChg>
      </pc:sldChg>
    </pc:docChg>
  </pc:docChgLst>
  <pc:docChgLst>
    <pc:chgData name="Ayanna Smith" userId="5siZjcP8FZvRM6m5m7t/UlGs2tLLnfJHGFVOmFRcdzE=" providerId="None" clId="Web-{888F0A6E-CE24-4E8F-AA36-DD35C12EACB5}"/>
    <pc:docChg chg="modSld">
      <pc:chgData name="Ayanna Smith" userId="5siZjcP8FZvRM6m5m7t/UlGs2tLLnfJHGFVOmFRcdzE=" providerId="None" clId="Web-{888F0A6E-CE24-4E8F-AA36-DD35C12EACB5}" dt="2022-04-14T18:11:19.369" v="8"/>
      <pc:docMkLst>
        <pc:docMk/>
      </pc:docMkLst>
      <pc:sldChg chg="modSp">
        <pc:chgData name="Ayanna Smith" userId="5siZjcP8FZvRM6m5m7t/UlGs2tLLnfJHGFVOmFRcdzE=" providerId="None" clId="Web-{888F0A6E-CE24-4E8F-AA36-DD35C12EACB5}" dt="2022-04-14T18:11:19.369" v="8"/>
        <pc:sldMkLst>
          <pc:docMk/>
          <pc:sldMk cId="0" sldId="285"/>
        </pc:sldMkLst>
        <pc:graphicFrameChg chg="mod modGraphic">
          <ac:chgData name="Ayanna Smith" userId="5siZjcP8FZvRM6m5m7t/UlGs2tLLnfJHGFVOmFRcdzE=" providerId="None" clId="Web-{888F0A6E-CE24-4E8F-AA36-DD35C12EACB5}" dt="2022-04-14T18:11:19.369" v="8"/>
          <ac:graphicFrameMkLst>
            <pc:docMk/>
            <pc:sldMk cId="0" sldId="285"/>
            <ac:graphicFrameMk id="5" creationId="{65608B8F-D974-236E-6717-9102F3797355}"/>
          </ac:graphicFrameMkLst>
        </pc:graphicFrameChg>
      </pc:sldChg>
    </pc:docChg>
  </pc:docChgLst>
  <pc:docChgLst>
    <pc:chgData name="Ayanna Smith" clId="Web-{0D6E5F97-1C95-4DA4-95BB-8AB118427BB4}"/>
    <pc:docChg chg="modSld">
      <pc:chgData name="Ayanna Smith" userId="" providerId="" clId="Web-{0D6E5F97-1C95-4DA4-95BB-8AB118427BB4}" dt="2022-04-25T18:10:47.218" v="9"/>
      <pc:docMkLst>
        <pc:docMk/>
      </pc:docMkLst>
      <pc:sldChg chg="modSp">
        <pc:chgData name="Ayanna Smith" userId="" providerId="" clId="Web-{0D6E5F97-1C95-4DA4-95BB-8AB118427BB4}" dt="2022-04-25T18:08:32.960" v="3" actId="20577"/>
        <pc:sldMkLst>
          <pc:docMk/>
          <pc:sldMk cId="0" sldId="283"/>
        </pc:sldMkLst>
        <pc:spChg chg="mod">
          <ac:chgData name="Ayanna Smith" userId="" providerId="" clId="Web-{0D6E5F97-1C95-4DA4-95BB-8AB118427BB4}" dt="2022-04-25T18:08:32.960" v="3" actId="20577"/>
          <ac:spMkLst>
            <pc:docMk/>
            <pc:sldMk cId="0" sldId="283"/>
            <ac:spMk id="351" creationId="{00000000-0000-0000-0000-000000000000}"/>
          </ac:spMkLst>
        </pc:spChg>
      </pc:sldChg>
      <pc:sldChg chg="modSp">
        <pc:chgData name="Ayanna Smith" userId="" providerId="" clId="Web-{0D6E5F97-1C95-4DA4-95BB-8AB118427BB4}" dt="2022-04-25T18:08:17.303" v="1" actId="20577"/>
        <pc:sldMkLst>
          <pc:docMk/>
          <pc:sldMk cId="4263571490" sldId="294"/>
        </pc:sldMkLst>
        <pc:spChg chg="mod">
          <ac:chgData name="Ayanna Smith" userId="" providerId="" clId="Web-{0D6E5F97-1C95-4DA4-95BB-8AB118427BB4}" dt="2022-04-25T18:08:17.303" v="1" actId="20577"/>
          <ac:spMkLst>
            <pc:docMk/>
            <pc:sldMk cId="4263571490" sldId="294"/>
            <ac:spMk id="198" creationId="{00000000-0000-0000-0000-000000000000}"/>
          </ac:spMkLst>
        </pc:spChg>
      </pc:sldChg>
      <pc:sldChg chg="modSp">
        <pc:chgData name="Ayanna Smith" userId="" providerId="" clId="Web-{0D6E5F97-1C95-4DA4-95BB-8AB118427BB4}" dt="2022-04-25T18:10:47.218" v="9"/>
        <pc:sldMkLst>
          <pc:docMk/>
          <pc:sldMk cId="3548446835" sldId="302"/>
        </pc:sldMkLst>
        <pc:picChg chg="mod">
          <ac:chgData name="Ayanna Smith" userId="" providerId="" clId="Web-{0D6E5F97-1C95-4DA4-95BB-8AB118427BB4}" dt="2022-04-25T18:10:47.218" v="9"/>
          <ac:picMkLst>
            <pc:docMk/>
            <pc:sldMk cId="3548446835" sldId="302"/>
            <ac:picMk id="7" creationId="{BC421BB6-A5FF-0DE4-2411-ADD8E810F650}"/>
          </ac:picMkLst>
        </pc:picChg>
      </pc:sldChg>
      <pc:sldChg chg="modSp">
        <pc:chgData name="Ayanna Smith" userId="" providerId="" clId="Web-{0D6E5F97-1C95-4DA4-95BB-8AB118427BB4}" dt="2022-04-25T18:10:17.044" v="5"/>
        <pc:sldMkLst>
          <pc:docMk/>
          <pc:sldMk cId="2015554681" sldId="304"/>
        </pc:sldMkLst>
        <pc:spChg chg="mod">
          <ac:chgData name="Ayanna Smith" userId="" providerId="" clId="Web-{0D6E5F97-1C95-4DA4-95BB-8AB118427BB4}" dt="2022-04-25T18:09:32.588" v="4"/>
          <ac:spMkLst>
            <pc:docMk/>
            <pc:sldMk cId="2015554681" sldId="304"/>
            <ac:spMk id="5" creationId="{C81011EC-D87A-7465-B072-678D7EB5F22C}"/>
          </ac:spMkLst>
        </pc:spChg>
        <pc:spChg chg="mod">
          <ac:chgData name="Ayanna Smith" userId="" providerId="" clId="Web-{0D6E5F97-1C95-4DA4-95BB-8AB118427BB4}" dt="2022-04-25T18:10:17.044" v="5"/>
          <ac:spMkLst>
            <pc:docMk/>
            <pc:sldMk cId="2015554681" sldId="304"/>
            <ac:spMk id="10" creationId="{390AE784-5815-F522-3FC4-97049E92C724}"/>
          </ac:spMkLst>
        </pc:spChg>
      </pc:sldChg>
    </pc:docChg>
  </pc:docChgLst>
  <pc:docChgLst>
    <pc:chgData name="Ayanna Smith" userId="5siZjcP8FZvRM6m5m7t/UlGs2tLLnfJHGFVOmFRcdzE=" providerId="None" clId="Web-{0D6E5F97-1C95-4DA4-95BB-8AB118427BB4}"/>
    <pc:docChg chg="modSld">
      <pc:chgData name="Ayanna Smith" userId="5siZjcP8FZvRM6m5m7t/UlGs2tLLnfJHGFVOmFRcdzE=" providerId="None" clId="Web-{0D6E5F97-1C95-4DA4-95BB-8AB118427BB4}" dt="2022-04-25T16:42:28.035" v="5"/>
      <pc:docMkLst>
        <pc:docMk/>
      </pc:docMkLst>
      <pc:sldChg chg="modSp">
        <pc:chgData name="Ayanna Smith" userId="5siZjcP8FZvRM6m5m7t/UlGs2tLLnfJHGFVOmFRcdzE=" providerId="None" clId="Web-{0D6E5F97-1C95-4DA4-95BB-8AB118427BB4}" dt="2022-04-25T16:41:46.407" v="2"/>
        <pc:sldMkLst>
          <pc:docMk/>
          <pc:sldMk cId="0" sldId="266"/>
        </pc:sldMkLst>
        <pc:spChg chg="mod">
          <ac:chgData name="Ayanna Smith" userId="5siZjcP8FZvRM6m5m7t/UlGs2tLLnfJHGFVOmFRcdzE=" providerId="None" clId="Web-{0D6E5F97-1C95-4DA4-95BB-8AB118427BB4}" dt="2022-04-25T16:41:46.407" v="2"/>
          <ac:spMkLst>
            <pc:docMk/>
            <pc:sldMk cId="0" sldId="266"/>
            <ac:spMk id="157" creationId="{00000000-0000-0000-0000-000000000000}"/>
          </ac:spMkLst>
        </pc:spChg>
      </pc:sldChg>
      <pc:sldChg chg="modSp">
        <pc:chgData name="Ayanna Smith" userId="5siZjcP8FZvRM6m5m7t/UlGs2tLLnfJHGFVOmFRcdzE=" providerId="None" clId="Web-{0D6E5F97-1C95-4DA4-95BB-8AB118427BB4}" dt="2022-04-25T16:42:28.035" v="5"/>
        <pc:sldMkLst>
          <pc:docMk/>
          <pc:sldMk cId="2857324921" sldId="292"/>
        </pc:sldMkLst>
        <pc:spChg chg="mod">
          <ac:chgData name="Ayanna Smith" userId="5siZjcP8FZvRM6m5m7t/UlGs2tLLnfJHGFVOmFRcdzE=" providerId="None" clId="Web-{0D6E5F97-1C95-4DA4-95BB-8AB118427BB4}" dt="2022-04-25T16:42:28.035" v="5"/>
          <ac:spMkLst>
            <pc:docMk/>
            <pc:sldMk cId="2857324921" sldId="292"/>
            <ac:spMk id="200" creationId="{00000000-0000-0000-0000-000000000000}"/>
          </ac:spMkLst>
        </pc:spChg>
      </pc:sldChg>
    </pc:docChg>
  </pc:docChgLst>
  <pc:docChgLst>
    <pc:chgData name="Ayanna Smith" userId="5siZjcP8FZvRM6m5m7t/UlGs2tLLnfJHGFVOmFRcdzE=" providerId="None" clId="Web-{20F57375-58FF-4FC2-8E8A-512BC149F618}"/>
    <pc:docChg chg="modSld">
      <pc:chgData name="Ayanna Smith" userId="5siZjcP8FZvRM6m5m7t/UlGs2tLLnfJHGFVOmFRcdzE=" providerId="None" clId="Web-{20F57375-58FF-4FC2-8E8A-512BC149F618}" dt="2022-03-24T22:46:31.100" v="42"/>
      <pc:docMkLst>
        <pc:docMk/>
      </pc:docMkLst>
      <pc:sldChg chg="addSp delSp modSp">
        <pc:chgData name="Ayanna Smith" userId="5siZjcP8FZvRM6m5m7t/UlGs2tLLnfJHGFVOmFRcdzE=" providerId="None" clId="Web-{20F57375-58FF-4FC2-8E8A-512BC149F618}" dt="2022-03-24T22:44:32.738" v="37" actId="20577"/>
        <pc:sldMkLst>
          <pc:docMk/>
          <pc:sldMk cId="0" sldId="262"/>
        </pc:sldMkLst>
        <pc:spChg chg="add del mod">
          <ac:chgData name="Ayanna Smith" userId="5siZjcP8FZvRM6m5m7t/UlGs2tLLnfJHGFVOmFRcdzE=" providerId="None" clId="Web-{20F57375-58FF-4FC2-8E8A-512BC149F618}" dt="2022-03-24T22:44:09.502" v="20"/>
          <ac:spMkLst>
            <pc:docMk/>
            <pc:sldMk cId="0" sldId="262"/>
            <ac:spMk id="2" creationId="{D3E7E895-BD5F-4A44-5209-EA57DB2DBF73}"/>
          </ac:spMkLst>
        </pc:spChg>
        <pc:spChg chg="add del mod">
          <ac:chgData name="Ayanna Smith" userId="5siZjcP8FZvRM6m5m7t/UlGs2tLLnfJHGFVOmFRcdzE=" providerId="None" clId="Web-{20F57375-58FF-4FC2-8E8A-512BC149F618}" dt="2022-03-24T22:44:19.346" v="22"/>
          <ac:spMkLst>
            <pc:docMk/>
            <pc:sldMk cId="0" sldId="262"/>
            <ac:spMk id="3" creationId="{F174D401-AB2F-E5C9-131A-A1B611977A98}"/>
          </ac:spMkLst>
        </pc:spChg>
        <pc:spChg chg="add mod">
          <ac:chgData name="Ayanna Smith" userId="5siZjcP8FZvRM6m5m7t/UlGs2tLLnfJHGFVOmFRcdzE=" providerId="None" clId="Web-{20F57375-58FF-4FC2-8E8A-512BC149F618}" dt="2022-03-24T22:44:32.738" v="37" actId="20577"/>
          <ac:spMkLst>
            <pc:docMk/>
            <pc:sldMk cId="0" sldId="262"/>
            <ac:spMk id="5" creationId="{CBA76D0D-5913-D266-82DE-777EAEDD32B2}"/>
          </ac:spMkLst>
        </pc:spChg>
        <pc:picChg chg="mod">
          <ac:chgData name="Ayanna Smith" userId="5siZjcP8FZvRM6m5m7t/UlGs2tLLnfJHGFVOmFRcdzE=" providerId="None" clId="Web-{20F57375-58FF-4FC2-8E8A-512BC149F618}" dt="2022-03-24T22:08:54.506" v="3"/>
          <ac:picMkLst>
            <pc:docMk/>
            <pc:sldMk cId="0" sldId="262"/>
            <ac:picMk id="110" creationId="{00000000-0000-0000-0000-000000000000}"/>
          </ac:picMkLst>
        </pc:picChg>
      </pc:sldChg>
      <pc:sldChg chg="delSp modSp">
        <pc:chgData name="Ayanna Smith" userId="5siZjcP8FZvRM6m5m7t/UlGs2tLLnfJHGFVOmFRcdzE=" providerId="None" clId="Web-{20F57375-58FF-4FC2-8E8A-512BC149F618}" dt="2022-03-24T22:46:31.100" v="42"/>
        <pc:sldMkLst>
          <pc:docMk/>
          <pc:sldMk cId="0" sldId="263"/>
        </pc:sldMkLst>
        <pc:spChg chg="del">
          <ac:chgData name="Ayanna Smith" userId="5siZjcP8FZvRM6m5m7t/UlGs2tLLnfJHGFVOmFRcdzE=" providerId="None" clId="Web-{20F57375-58FF-4FC2-8E8A-512BC149F618}" dt="2022-03-24T22:09:02.491" v="4"/>
          <ac:spMkLst>
            <pc:docMk/>
            <pc:sldMk cId="0" sldId="263"/>
            <ac:spMk id="116" creationId="{00000000-0000-0000-0000-000000000000}"/>
          </ac:spMkLst>
        </pc:spChg>
        <pc:spChg chg="del mod">
          <ac:chgData name="Ayanna Smith" userId="5siZjcP8FZvRM6m5m7t/UlGs2tLLnfJHGFVOmFRcdzE=" providerId="None" clId="Web-{20F57375-58FF-4FC2-8E8A-512BC149F618}" dt="2022-03-24T22:39:01.868" v="6"/>
          <ac:spMkLst>
            <pc:docMk/>
            <pc:sldMk cId="0" sldId="263"/>
            <ac:spMk id="118" creationId="{00000000-0000-0000-0000-000000000000}"/>
          </ac:spMkLst>
        </pc:spChg>
        <pc:grpChg chg="mod">
          <ac:chgData name="Ayanna Smith" userId="5siZjcP8FZvRM6m5m7t/UlGs2tLLnfJHGFVOmFRcdzE=" providerId="None" clId="Web-{20F57375-58FF-4FC2-8E8A-512BC149F618}" dt="2022-03-24T22:46:31.100" v="42"/>
          <ac:grpSpMkLst>
            <pc:docMk/>
            <pc:sldMk cId="0" sldId="263"/>
            <ac:grpSpMk id="119" creationId="{00000000-0000-0000-0000-000000000000}"/>
          </ac:grpSpMkLst>
        </pc:grpChg>
      </pc:sldChg>
      <pc:sldChg chg="modSp">
        <pc:chgData name="Ayanna Smith" userId="5siZjcP8FZvRM6m5m7t/UlGs2tLLnfJHGFVOmFRcdzE=" providerId="None" clId="Web-{20F57375-58FF-4FC2-8E8A-512BC149F618}" dt="2022-03-24T22:39:50.838" v="7"/>
        <pc:sldMkLst>
          <pc:docMk/>
          <pc:sldMk cId="0" sldId="266"/>
        </pc:sldMkLst>
        <pc:spChg chg="mod">
          <ac:chgData name="Ayanna Smith" userId="5siZjcP8FZvRM6m5m7t/UlGs2tLLnfJHGFVOmFRcdzE=" providerId="None" clId="Web-{20F57375-58FF-4FC2-8E8A-512BC149F618}" dt="2022-03-24T22:39:50.838" v="7"/>
          <ac:spMkLst>
            <pc:docMk/>
            <pc:sldMk cId="0" sldId="266"/>
            <ac:spMk id="3" creationId="{AA080CE2-74BA-447E-96A4-68D1178D68B4}"/>
          </ac:spMkLst>
        </pc:spChg>
      </pc:sldChg>
      <pc:sldChg chg="delSp modSp">
        <pc:chgData name="Ayanna Smith" userId="5siZjcP8FZvRM6m5m7t/UlGs2tLLnfJHGFVOmFRcdzE=" providerId="None" clId="Web-{20F57375-58FF-4FC2-8E8A-512BC149F618}" dt="2022-03-24T22:44:53.941" v="39" actId="20577"/>
        <pc:sldMkLst>
          <pc:docMk/>
          <pc:sldMk cId="0" sldId="270"/>
        </pc:sldMkLst>
        <pc:spChg chg="mod">
          <ac:chgData name="Ayanna Smith" userId="5siZjcP8FZvRM6m5m7t/UlGs2tLLnfJHGFVOmFRcdzE=" providerId="None" clId="Web-{20F57375-58FF-4FC2-8E8A-512BC149F618}" dt="2022-03-24T22:44:49.707" v="38" actId="20577"/>
          <ac:spMkLst>
            <pc:docMk/>
            <pc:sldMk cId="0" sldId="270"/>
            <ac:spMk id="6" creationId="{F3C9E6FA-3FA8-9B46-8846-A81BB68D6A07}"/>
          </ac:spMkLst>
        </pc:spChg>
        <pc:spChg chg="mod">
          <ac:chgData name="Ayanna Smith" userId="5siZjcP8FZvRM6m5m7t/UlGs2tLLnfJHGFVOmFRcdzE=" providerId="None" clId="Web-{20F57375-58FF-4FC2-8E8A-512BC149F618}" dt="2022-03-24T22:44:53.941" v="39" actId="20577"/>
          <ac:spMkLst>
            <pc:docMk/>
            <pc:sldMk cId="0" sldId="270"/>
            <ac:spMk id="7" creationId="{8DED4DE8-A64C-E540-900B-7CFF29C32FAB}"/>
          </ac:spMkLst>
        </pc:spChg>
        <pc:spChg chg="del">
          <ac:chgData name="Ayanna Smith" userId="5siZjcP8FZvRM6m5m7t/UlGs2tLLnfJHGFVOmFRcdzE=" providerId="None" clId="Web-{20F57375-58FF-4FC2-8E8A-512BC149F618}" dt="2022-03-24T22:39:56.635" v="8"/>
          <ac:spMkLst>
            <pc:docMk/>
            <pc:sldMk cId="0" sldId="270"/>
            <ac:spMk id="192" creationId="{00000000-0000-0000-0000-000000000000}"/>
          </ac:spMkLst>
        </pc:spChg>
      </pc:sldChg>
      <pc:sldChg chg="delSp modSp">
        <pc:chgData name="Ayanna Smith" userId="5siZjcP8FZvRM6m5m7t/UlGs2tLLnfJHGFVOmFRcdzE=" providerId="None" clId="Web-{20F57375-58FF-4FC2-8E8A-512BC149F618}" dt="2022-03-24T22:41:31.248" v="11"/>
        <pc:sldMkLst>
          <pc:docMk/>
          <pc:sldMk cId="0" sldId="276"/>
        </pc:sldMkLst>
        <pc:spChg chg="del">
          <ac:chgData name="Ayanna Smith" userId="5siZjcP8FZvRM6m5m7t/UlGs2tLLnfJHGFVOmFRcdzE=" providerId="None" clId="Web-{20F57375-58FF-4FC2-8E8A-512BC149F618}" dt="2022-03-24T22:40:45.996" v="10"/>
          <ac:spMkLst>
            <pc:docMk/>
            <pc:sldMk cId="0" sldId="276"/>
            <ac:spMk id="248" creationId="{00000000-0000-0000-0000-000000000000}"/>
          </ac:spMkLst>
        </pc:spChg>
        <pc:grpChg chg="mod">
          <ac:chgData name="Ayanna Smith" userId="5siZjcP8FZvRM6m5m7t/UlGs2tLLnfJHGFVOmFRcdzE=" providerId="None" clId="Web-{20F57375-58FF-4FC2-8E8A-512BC149F618}" dt="2022-03-24T22:41:31.248" v="11"/>
          <ac:grpSpMkLst>
            <pc:docMk/>
            <pc:sldMk cId="0" sldId="276"/>
            <ac:grpSpMk id="254" creationId="{00000000-0000-0000-0000-000000000000}"/>
          </ac:grpSpMkLst>
        </pc:grpChg>
      </pc:sldChg>
      <pc:sldChg chg="delSp">
        <pc:chgData name="Ayanna Smith" userId="5siZjcP8FZvRM6m5m7t/UlGs2tLLnfJHGFVOmFRcdzE=" providerId="None" clId="Web-{20F57375-58FF-4FC2-8E8A-512BC149F618}" dt="2022-03-24T22:41:39.232" v="13"/>
        <pc:sldMkLst>
          <pc:docMk/>
          <pc:sldMk cId="0" sldId="284"/>
        </pc:sldMkLst>
        <pc:picChg chg="del">
          <ac:chgData name="Ayanna Smith" userId="5siZjcP8FZvRM6m5m7t/UlGs2tLLnfJHGFVOmFRcdzE=" providerId="None" clId="Web-{20F57375-58FF-4FC2-8E8A-512BC149F618}" dt="2022-03-24T22:41:35.904" v="12"/>
          <ac:picMkLst>
            <pc:docMk/>
            <pc:sldMk cId="0" sldId="284"/>
            <ac:picMk id="363" creationId="{00000000-0000-0000-0000-000000000000}"/>
          </ac:picMkLst>
        </pc:picChg>
        <pc:picChg chg="del">
          <ac:chgData name="Ayanna Smith" userId="5siZjcP8FZvRM6m5m7t/UlGs2tLLnfJHGFVOmFRcdzE=" providerId="None" clId="Web-{20F57375-58FF-4FC2-8E8A-512BC149F618}" dt="2022-03-24T22:41:39.232" v="13"/>
          <ac:picMkLst>
            <pc:docMk/>
            <pc:sldMk cId="0" sldId="284"/>
            <ac:picMk id="364" creationId="{00000000-0000-0000-0000-000000000000}"/>
          </ac:picMkLst>
        </pc:picChg>
      </pc:sldChg>
      <pc:sldChg chg="modSp">
        <pc:chgData name="Ayanna Smith" userId="5siZjcP8FZvRM6m5m7t/UlGs2tLLnfJHGFVOmFRcdzE=" providerId="None" clId="Web-{20F57375-58FF-4FC2-8E8A-512BC149F618}" dt="2022-03-24T22:45:04.832" v="40" actId="20577"/>
        <pc:sldMkLst>
          <pc:docMk/>
          <pc:sldMk cId="88006148" sldId="291"/>
        </pc:sldMkLst>
        <pc:spChg chg="mod">
          <ac:chgData name="Ayanna Smith" userId="5siZjcP8FZvRM6m5m7t/UlGs2tLLnfJHGFVOmFRcdzE=" providerId="None" clId="Web-{20F57375-58FF-4FC2-8E8A-512BC149F618}" dt="2022-03-24T22:45:04.832" v="40" actId="20577"/>
          <ac:spMkLst>
            <pc:docMk/>
            <pc:sldMk cId="88006148" sldId="291"/>
            <ac:spMk id="2" creationId="{3966FDF7-468A-40C8-9A53-361978DD4775}"/>
          </ac:spMkLst>
        </pc:spChg>
      </pc:sldChg>
      <pc:sldChg chg="modSp">
        <pc:chgData name="Ayanna Smith" userId="5siZjcP8FZvRM6m5m7t/UlGs2tLLnfJHGFVOmFRcdzE=" providerId="None" clId="Web-{20F57375-58FF-4FC2-8E8A-512BC149F618}" dt="2022-03-24T22:45:11.051" v="41" actId="20577"/>
        <pc:sldMkLst>
          <pc:docMk/>
          <pc:sldMk cId="2857324921" sldId="292"/>
        </pc:sldMkLst>
        <pc:spChg chg="mod">
          <ac:chgData name="Ayanna Smith" userId="5siZjcP8FZvRM6m5m7t/UlGs2tLLnfJHGFVOmFRcdzE=" providerId="None" clId="Web-{20F57375-58FF-4FC2-8E8A-512BC149F618}" dt="2022-03-24T22:45:11.051" v="41" actId="20577"/>
          <ac:spMkLst>
            <pc:docMk/>
            <pc:sldMk cId="2857324921" sldId="292"/>
            <ac:spMk id="8" creationId="{B20955D0-AF60-46F7-8E63-DFC2B2CF4583}"/>
          </ac:spMkLst>
        </pc:spChg>
      </pc:sldChg>
      <pc:sldChg chg="modSp">
        <pc:chgData name="Ayanna Smith" userId="5siZjcP8FZvRM6m5m7t/UlGs2tLLnfJHGFVOmFRcdzE=" providerId="None" clId="Web-{20F57375-58FF-4FC2-8E8A-512BC149F618}" dt="2022-03-24T22:40:30.636" v="9"/>
        <pc:sldMkLst>
          <pc:docMk/>
          <pc:sldMk cId="2717496665" sldId="295"/>
        </pc:sldMkLst>
        <pc:spChg chg="mod">
          <ac:chgData name="Ayanna Smith" userId="5siZjcP8FZvRM6m5m7t/UlGs2tLLnfJHGFVOmFRcdzE=" providerId="None" clId="Web-{20F57375-58FF-4FC2-8E8A-512BC149F618}" dt="2022-03-24T22:40:30.636" v="9"/>
          <ac:spMkLst>
            <pc:docMk/>
            <pc:sldMk cId="2717496665" sldId="295"/>
            <ac:spMk id="4" creationId="{AA0E5025-2555-4FFB-B7A2-00533FC63342}"/>
          </ac:spMkLst>
        </pc:spChg>
      </pc:sldChg>
      <pc:sldChg chg="modSp">
        <pc:chgData name="Ayanna Smith" userId="5siZjcP8FZvRM6m5m7t/UlGs2tLLnfJHGFVOmFRcdzE=" providerId="None" clId="Web-{20F57375-58FF-4FC2-8E8A-512BC149F618}" dt="2022-03-24T22:43:40.611" v="17"/>
        <pc:sldMkLst>
          <pc:docMk/>
          <pc:sldMk cId="429119599" sldId="298"/>
        </pc:sldMkLst>
        <pc:spChg chg="mod">
          <ac:chgData name="Ayanna Smith" userId="5siZjcP8FZvRM6m5m7t/UlGs2tLLnfJHGFVOmFRcdzE=" providerId="None" clId="Web-{20F57375-58FF-4FC2-8E8A-512BC149F618}" dt="2022-03-24T22:43:40.611" v="17"/>
          <ac:spMkLst>
            <pc:docMk/>
            <pc:sldMk cId="429119599" sldId="298"/>
            <ac:spMk id="75" creationId="{00000000-0000-0000-0000-000000000000}"/>
          </ac:spMkLst>
        </pc:spChg>
        <pc:picChg chg="mod">
          <ac:chgData name="Ayanna Smith" userId="5siZjcP8FZvRM6m5m7t/UlGs2tLLnfJHGFVOmFRcdzE=" providerId="None" clId="Web-{20F57375-58FF-4FC2-8E8A-512BC149F618}" dt="2022-03-24T22:08:26.974" v="2"/>
          <ac:picMkLst>
            <pc:docMk/>
            <pc:sldMk cId="429119599" sldId="298"/>
            <ac:picMk id="4" creationId="{0DEB0C1A-0E1F-6857-4083-7998A782BA25}"/>
          </ac:picMkLst>
        </pc:picChg>
      </pc:sldChg>
      <pc:sldChg chg="modSp">
        <pc:chgData name="Ayanna Smith" userId="5siZjcP8FZvRM6m5m7t/UlGs2tLLnfJHGFVOmFRcdzE=" providerId="None" clId="Web-{20F57375-58FF-4FC2-8E8A-512BC149F618}" dt="2022-03-24T22:43:48.830" v="18"/>
        <pc:sldMkLst>
          <pc:docMk/>
          <pc:sldMk cId="1250323860" sldId="299"/>
        </pc:sldMkLst>
        <pc:spChg chg="mod">
          <ac:chgData name="Ayanna Smith" userId="5siZjcP8FZvRM6m5m7t/UlGs2tLLnfJHGFVOmFRcdzE=" providerId="None" clId="Web-{20F57375-58FF-4FC2-8E8A-512BC149F618}" dt="2022-03-24T22:43:48.830" v="18"/>
          <ac:spMkLst>
            <pc:docMk/>
            <pc:sldMk cId="1250323860" sldId="299"/>
            <ac:spMk id="75" creationId="{00000000-0000-0000-0000-000000000000}"/>
          </ac:spMkLst>
        </pc:spChg>
        <pc:picChg chg="mod">
          <ac:chgData name="Ayanna Smith" userId="5siZjcP8FZvRM6m5m7t/UlGs2tLLnfJHGFVOmFRcdzE=" providerId="None" clId="Web-{20F57375-58FF-4FC2-8E8A-512BC149F618}" dt="2022-03-24T22:41:45.701" v="14"/>
          <ac:picMkLst>
            <pc:docMk/>
            <pc:sldMk cId="1250323860" sldId="299"/>
            <ac:picMk id="69" creationId="{00000000-0000-0000-0000-000000000000}"/>
          </ac:picMkLst>
        </pc:picChg>
        <pc:picChg chg="mod">
          <ac:chgData name="Ayanna Smith" userId="5siZjcP8FZvRM6m5m7t/UlGs2tLLnfJHGFVOmFRcdzE=" providerId="None" clId="Web-{20F57375-58FF-4FC2-8E8A-512BC149F618}" dt="2022-03-24T22:41:53.608" v="15"/>
          <ac:picMkLst>
            <pc:docMk/>
            <pc:sldMk cId="1250323860" sldId="299"/>
            <ac:picMk id="73" creationId="{00000000-0000-0000-0000-000000000000}"/>
          </ac:picMkLst>
        </pc:picChg>
      </pc:sldChg>
      <pc:sldChg chg="modSp">
        <pc:chgData name="Ayanna Smith" userId="5siZjcP8FZvRM6m5m7t/UlGs2tLLnfJHGFVOmFRcdzE=" providerId="None" clId="Web-{20F57375-58FF-4FC2-8E8A-512BC149F618}" dt="2022-03-24T22:43:37.048" v="16"/>
        <pc:sldMkLst>
          <pc:docMk/>
          <pc:sldMk cId="1079074225" sldId="301"/>
        </pc:sldMkLst>
        <pc:spChg chg="mod">
          <ac:chgData name="Ayanna Smith" userId="5siZjcP8FZvRM6m5m7t/UlGs2tLLnfJHGFVOmFRcdzE=" providerId="None" clId="Web-{20F57375-58FF-4FC2-8E8A-512BC149F618}" dt="2022-03-24T22:43:37.048" v="16"/>
          <ac:spMkLst>
            <pc:docMk/>
            <pc:sldMk cId="1079074225" sldId="301"/>
            <ac:spMk id="75" creationId="{00000000-0000-0000-0000-000000000000}"/>
          </ac:spMkLst>
        </pc:spChg>
        <pc:picChg chg="mod">
          <ac:chgData name="Ayanna Smith" userId="5siZjcP8FZvRM6m5m7t/UlGs2tLLnfJHGFVOmFRcdzE=" providerId="None" clId="Web-{20F57375-58FF-4FC2-8E8A-512BC149F618}" dt="2022-03-24T22:08:01.693" v="0"/>
          <ac:picMkLst>
            <pc:docMk/>
            <pc:sldMk cId="1079074225" sldId="301"/>
            <ac:picMk id="69" creationId="{00000000-0000-0000-0000-000000000000}"/>
          </ac:picMkLst>
        </pc:picChg>
        <pc:picChg chg="mod">
          <ac:chgData name="Ayanna Smith" userId="5siZjcP8FZvRM6m5m7t/UlGs2tLLnfJHGFVOmFRcdzE=" providerId="None" clId="Web-{20F57375-58FF-4FC2-8E8A-512BC149F618}" dt="2022-03-24T22:08:12.334" v="1"/>
          <ac:picMkLst>
            <pc:docMk/>
            <pc:sldMk cId="1079074225" sldId="301"/>
            <ac:picMk id="73" creationId="{00000000-0000-0000-0000-000000000000}"/>
          </ac:picMkLst>
        </pc:picChg>
      </pc:sldChg>
    </pc:docChg>
  </pc:docChgLst>
  <pc:docChgLst>
    <pc:chgData name="Blaire Toso" userId="TJLY2w5som5akLvZr9RRrY55hM5IhDvPW9/aa1Nte+U=" providerId="None" clId="Web-{1475A3EF-F598-4CDD-9205-1A5C8C383133}"/>
    <pc:docChg chg="modSld">
      <pc:chgData name="Blaire Toso" userId="TJLY2w5som5akLvZr9RRrY55hM5IhDvPW9/aa1Nte+U=" providerId="None" clId="Web-{1475A3EF-F598-4CDD-9205-1A5C8C383133}" dt="2022-04-26T16:32:03.817" v="11" actId="14100"/>
      <pc:docMkLst>
        <pc:docMk/>
      </pc:docMkLst>
      <pc:sldChg chg="modSp">
        <pc:chgData name="Blaire Toso" userId="TJLY2w5som5akLvZr9RRrY55hM5IhDvPW9/aa1Nte+U=" providerId="None" clId="Web-{1475A3EF-F598-4CDD-9205-1A5C8C383133}" dt="2022-04-26T16:31:40.706" v="10" actId="14100"/>
        <pc:sldMkLst>
          <pc:docMk/>
          <pc:sldMk cId="0" sldId="259"/>
        </pc:sldMkLst>
        <pc:spChg chg="mod">
          <ac:chgData name="Blaire Toso" userId="TJLY2w5som5akLvZr9RRrY55hM5IhDvPW9/aa1Nte+U=" providerId="None" clId="Web-{1475A3EF-F598-4CDD-9205-1A5C8C383133}" dt="2022-04-26T16:31:40.706" v="10" actId="14100"/>
          <ac:spMkLst>
            <pc:docMk/>
            <pc:sldMk cId="0" sldId="259"/>
            <ac:spMk id="92" creationId="{00000000-0000-0000-0000-000000000000}"/>
          </ac:spMkLst>
        </pc:spChg>
      </pc:sldChg>
      <pc:sldChg chg="modSp">
        <pc:chgData name="Blaire Toso" userId="TJLY2w5som5akLvZr9RRrY55hM5IhDvPW9/aa1Nte+U=" providerId="None" clId="Web-{1475A3EF-F598-4CDD-9205-1A5C8C383133}" dt="2022-04-26T16:32:03.817" v="11" actId="14100"/>
        <pc:sldMkLst>
          <pc:docMk/>
          <pc:sldMk cId="2717496665" sldId="295"/>
        </pc:sldMkLst>
        <pc:spChg chg="mod">
          <ac:chgData name="Blaire Toso" userId="TJLY2w5som5akLvZr9RRrY55hM5IhDvPW9/aa1Nte+U=" providerId="None" clId="Web-{1475A3EF-F598-4CDD-9205-1A5C8C383133}" dt="2022-04-26T16:32:03.817" v="11" actId="14100"/>
          <ac:spMkLst>
            <pc:docMk/>
            <pc:sldMk cId="2717496665" sldId="295"/>
            <ac:spMk id="3" creationId="{475684DA-D2E7-438A-8518-04B7F9099B4B}"/>
          </ac:spMkLst>
        </pc:spChg>
      </pc:sldChg>
    </pc:docChg>
  </pc:docChgLst>
  <pc:docChgLst>
    <pc:chgData name="Ayanna Smith" userId="5siZjcP8FZvRM6m5m7t/UlGs2tLLnfJHGFVOmFRcdzE=" providerId="None" clId="Web-{F444F90F-689C-458E-974C-23CCE28F54B8}"/>
    <pc:docChg chg="addSld modSld">
      <pc:chgData name="Ayanna Smith" userId="5siZjcP8FZvRM6m5m7t/UlGs2tLLnfJHGFVOmFRcdzE=" providerId="None" clId="Web-{F444F90F-689C-458E-974C-23CCE28F54B8}" dt="2022-03-18T20:33:37.898" v="36"/>
      <pc:docMkLst>
        <pc:docMk/>
      </pc:docMkLst>
      <pc:sldChg chg="delSp modSp">
        <pc:chgData name="Ayanna Smith" userId="5siZjcP8FZvRM6m5m7t/UlGs2tLLnfJHGFVOmFRcdzE=" providerId="None" clId="Web-{F444F90F-689C-458E-974C-23CCE28F54B8}" dt="2022-03-18T20:30:22.362" v="23" actId="20577"/>
        <pc:sldMkLst>
          <pc:docMk/>
          <pc:sldMk cId="0" sldId="276"/>
        </pc:sldMkLst>
        <pc:spChg chg="del">
          <ac:chgData name="Ayanna Smith" userId="5siZjcP8FZvRM6m5m7t/UlGs2tLLnfJHGFVOmFRcdzE=" providerId="None" clId="Web-{F444F90F-689C-458E-974C-23CCE28F54B8}" dt="2022-03-18T20:28:21.187" v="4"/>
          <ac:spMkLst>
            <pc:docMk/>
            <pc:sldMk cId="0" sldId="276"/>
            <ac:spMk id="247" creationId="{00000000-0000-0000-0000-000000000000}"/>
          </ac:spMkLst>
        </pc:spChg>
        <pc:spChg chg="mod">
          <ac:chgData name="Ayanna Smith" userId="5siZjcP8FZvRM6m5m7t/UlGs2tLLnfJHGFVOmFRcdzE=" providerId="None" clId="Web-{F444F90F-689C-458E-974C-23CCE28F54B8}" dt="2022-03-18T20:30:22.362" v="23" actId="20577"/>
          <ac:spMkLst>
            <pc:docMk/>
            <pc:sldMk cId="0" sldId="276"/>
            <ac:spMk id="249" creationId="{00000000-0000-0000-0000-000000000000}"/>
          </ac:spMkLst>
        </pc:spChg>
        <pc:spChg chg="del">
          <ac:chgData name="Ayanna Smith" userId="5siZjcP8FZvRM6m5m7t/UlGs2tLLnfJHGFVOmFRcdzE=" providerId="None" clId="Web-{F444F90F-689C-458E-974C-23CCE28F54B8}" dt="2022-03-18T20:28:20.452" v="3"/>
          <ac:spMkLst>
            <pc:docMk/>
            <pc:sldMk cId="0" sldId="276"/>
            <ac:spMk id="250" creationId="{00000000-0000-0000-0000-000000000000}"/>
          </ac:spMkLst>
        </pc:spChg>
        <pc:spChg chg="del mod">
          <ac:chgData name="Ayanna Smith" userId="5siZjcP8FZvRM6m5m7t/UlGs2tLLnfJHGFVOmFRcdzE=" providerId="None" clId="Web-{F444F90F-689C-458E-974C-23CCE28F54B8}" dt="2022-03-18T20:30:02.361" v="19"/>
          <ac:spMkLst>
            <pc:docMk/>
            <pc:sldMk cId="0" sldId="276"/>
            <ac:spMk id="251" creationId="{00000000-0000-0000-0000-000000000000}"/>
          </ac:spMkLst>
        </pc:spChg>
        <pc:picChg chg="del">
          <ac:chgData name="Ayanna Smith" userId="5siZjcP8FZvRM6m5m7t/UlGs2tLLnfJHGFVOmFRcdzE=" providerId="None" clId="Web-{F444F90F-689C-458E-974C-23CCE28F54B8}" dt="2022-03-18T20:28:24.421" v="5"/>
          <ac:picMkLst>
            <pc:docMk/>
            <pc:sldMk cId="0" sldId="276"/>
            <ac:picMk id="252" creationId="{00000000-0000-0000-0000-000000000000}"/>
          </ac:picMkLst>
        </pc:picChg>
        <pc:picChg chg="del">
          <ac:chgData name="Ayanna Smith" userId="5siZjcP8FZvRM6m5m7t/UlGs2tLLnfJHGFVOmFRcdzE=" providerId="None" clId="Web-{F444F90F-689C-458E-974C-23CCE28F54B8}" dt="2022-03-18T20:28:18.718" v="2"/>
          <ac:picMkLst>
            <pc:docMk/>
            <pc:sldMk cId="0" sldId="276"/>
            <ac:picMk id="253" creationId="{00000000-0000-0000-0000-000000000000}"/>
          </ac:picMkLst>
        </pc:picChg>
        <pc:picChg chg="del">
          <ac:chgData name="Ayanna Smith" userId="5siZjcP8FZvRM6m5m7t/UlGs2tLLnfJHGFVOmFRcdzE=" providerId="None" clId="Web-{F444F90F-689C-458E-974C-23CCE28F54B8}" dt="2022-03-18T20:28:26.999" v="6"/>
          <ac:picMkLst>
            <pc:docMk/>
            <pc:sldMk cId="0" sldId="276"/>
            <ac:picMk id="270" creationId="{00000000-0000-0000-0000-000000000000}"/>
          </ac:picMkLst>
        </pc:picChg>
      </pc:sldChg>
      <pc:sldChg chg="delSp modSp mod setBg">
        <pc:chgData name="Ayanna Smith" userId="5siZjcP8FZvRM6m5m7t/UlGs2tLLnfJHGFVOmFRcdzE=" providerId="None" clId="Web-{F444F90F-689C-458E-974C-23CCE28F54B8}" dt="2022-03-18T20:31:29.426" v="30" actId="20577"/>
        <pc:sldMkLst>
          <pc:docMk/>
          <pc:sldMk cId="0" sldId="283"/>
        </pc:sldMkLst>
        <pc:spChg chg="mod">
          <ac:chgData name="Ayanna Smith" userId="5siZjcP8FZvRM6m5m7t/UlGs2tLLnfJHGFVOmFRcdzE=" providerId="None" clId="Web-{F444F90F-689C-458E-974C-23CCE28F54B8}" dt="2022-03-18T20:30:31.237" v="24" actId="1076"/>
          <ac:spMkLst>
            <pc:docMk/>
            <pc:sldMk cId="0" sldId="283"/>
            <ac:spMk id="350" creationId="{00000000-0000-0000-0000-000000000000}"/>
          </ac:spMkLst>
        </pc:spChg>
        <pc:spChg chg="mod">
          <ac:chgData name="Ayanna Smith" userId="5siZjcP8FZvRM6m5m7t/UlGs2tLLnfJHGFVOmFRcdzE=" providerId="None" clId="Web-{F444F90F-689C-458E-974C-23CCE28F54B8}" dt="2022-03-18T20:31:29.426" v="30" actId="20577"/>
          <ac:spMkLst>
            <pc:docMk/>
            <pc:sldMk cId="0" sldId="283"/>
            <ac:spMk id="351" creationId="{00000000-0000-0000-0000-000000000000}"/>
          </ac:spMkLst>
        </pc:spChg>
        <pc:picChg chg="del">
          <ac:chgData name="Ayanna Smith" userId="5siZjcP8FZvRM6m5m7t/UlGs2tLLnfJHGFVOmFRcdzE=" providerId="None" clId="Web-{F444F90F-689C-458E-974C-23CCE28F54B8}" dt="2022-03-18T20:29:01.094" v="9"/>
          <ac:picMkLst>
            <pc:docMk/>
            <pc:sldMk cId="0" sldId="283"/>
            <ac:picMk id="353" creationId="{00000000-0000-0000-0000-000000000000}"/>
          </ac:picMkLst>
        </pc:picChg>
        <pc:picChg chg="del">
          <ac:chgData name="Ayanna Smith" userId="5siZjcP8FZvRM6m5m7t/UlGs2tLLnfJHGFVOmFRcdzE=" providerId="None" clId="Web-{F444F90F-689C-458E-974C-23CCE28F54B8}" dt="2022-03-18T20:29:01.610" v="10"/>
          <ac:picMkLst>
            <pc:docMk/>
            <pc:sldMk cId="0" sldId="283"/>
            <ac:picMk id="354" creationId="{00000000-0000-0000-0000-000000000000}"/>
          </ac:picMkLst>
        </pc:picChg>
        <pc:picChg chg="del">
          <ac:chgData name="Ayanna Smith" userId="5siZjcP8FZvRM6m5m7t/UlGs2tLLnfJHGFVOmFRcdzE=" providerId="None" clId="Web-{F444F90F-689C-458E-974C-23CCE28F54B8}" dt="2022-03-18T20:29:03.328" v="11"/>
          <ac:picMkLst>
            <pc:docMk/>
            <pc:sldMk cId="0" sldId="283"/>
            <ac:picMk id="355" creationId="{00000000-0000-0000-0000-000000000000}"/>
          </ac:picMkLst>
        </pc:picChg>
      </pc:sldChg>
      <pc:sldChg chg="delSp modSp">
        <pc:chgData name="Ayanna Smith" userId="5siZjcP8FZvRM6m5m7t/UlGs2tLLnfJHGFVOmFRcdzE=" providerId="None" clId="Web-{F444F90F-689C-458E-974C-23CCE28F54B8}" dt="2022-03-18T20:33:18.648" v="35"/>
        <pc:sldMkLst>
          <pc:docMk/>
          <pc:sldMk cId="0" sldId="284"/>
        </pc:sldMkLst>
        <pc:spChg chg="del">
          <ac:chgData name="Ayanna Smith" userId="5siZjcP8FZvRM6m5m7t/UlGs2tLLnfJHGFVOmFRcdzE=" providerId="None" clId="Web-{F444F90F-689C-458E-974C-23CCE28F54B8}" dt="2022-03-18T20:33:00.506" v="31"/>
          <ac:spMkLst>
            <pc:docMk/>
            <pc:sldMk cId="0" sldId="284"/>
            <ac:spMk id="3" creationId="{A85D396C-0128-4A90-88F1-D3ADB6C8D5B7}"/>
          </ac:spMkLst>
        </pc:spChg>
        <pc:spChg chg="del">
          <ac:chgData name="Ayanna Smith" userId="5siZjcP8FZvRM6m5m7t/UlGs2tLLnfJHGFVOmFRcdzE=" providerId="None" clId="Web-{F444F90F-689C-458E-974C-23CCE28F54B8}" dt="2022-03-18T20:33:18.648" v="35"/>
          <ac:spMkLst>
            <pc:docMk/>
            <pc:sldMk cId="0" sldId="284"/>
            <ac:spMk id="362" creationId="{00000000-0000-0000-0000-000000000000}"/>
          </ac:spMkLst>
        </pc:spChg>
        <pc:spChg chg="mod">
          <ac:chgData name="Ayanna Smith" userId="5siZjcP8FZvRM6m5m7t/UlGs2tLLnfJHGFVOmFRcdzE=" providerId="None" clId="Web-{F444F90F-689C-458E-974C-23CCE28F54B8}" dt="2022-03-18T20:33:17.132" v="34" actId="14100"/>
          <ac:spMkLst>
            <pc:docMk/>
            <pc:sldMk cId="0" sldId="284"/>
            <ac:spMk id="367" creationId="{00000000-0000-0000-0000-000000000000}"/>
          </ac:spMkLst>
        </pc:spChg>
        <pc:picChg chg="del">
          <ac:chgData name="Ayanna Smith" userId="5siZjcP8FZvRM6m5m7t/UlGs2tLLnfJHGFVOmFRcdzE=" providerId="None" clId="Web-{F444F90F-689C-458E-974C-23CCE28F54B8}" dt="2022-03-18T20:31:16.472" v="29"/>
          <ac:picMkLst>
            <pc:docMk/>
            <pc:sldMk cId="0" sldId="284"/>
            <ac:picMk id="360" creationId="{00000000-0000-0000-0000-000000000000}"/>
          </ac:picMkLst>
        </pc:picChg>
        <pc:picChg chg="del">
          <ac:chgData name="Ayanna Smith" userId="5siZjcP8FZvRM6m5m7t/UlGs2tLLnfJHGFVOmFRcdzE=" providerId="None" clId="Web-{F444F90F-689C-458E-974C-23CCE28F54B8}" dt="2022-03-18T20:31:13.879" v="28"/>
          <ac:picMkLst>
            <pc:docMk/>
            <pc:sldMk cId="0" sldId="284"/>
            <ac:picMk id="361" creationId="{00000000-0000-0000-0000-000000000000}"/>
          </ac:picMkLst>
        </pc:picChg>
      </pc:sldChg>
      <pc:sldChg chg="addSp delSp">
        <pc:chgData name="Ayanna Smith" userId="5siZjcP8FZvRM6m5m7t/UlGs2tLLnfJHGFVOmFRcdzE=" providerId="None" clId="Web-{F444F90F-689C-458E-974C-23CCE28F54B8}" dt="2022-03-18T20:27:56.498" v="1"/>
        <pc:sldMkLst>
          <pc:docMk/>
          <pc:sldMk cId="88006148" sldId="291"/>
        </pc:sldMkLst>
        <pc:spChg chg="add del">
          <ac:chgData name="Ayanna Smith" userId="5siZjcP8FZvRM6m5m7t/UlGs2tLLnfJHGFVOmFRcdzE=" providerId="None" clId="Web-{F444F90F-689C-458E-974C-23CCE28F54B8}" dt="2022-03-18T20:27:56.498" v="1"/>
          <ac:spMkLst>
            <pc:docMk/>
            <pc:sldMk cId="88006148" sldId="291"/>
            <ac:spMk id="201" creationId="{00000000-0000-0000-0000-000000000000}"/>
          </ac:spMkLst>
        </pc:spChg>
      </pc:sldChg>
      <pc:sldChg chg="modSp">
        <pc:chgData name="Ayanna Smith" userId="5siZjcP8FZvRM6m5m7t/UlGs2tLLnfJHGFVOmFRcdzE=" providerId="None" clId="Web-{F444F90F-689C-458E-974C-23CCE28F54B8}" dt="2022-03-18T20:30:47.425" v="27" actId="20577"/>
        <pc:sldMkLst>
          <pc:docMk/>
          <pc:sldMk cId="4263571490" sldId="294"/>
        </pc:sldMkLst>
        <pc:spChg chg="mod">
          <ac:chgData name="Ayanna Smith" userId="5siZjcP8FZvRM6m5m7t/UlGs2tLLnfJHGFVOmFRcdzE=" providerId="None" clId="Web-{F444F90F-689C-458E-974C-23CCE28F54B8}" dt="2022-03-18T20:30:47.425" v="27" actId="20577"/>
          <ac:spMkLst>
            <pc:docMk/>
            <pc:sldMk cId="4263571490" sldId="294"/>
            <ac:spMk id="198" creationId="{00000000-0000-0000-0000-000000000000}"/>
          </ac:spMkLst>
        </pc:spChg>
      </pc:sldChg>
      <pc:sldChg chg="add">
        <pc:chgData name="Ayanna Smith" userId="5siZjcP8FZvRM6m5m7t/UlGs2tLLnfJHGFVOmFRcdzE=" providerId="None" clId="Web-{F444F90F-689C-458E-974C-23CCE28F54B8}" dt="2022-03-18T20:33:37.898" v="36"/>
        <pc:sldMkLst>
          <pc:docMk/>
          <pc:sldMk cId="1410338322" sldId="297"/>
        </pc:sldMkLst>
      </pc:sldChg>
    </pc:docChg>
  </pc:docChgLst>
  <pc:docChgLst>
    <pc:chgData name="Ayanna Smith" userId="5siZjcP8FZvRM6m5m7t/UlGs2tLLnfJHGFVOmFRcdzE=" providerId="None" clId="Web-{E07E6F22-D917-40A3-9541-E7C389ED204B}"/>
    <pc:docChg chg="modSld">
      <pc:chgData name="Ayanna Smith" userId="5siZjcP8FZvRM6m5m7t/UlGs2tLLnfJHGFVOmFRcdzE=" providerId="None" clId="Web-{E07E6F22-D917-40A3-9541-E7C389ED204B}" dt="2022-04-08T17:54:51.995" v="3" actId="20577"/>
      <pc:docMkLst>
        <pc:docMk/>
      </pc:docMkLst>
      <pc:sldChg chg="modSp">
        <pc:chgData name="Ayanna Smith" userId="5siZjcP8FZvRM6m5m7t/UlGs2tLLnfJHGFVOmFRcdzE=" providerId="None" clId="Web-{E07E6F22-D917-40A3-9541-E7C389ED204B}" dt="2022-04-08T17:54:51.995" v="3" actId="20577"/>
        <pc:sldMkLst>
          <pc:docMk/>
          <pc:sldMk cId="0" sldId="256"/>
        </pc:sldMkLst>
        <pc:spChg chg="mod">
          <ac:chgData name="Ayanna Smith" userId="5siZjcP8FZvRM6m5m7t/UlGs2tLLnfJHGFVOmFRcdzE=" providerId="None" clId="Web-{E07E6F22-D917-40A3-9541-E7C389ED204B}" dt="2022-04-08T17:54:51.995" v="3" actId="20577"/>
          <ac:spMkLst>
            <pc:docMk/>
            <pc:sldMk cId="0" sldId="256"/>
            <ac:spMk id="68" creationId="{00000000-0000-0000-0000-000000000000}"/>
          </ac:spMkLst>
        </pc:spChg>
      </pc:sldChg>
    </pc:docChg>
  </pc:docChgLst>
  <pc:docChgLst>
    <pc:chgData name="Jessica Keach" userId="X8sSn/sbgpZu11qv90ekWA0i8ZrMS9lNqx01o9vg5xE=" providerId="None" clId="Web-{FED5DBE3-B977-4B88-B329-4D461C5400CD}"/>
    <pc:docChg chg="modSld">
      <pc:chgData name="Jessica Keach" userId="X8sSn/sbgpZu11qv90ekWA0i8ZrMS9lNqx01o9vg5xE=" providerId="None" clId="Web-{FED5DBE3-B977-4B88-B329-4D461C5400CD}" dt="2022-03-17T22:42:16.060" v="161" actId="1076"/>
      <pc:docMkLst>
        <pc:docMk/>
      </pc:docMkLst>
      <pc:sldChg chg="addCm">
        <pc:chgData name="Jessica Keach" userId="X8sSn/sbgpZu11qv90ekWA0i8ZrMS9lNqx01o9vg5xE=" providerId="None" clId="Web-{FED5DBE3-B977-4B88-B329-4D461C5400CD}" dt="2022-03-17T15:48:52.942" v="158"/>
        <pc:sldMkLst>
          <pc:docMk/>
          <pc:sldMk cId="0" sldId="257"/>
        </pc:sldMkLst>
      </pc:sldChg>
      <pc:sldChg chg="addSp modSp addCm">
        <pc:chgData name="Jessica Keach" userId="X8sSn/sbgpZu11qv90ekWA0i8ZrMS9lNqx01o9vg5xE=" providerId="None" clId="Web-{FED5DBE3-B977-4B88-B329-4D461C5400CD}" dt="2022-03-17T15:49:07.505" v="159" actId="20577"/>
        <pc:sldMkLst>
          <pc:docMk/>
          <pc:sldMk cId="0" sldId="260"/>
        </pc:sldMkLst>
        <pc:spChg chg="add mod">
          <ac:chgData name="Jessica Keach" userId="X8sSn/sbgpZu11qv90ekWA0i8ZrMS9lNqx01o9vg5xE=" providerId="None" clId="Web-{FED5DBE3-B977-4B88-B329-4D461C5400CD}" dt="2022-03-17T15:49:07.505" v="159" actId="20577"/>
          <ac:spMkLst>
            <pc:docMk/>
            <pc:sldMk cId="0" sldId="260"/>
            <ac:spMk id="2" creationId="{BE098EA4-7097-4FB4-B8CA-6D00F2DC1923}"/>
          </ac:spMkLst>
        </pc:spChg>
        <pc:spChg chg="mod">
          <ac:chgData name="Jessica Keach" userId="X8sSn/sbgpZu11qv90ekWA0i8ZrMS9lNqx01o9vg5xE=" providerId="None" clId="Web-{FED5DBE3-B977-4B88-B329-4D461C5400CD}" dt="2022-03-17T15:46:04.501" v="133" actId="1076"/>
          <ac:spMkLst>
            <pc:docMk/>
            <pc:sldMk cId="0" sldId="260"/>
            <ac:spMk id="98" creationId="{00000000-0000-0000-0000-000000000000}"/>
          </ac:spMkLst>
        </pc:spChg>
        <pc:spChg chg="mod">
          <ac:chgData name="Jessica Keach" userId="X8sSn/sbgpZu11qv90ekWA0i8ZrMS9lNqx01o9vg5xE=" providerId="None" clId="Web-{FED5DBE3-B977-4B88-B329-4D461C5400CD}" dt="2022-03-17T15:47:56.738" v="156" actId="20577"/>
          <ac:spMkLst>
            <pc:docMk/>
            <pc:sldMk cId="0" sldId="260"/>
            <ac:spMk id="99" creationId="{00000000-0000-0000-0000-000000000000}"/>
          </ac:spMkLst>
        </pc:spChg>
      </pc:sldChg>
      <pc:sldChg chg="addSp modSp">
        <pc:chgData name="Jessica Keach" userId="X8sSn/sbgpZu11qv90ekWA0i8ZrMS9lNqx01o9vg5xE=" providerId="None" clId="Web-{FED5DBE3-B977-4B88-B329-4D461C5400CD}" dt="2022-03-17T22:42:16.060" v="161" actId="1076"/>
        <pc:sldMkLst>
          <pc:docMk/>
          <pc:sldMk cId="0" sldId="271"/>
        </pc:sldMkLst>
        <pc:spChg chg="add mod">
          <ac:chgData name="Jessica Keach" userId="X8sSn/sbgpZu11qv90ekWA0i8ZrMS9lNqx01o9vg5xE=" providerId="None" clId="Web-{FED5DBE3-B977-4B88-B329-4D461C5400CD}" dt="2022-03-17T22:42:16.060" v="161" actId="1076"/>
          <ac:spMkLst>
            <pc:docMk/>
            <pc:sldMk cId="0" sldId="271"/>
            <ac:spMk id="2" creationId="{D6510AE9-884D-45B9-91EE-4497226DB786}"/>
          </ac:spMkLst>
        </pc:spChg>
      </pc:sldChg>
    </pc:docChg>
  </pc:docChgLst>
  <pc:docChgLst>
    <pc:chgData name="Ayanna Smith" clId="Web-{5FC4BD9C-424A-4689-87A6-A9F07D9EFC30}"/>
    <pc:docChg chg="modSld">
      <pc:chgData name="Ayanna Smith" userId="" providerId="" clId="Web-{5FC4BD9C-424A-4689-87A6-A9F07D9EFC30}" dt="2022-04-04T19:26:01.512" v="0"/>
      <pc:docMkLst>
        <pc:docMk/>
      </pc:docMkLst>
      <pc:sldChg chg="modSp">
        <pc:chgData name="Ayanna Smith" userId="" providerId="" clId="Web-{5FC4BD9C-424A-4689-87A6-A9F07D9EFC30}" dt="2022-04-04T19:26:01.512" v="0"/>
        <pc:sldMkLst>
          <pc:docMk/>
          <pc:sldMk cId="1253027936" sldId="293"/>
        </pc:sldMkLst>
        <pc:graphicFrameChg chg="modGraphic">
          <ac:chgData name="Ayanna Smith" userId="" providerId="" clId="Web-{5FC4BD9C-424A-4689-87A6-A9F07D9EFC30}" dt="2022-04-04T19:26:01.512" v="0"/>
          <ac:graphicFrameMkLst>
            <pc:docMk/>
            <pc:sldMk cId="1253027936" sldId="293"/>
            <ac:graphicFrameMk id="2" creationId="{7BB92284-EEAC-4283-8AE9-FBEEF1547E7A}"/>
          </ac:graphicFrameMkLst>
        </pc:graphicFrameChg>
      </pc:sldChg>
    </pc:docChg>
  </pc:docChgLst>
  <pc:docChgLst>
    <pc:chgData name="Ayanna Smith" userId="5siZjcP8FZvRM6m5m7t/UlGs2tLLnfJHGFVOmFRcdzE=" providerId="None" clId="Web-{80F1FE46-524B-4F99-BD6F-72081966A974}"/>
    <pc:docChg chg="modSld">
      <pc:chgData name="Ayanna Smith" userId="5siZjcP8FZvRM6m5m7t/UlGs2tLLnfJHGFVOmFRcdzE=" providerId="None" clId="Web-{80F1FE46-524B-4F99-BD6F-72081966A974}" dt="2022-03-25T21:47:20.775" v="28"/>
      <pc:docMkLst>
        <pc:docMk/>
      </pc:docMkLst>
      <pc:sldChg chg="modSp">
        <pc:chgData name="Ayanna Smith" userId="5siZjcP8FZvRM6m5m7t/UlGs2tLLnfJHGFVOmFRcdzE=" providerId="None" clId="Web-{80F1FE46-524B-4F99-BD6F-72081966A974}" dt="2022-03-25T21:47:19.603" v="22"/>
        <pc:sldMkLst>
          <pc:docMk/>
          <pc:sldMk cId="0" sldId="256"/>
        </pc:sldMkLst>
        <pc:spChg chg="ord">
          <ac:chgData name="Ayanna Smith" userId="5siZjcP8FZvRM6m5m7t/UlGs2tLLnfJHGFVOmFRcdzE=" providerId="None" clId="Web-{80F1FE46-524B-4F99-BD6F-72081966A974}" dt="2022-03-25T21:47:19.603" v="22"/>
          <ac:spMkLst>
            <pc:docMk/>
            <pc:sldMk cId="0" sldId="256"/>
            <ac:spMk id="70" creationId="{00000000-0000-0000-0000-000000000000}"/>
          </ac:spMkLst>
        </pc:spChg>
      </pc:sldChg>
      <pc:sldChg chg="modSp">
        <pc:chgData name="Ayanna Smith" userId="5siZjcP8FZvRM6m5m7t/UlGs2tLLnfJHGFVOmFRcdzE=" providerId="None" clId="Web-{80F1FE46-524B-4F99-BD6F-72081966A974}" dt="2022-03-25T21:30:45.171" v="8"/>
        <pc:sldMkLst>
          <pc:docMk/>
          <pc:sldMk cId="0" sldId="262"/>
        </pc:sldMkLst>
        <pc:spChg chg="ord">
          <ac:chgData name="Ayanna Smith" userId="5siZjcP8FZvRM6m5m7t/UlGs2tLLnfJHGFVOmFRcdzE=" providerId="None" clId="Web-{80F1FE46-524B-4F99-BD6F-72081966A974}" dt="2022-03-25T21:30:45.171" v="8"/>
          <ac:spMkLst>
            <pc:docMk/>
            <pc:sldMk cId="0" sldId="262"/>
            <ac:spMk id="5" creationId="{CBA76D0D-5913-D266-82DE-777EAEDD32B2}"/>
          </ac:spMkLst>
        </pc:spChg>
        <pc:picChg chg="ord">
          <ac:chgData name="Ayanna Smith" userId="5siZjcP8FZvRM6m5m7t/UlGs2tLLnfJHGFVOmFRcdzE=" providerId="None" clId="Web-{80F1FE46-524B-4F99-BD6F-72081966A974}" dt="2022-03-25T21:30:38.546" v="7"/>
          <ac:picMkLst>
            <pc:docMk/>
            <pc:sldMk cId="0" sldId="262"/>
            <ac:picMk id="4" creationId="{6D5E7C5E-F99B-45CC-BEE5-232435617768}"/>
          </ac:picMkLst>
        </pc:picChg>
      </pc:sldChg>
      <pc:sldChg chg="modSp">
        <pc:chgData name="Ayanna Smith" userId="5siZjcP8FZvRM6m5m7t/UlGs2tLLnfJHGFVOmFRcdzE=" providerId="None" clId="Web-{80F1FE46-524B-4F99-BD6F-72081966A974}" dt="2022-03-25T21:47:19.962" v="25"/>
        <pc:sldMkLst>
          <pc:docMk/>
          <pc:sldMk cId="0" sldId="265"/>
        </pc:sldMkLst>
        <pc:spChg chg="ord">
          <ac:chgData name="Ayanna Smith" userId="5siZjcP8FZvRM6m5m7t/UlGs2tLLnfJHGFVOmFRcdzE=" providerId="None" clId="Web-{80F1FE46-524B-4F99-BD6F-72081966A974}" dt="2022-03-25T21:31:11.062" v="9"/>
          <ac:spMkLst>
            <pc:docMk/>
            <pc:sldMk cId="0" sldId="265"/>
            <ac:spMk id="148" creationId="{00000000-0000-0000-0000-000000000000}"/>
          </ac:spMkLst>
        </pc:spChg>
        <pc:spChg chg="ord">
          <ac:chgData name="Ayanna Smith" userId="5siZjcP8FZvRM6m5m7t/UlGs2tLLnfJHGFVOmFRcdzE=" providerId="None" clId="Web-{80F1FE46-524B-4F99-BD6F-72081966A974}" dt="2022-03-25T21:47:19.962" v="25"/>
          <ac:spMkLst>
            <pc:docMk/>
            <pc:sldMk cId="0" sldId="265"/>
            <ac:spMk id="149" creationId="{00000000-0000-0000-0000-000000000000}"/>
          </ac:spMkLst>
        </pc:spChg>
      </pc:sldChg>
      <pc:sldChg chg="modSp">
        <pc:chgData name="Ayanna Smith" userId="5siZjcP8FZvRM6m5m7t/UlGs2tLLnfJHGFVOmFRcdzE=" providerId="None" clId="Web-{80F1FE46-524B-4F99-BD6F-72081966A974}" dt="2022-03-25T21:47:20.025" v="26"/>
        <pc:sldMkLst>
          <pc:docMk/>
          <pc:sldMk cId="0" sldId="266"/>
        </pc:sldMkLst>
        <pc:spChg chg="ord">
          <ac:chgData name="Ayanna Smith" userId="5siZjcP8FZvRM6m5m7t/UlGs2tLLnfJHGFVOmFRcdzE=" providerId="None" clId="Web-{80F1FE46-524B-4F99-BD6F-72081966A974}" dt="2022-03-25T21:31:33.344" v="14"/>
          <ac:spMkLst>
            <pc:docMk/>
            <pc:sldMk cId="0" sldId="266"/>
            <ac:spMk id="3" creationId="{AA080CE2-74BA-447E-96A4-68D1178D68B4}"/>
          </ac:spMkLst>
        </pc:spChg>
        <pc:spChg chg="ord">
          <ac:chgData name="Ayanna Smith" userId="5siZjcP8FZvRM6m5m7t/UlGs2tLLnfJHGFVOmFRcdzE=" providerId="None" clId="Web-{80F1FE46-524B-4F99-BD6F-72081966A974}" dt="2022-03-25T21:47:20.025" v="26"/>
          <ac:spMkLst>
            <pc:docMk/>
            <pc:sldMk cId="0" sldId="266"/>
            <ac:spMk id="155" creationId="{00000000-0000-0000-0000-000000000000}"/>
          </ac:spMkLst>
        </pc:spChg>
        <pc:spChg chg="ord">
          <ac:chgData name="Ayanna Smith" userId="5siZjcP8FZvRM6m5m7t/UlGs2tLLnfJHGFVOmFRcdzE=" providerId="None" clId="Web-{80F1FE46-524B-4F99-BD6F-72081966A974}" dt="2022-03-25T21:31:20.062" v="10"/>
          <ac:spMkLst>
            <pc:docMk/>
            <pc:sldMk cId="0" sldId="266"/>
            <ac:spMk id="156" creationId="{00000000-0000-0000-0000-000000000000}"/>
          </ac:spMkLst>
        </pc:spChg>
        <pc:spChg chg="ord">
          <ac:chgData name="Ayanna Smith" userId="5siZjcP8FZvRM6m5m7t/UlGs2tLLnfJHGFVOmFRcdzE=" providerId="None" clId="Web-{80F1FE46-524B-4F99-BD6F-72081966A974}" dt="2022-03-25T21:31:24.172" v="11"/>
          <ac:spMkLst>
            <pc:docMk/>
            <pc:sldMk cId="0" sldId="266"/>
            <ac:spMk id="157" creationId="{00000000-0000-0000-0000-000000000000}"/>
          </ac:spMkLst>
        </pc:spChg>
        <pc:spChg chg="ord">
          <ac:chgData name="Ayanna Smith" userId="5siZjcP8FZvRM6m5m7t/UlGs2tLLnfJHGFVOmFRcdzE=" providerId="None" clId="Web-{80F1FE46-524B-4F99-BD6F-72081966A974}" dt="2022-03-25T21:31:27.984" v="12"/>
          <ac:spMkLst>
            <pc:docMk/>
            <pc:sldMk cId="0" sldId="266"/>
            <ac:spMk id="158" creationId="{00000000-0000-0000-0000-000000000000}"/>
          </ac:spMkLst>
        </pc:spChg>
        <pc:picChg chg="ord">
          <ac:chgData name="Ayanna Smith" userId="5siZjcP8FZvRM6m5m7t/UlGs2tLLnfJHGFVOmFRcdzE=" providerId="None" clId="Web-{80F1FE46-524B-4F99-BD6F-72081966A974}" dt="2022-03-25T21:31:29.297" v="13"/>
          <ac:picMkLst>
            <pc:docMk/>
            <pc:sldMk cId="0" sldId="266"/>
            <ac:picMk id="2" creationId="{E757E33D-9D24-4625-9EC3-97312BE589D2}"/>
          </ac:picMkLst>
        </pc:picChg>
        <pc:picChg chg="ord">
          <ac:chgData name="Ayanna Smith" userId="5siZjcP8FZvRM6m5m7t/UlGs2tLLnfJHGFVOmFRcdzE=" providerId="None" clId="Web-{80F1FE46-524B-4F99-BD6F-72081966A974}" dt="2022-03-25T21:31:35.828" v="15"/>
          <ac:picMkLst>
            <pc:docMk/>
            <pc:sldMk cId="0" sldId="266"/>
            <ac:picMk id="5" creationId="{3CD507E8-405F-7242-95C8-10BBE25A17AC}"/>
          </ac:picMkLst>
        </pc:picChg>
      </pc:sldChg>
      <pc:sldChg chg="modSp">
        <pc:chgData name="Ayanna Smith" userId="5siZjcP8FZvRM6m5m7t/UlGs2tLLnfJHGFVOmFRcdzE=" providerId="None" clId="Web-{80F1FE46-524B-4F99-BD6F-72081966A974}" dt="2022-03-25T21:47:20.181" v="27"/>
        <pc:sldMkLst>
          <pc:docMk/>
          <pc:sldMk cId="0" sldId="267"/>
        </pc:sldMkLst>
        <pc:spChg chg="ord">
          <ac:chgData name="Ayanna Smith" userId="5siZjcP8FZvRM6m5m7t/UlGs2tLLnfJHGFVOmFRcdzE=" providerId="None" clId="Web-{80F1FE46-524B-4F99-BD6F-72081966A974}" dt="2022-03-25T21:47:20.181" v="27"/>
          <ac:spMkLst>
            <pc:docMk/>
            <pc:sldMk cId="0" sldId="267"/>
            <ac:spMk id="164" creationId="{00000000-0000-0000-0000-000000000000}"/>
          </ac:spMkLst>
        </pc:spChg>
      </pc:sldChg>
      <pc:sldChg chg="modSp">
        <pc:chgData name="Ayanna Smith" userId="5siZjcP8FZvRM6m5m7t/UlGs2tLLnfJHGFVOmFRcdzE=" providerId="None" clId="Web-{80F1FE46-524B-4F99-BD6F-72081966A974}" dt="2022-03-25T21:47:20.775" v="28"/>
        <pc:sldMkLst>
          <pc:docMk/>
          <pc:sldMk cId="0" sldId="269"/>
        </pc:sldMkLst>
        <pc:spChg chg="ord">
          <ac:chgData name="Ayanna Smith" userId="5siZjcP8FZvRM6m5m7t/UlGs2tLLnfJHGFVOmFRcdzE=" providerId="None" clId="Web-{80F1FE46-524B-4F99-BD6F-72081966A974}" dt="2022-03-25T21:32:05.376" v="17"/>
          <ac:spMkLst>
            <pc:docMk/>
            <pc:sldMk cId="0" sldId="269"/>
            <ac:spMk id="182" creationId="{00000000-0000-0000-0000-000000000000}"/>
          </ac:spMkLst>
        </pc:spChg>
        <pc:spChg chg="ord">
          <ac:chgData name="Ayanna Smith" userId="5siZjcP8FZvRM6m5m7t/UlGs2tLLnfJHGFVOmFRcdzE=" providerId="None" clId="Web-{80F1FE46-524B-4F99-BD6F-72081966A974}" dt="2022-03-25T21:47:20.775" v="28"/>
          <ac:spMkLst>
            <pc:docMk/>
            <pc:sldMk cId="0" sldId="269"/>
            <ac:spMk id="183" creationId="{00000000-0000-0000-0000-000000000000}"/>
          </ac:spMkLst>
        </pc:spChg>
      </pc:sldChg>
      <pc:sldChg chg="modSp">
        <pc:chgData name="Ayanna Smith" userId="5siZjcP8FZvRM6m5m7t/UlGs2tLLnfJHGFVOmFRcdzE=" providerId="None" clId="Web-{80F1FE46-524B-4F99-BD6F-72081966A974}" dt="2022-03-25T21:47:19.431" v="21"/>
        <pc:sldMkLst>
          <pc:docMk/>
          <pc:sldMk cId="0" sldId="270"/>
        </pc:sldMkLst>
        <pc:spChg chg="ord">
          <ac:chgData name="Ayanna Smith" userId="5siZjcP8FZvRM6m5m7t/UlGs2tLLnfJHGFVOmFRcdzE=" providerId="None" clId="Web-{80F1FE46-524B-4F99-BD6F-72081966A974}" dt="2022-03-25T21:47:19.431" v="21"/>
          <ac:spMkLst>
            <pc:docMk/>
            <pc:sldMk cId="0" sldId="270"/>
            <ac:spMk id="189" creationId="{00000000-0000-0000-0000-000000000000}"/>
          </ac:spMkLst>
        </pc:spChg>
        <pc:spChg chg="ord">
          <ac:chgData name="Ayanna Smith" userId="5siZjcP8FZvRM6m5m7t/UlGs2tLLnfJHGFVOmFRcdzE=" providerId="None" clId="Web-{80F1FE46-524B-4F99-BD6F-72081966A974}" dt="2022-03-25T21:47:17.572" v="20"/>
          <ac:spMkLst>
            <pc:docMk/>
            <pc:sldMk cId="0" sldId="270"/>
            <ac:spMk id="190" creationId="{00000000-0000-0000-0000-000000000000}"/>
          </ac:spMkLst>
        </pc:spChg>
      </pc:sldChg>
      <pc:sldChg chg="modSp">
        <pc:chgData name="Ayanna Smith" userId="5siZjcP8FZvRM6m5m7t/UlGs2tLLnfJHGFVOmFRcdzE=" providerId="None" clId="Web-{80F1FE46-524B-4F99-BD6F-72081966A974}" dt="2022-03-25T21:47:19.869" v="24"/>
        <pc:sldMkLst>
          <pc:docMk/>
          <pc:sldMk cId="429119599" sldId="298"/>
        </pc:sldMkLst>
        <pc:spChg chg="ord">
          <ac:chgData name="Ayanna Smith" userId="5siZjcP8FZvRM6m5m7t/UlGs2tLLnfJHGFVOmFRcdzE=" providerId="None" clId="Web-{80F1FE46-524B-4F99-BD6F-72081966A974}" dt="2022-03-25T21:47:19.869" v="24"/>
          <ac:spMkLst>
            <pc:docMk/>
            <pc:sldMk cId="429119599" sldId="298"/>
            <ac:spMk id="68" creationId="{00000000-0000-0000-0000-000000000000}"/>
          </ac:spMkLst>
        </pc:spChg>
        <pc:spChg chg="ord">
          <ac:chgData name="Ayanna Smith" userId="5siZjcP8FZvRM6m5m7t/UlGs2tLLnfJHGFVOmFRcdzE=" providerId="None" clId="Web-{80F1FE46-524B-4F99-BD6F-72081966A974}" dt="2022-03-25T21:30:06.482" v="3"/>
          <ac:spMkLst>
            <pc:docMk/>
            <pc:sldMk cId="429119599" sldId="298"/>
            <ac:spMk id="75" creationId="{00000000-0000-0000-0000-000000000000}"/>
          </ac:spMkLst>
        </pc:spChg>
        <pc:picChg chg="ord">
          <ac:chgData name="Ayanna Smith" userId="5siZjcP8FZvRM6m5m7t/UlGs2tLLnfJHGFVOmFRcdzE=" providerId="None" clId="Web-{80F1FE46-524B-4F99-BD6F-72081966A974}" dt="2022-03-25T21:30:13.623" v="5"/>
          <ac:picMkLst>
            <pc:docMk/>
            <pc:sldMk cId="429119599" sldId="298"/>
            <ac:picMk id="3" creationId="{A1CCF089-DB3D-1EF9-29AC-1E6975861AF1}"/>
          </ac:picMkLst>
        </pc:picChg>
        <pc:picChg chg="ord">
          <ac:chgData name="Ayanna Smith" userId="5siZjcP8FZvRM6m5m7t/UlGs2tLLnfJHGFVOmFRcdzE=" providerId="None" clId="Web-{80F1FE46-524B-4F99-BD6F-72081966A974}" dt="2022-03-25T21:30:16.561" v="6"/>
          <ac:picMkLst>
            <pc:docMk/>
            <pc:sldMk cId="429119599" sldId="298"/>
            <ac:picMk id="4" creationId="{0DEB0C1A-0E1F-6857-4083-7998A782BA25}"/>
          </ac:picMkLst>
        </pc:picChg>
      </pc:sldChg>
      <pc:sldChg chg="modSp">
        <pc:chgData name="Ayanna Smith" userId="5siZjcP8FZvRM6m5m7t/UlGs2tLLnfJHGFVOmFRcdzE=" providerId="None" clId="Web-{80F1FE46-524B-4F99-BD6F-72081966A974}" dt="2022-03-25T21:47:19.665" v="23"/>
        <pc:sldMkLst>
          <pc:docMk/>
          <pc:sldMk cId="1079074225" sldId="301"/>
        </pc:sldMkLst>
        <pc:spChg chg="ord">
          <ac:chgData name="Ayanna Smith" userId="5siZjcP8FZvRM6m5m7t/UlGs2tLLnfJHGFVOmFRcdzE=" providerId="None" clId="Web-{80F1FE46-524B-4F99-BD6F-72081966A974}" dt="2022-03-25T21:47:19.665" v="23"/>
          <ac:spMkLst>
            <pc:docMk/>
            <pc:sldMk cId="1079074225" sldId="301"/>
            <ac:spMk id="68" creationId="{00000000-0000-0000-0000-000000000000}"/>
          </ac:spMkLst>
        </pc:spChg>
        <pc:spChg chg="ord">
          <ac:chgData name="Ayanna Smith" userId="5siZjcP8FZvRM6m5m7t/UlGs2tLLnfJHGFVOmFRcdzE=" providerId="None" clId="Web-{80F1FE46-524B-4F99-BD6F-72081966A974}" dt="2022-03-25T21:29:23.169" v="0"/>
          <ac:spMkLst>
            <pc:docMk/>
            <pc:sldMk cId="1079074225" sldId="301"/>
            <ac:spMk id="75" creationId="{00000000-0000-0000-0000-000000000000}"/>
          </ac:spMkLst>
        </pc:spChg>
      </pc:sldChg>
    </pc:docChg>
  </pc:docChgLst>
  <pc:docChgLst>
    <pc:chgData name="Ayanna Smith" userId="5siZjcP8FZvRM6m5m7t/UlGs2tLLnfJHGFVOmFRcdzE=" providerId="None" clId="Web-{5B9F6734-CC01-486B-873B-23EA13CE256D}"/>
    <pc:docChg chg="modSld">
      <pc:chgData name="Ayanna Smith" userId="5siZjcP8FZvRM6m5m7t/UlGs2tLLnfJHGFVOmFRcdzE=" providerId="None" clId="Web-{5B9F6734-CC01-486B-873B-23EA13CE256D}" dt="2022-03-18T20:26:35.068" v="10"/>
      <pc:docMkLst>
        <pc:docMk/>
      </pc:docMkLst>
      <pc:sldChg chg="delSp mod setBg">
        <pc:chgData name="Ayanna Smith" userId="5siZjcP8FZvRM6m5m7t/UlGs2tLLnfJHGFVOmFRcdzE=" providerId="None" clId="Web-{5B9F6734-CC01-486B-873B-23EA13CE256D}" dt="2022-03-18T20:26:35.068" v="10"/>
        <pc:sldMkLst>
          <pc:docMk/>
          <pc:sldMk cId="0" sldId="284"/>
        </pc:sldMkLst>
        <pc:spChg chg="del">
          <ac:chgData name="Ayanna Smith" userId="5siZjcP8FZvRM6m5m7t/UlGs2tLLnfJHGFVOmFRcdzE=" providerId="None" clId="Web-{5B9F6734-CC01-486B-873B-23EA13CE256D}" dt="2022-03-18T20:26:14.990" v="8"/>
          <ac:spMkLst>
            <pc:docMk/>
            <pc:sldMk cId="0" sldId="284"/>
            <ac:spMk id="365" creationId="{00000000-0000-0000-0000-000000000000}"/>
          </ac:spMkLst>
        </pc:spChg>
        <pc:spChg chg="del">
          <ac:chgData name="Ayanna Smith" userId="5siZjcP8FZvRM6m5m7t/UlGs2tLLnfJHGFVOmFRcdzE=" providerId="None" clId="Web-{5B9F6734-CC01-486B-873B-23EA13CE256D}" dt="2022-03-18T20:26:04.349" v="3"/>
          <ac:spMkLst>
            <pc:docMk/>
            <pc:sldMk cId="0" sldId="284"/>
            <ac:spMk id="366" creationId="{00000000-0000-0000-0000-000000000000}"/>
          </ac:spMkLst>
        </pc:spChg>
        <pc:spChg chg="del">
          <ac:chgData name="Ayanna Smith" userId="5siZjcP8FZvRM6m5m7t/UlGs2tLLnfJHGFVOmFRcdzE=" providerId="None" clId="Web-{5B9F6734-CC01-486B-873B-23EA13CE256D}" dt="2022-03-18T20:26:08.099" v="5"/>
          <ac:spMkLst>
            <pc:docMk/>
            <pc:sldMk cId="0" sldId="284"/>
            <ac:spMk id="368" creationId="{00000000-0000-0000-0000-000000000000}"/>
          </ac:spMkLst>
        </pc:spChg>
        <pc:spChg chg="del">
          <ac:chgData name="Ayanna Smith" userId="5siZjcP8FZvRM6m5m7t/UlGs2tLLnfJHGFVOmFRcdzE=" providerId="None" clId="Web-{5B9F6734-CC01-486B-873B-23EA13CE256D}" dt="2022-03-18T20:26:12.755" v="6"/>
          <ac:spMkLst>
            <pc:docMk/>
            <pc:sldMk cId="0" sldId="284"/>
            <ac:spMk id="370" creationId="{00000000-0000-0000-0000-000000000000}"/>
          </ac:spMkLst>
        </pc:spChg>
        <pc:picChg chg="del">
          <ac:chgData name="Ayanna Smith" userId="5siZjcP8FZvRM6m5m7t/UlGs2tLLnfJHGFVOmFRcdzE=" providerId="None" clId="Web-{5B9F6734-CC01-486B-873B-23EA13CE256D}" dt="2022-03-18T20:26:07.583" v="4"/>
          <ac:picMkLst>
            <pc:docMk/>
            <pc:sldMk cId="0" sldId="284"/>
            <ac:picMk id="371" creationId="{00000000-0000-0000-0000-000000000000}"/>
          </ac:picMkLst>
        </pc:picChg>
        <pc:picChg chg="del">
          <ac:chgData name="Ayanna Smith" userId="5siZjcP8FZvRM6m5m7t/UlGs2tLLnfJHGFVOmFRcdzE=" providerId="None" clId="Web-{5B9F6734-CC01-486B-873B-23EA13CE256D}" dt="2022-03-18T20:26:12.833" v="7"/>
          <ac:picMkLst>
            <pc:docMk/>
            <pc:sldMk cId="0" sldId="284"/>
            <ac:picMk id="372" creationId="{00000000-0000-0000-0000-000000000000}"/>
          </ac:picMkLst>
        </pc:picChg>
        <pc:picChg chg="del">
          <ac:chgData name="Ayanna Smith" userId="5siZjcP8FZvRM6m5m7t/UlGs2tLLnfJHGFVOmFRcdzE=" providerId="None" clId="Web-{5B9F6734-CC01-486B-873B-23EA13CE256D}" dt="2022-03-18T20:26:17.755" v="9"/>
          <ac:picMkLst>
            <pc:docMk/>
            <pc:sldMk cId="0" sldId="284"/>
            <ac:picMk id="373" creationId="{00000000-0000-0000-0000-000000000000}"/>
          </ac:picMkLst>
        </pc:picChg>
      </pc:sldChg>
      <pc:sldChg chg="delSp">
        <pc:chgData name="Ayanna Smith" userId="5siZjcP8FZvRM6m5m7t/UlGs2tLLnfJHGFVOmFRcdzE=" providerId="None" clId="Web-{5B9F6734-CC01-486B-873B-23EA13CE256D}" dt="2022-03-18T20:25:59.614" v="2"/>
        <pc:sldMkLst>
          <pc:docMk/>
          <pc:sldMk cId="0" sldId="285"/>
        </pc:sldMkLst>
        <pc:picChg chg="del">
          <ac:chgData name="Ayanna Smith" userId="5siZjcP8FZvRM6m5m7t/UlGs2tLLnfJHGFVOmFRcdzE=" providerId="None" clId="Web-{5B9F6734-CC01-486B-873B-23EA13CE256D}" dt="2022-03-18T20:25:55.442" v="0"/>
          <ac:picMkLst>
            <pc:docMk/>
            <pc:sldMk cId="0" sldId="285"/>
            <ac:picMk id="381" creationId="{00000000-0000-0000-0000-000000000000}"/>
          </ac:picMkLst>
        </pc:picChg>
        <pc:picChg chg="del">
          <ac:chgData name="Ayanna Smith" userId="5siZjcP8FZvRM6m5m7t/UlGs2tLLnfJHGFVOmFRcdzE=" providerId="None" clId="Web-{5B9F6734-CC01-486B-873B-23EA13CE256D}" dt="2022-03-18T20:25:57.942" v="1"/>
          <ac:picMkLst>
            <pc:docMk/>
            <pc:sldMk cId="0" sldId="285"/>
            <ac:picMk id="382" creationId="{00000000-0000-0000-0000-000000000000}"/>
          </ac:picMkLst>
        </pc:picChg>
        <pc:picChg chg="del">
          <ac:chgData name="Ayanna Smith" userId="5siZjcP8FZvRM6m5m7t/UlGs2tLLnfJHGFVOmFRcdzE=" providerId="None" clId="Web-{5B9F6734-CC01-486B-873B-23EA13CE256D}" dt="2022-03-18T20:25:59.614" v="2"/>
          <ac:picMkLst>
            <pc:docMk/>
            <pc:sldMk cId="0" sldId="285"/>
            <ac:picMk id="383" creationId="{00000000-0000-0000-0000-000000000000}"/>
          </ac:picMkLst>
        </pc:picChg>
      </pc:sldChg>
    </pc:docChg>
  </pc:docChgLst>
  <pc:docChgLst>
    <pc:chgData name="Jessica Keach" userId="X8sSn/sbgpZu11qv90ekWA0i8ZrMS9lNqx01o9vg5xE=" providerId="None" clId="Web-{97AAC5EA-9D60-4D99-816A-7E70B0BC20CE}"/>
    <pc:docChg chg="addSld delSld modSld sldOrd">
      <pc:chgData name="Jessica Keach" userId="X8sSn/sbgpZu11qv90ekWA0i8ZrMS9lNqx01o9vg5xE=" providerId="None" clId="Web-{97AAC5EA-9D60-4D99-816A-7E70B0BC20CE}" dt="2022-03-18T16:27:56.816" v="1221" actId="14100"/>
      <pc:docMkLst>
        <pc:docMk/>
      </pc:docMkLst>
      <pc:sldChg chg="del">
        <pc:chgData name="Jessica Keach" userId="X8sSn/sbgpZu11qv90ekWA0i8ZrMS9lNqx01o9vg5xE=" providerId="None" clId="Web-{97AAC5EA-9D60-4D99-816A-7E70B0BC20CE}" dt="2022-03-18T16:10:57.374" v="951"/>
        <pc:sldMkLst>
          <pc:docMk/>
          <pc:sldMk cId="0" sldId="273"/>
        </pc:sldMkLst>
      </pc:sldChg>
      <pc:sldChg chg="del">
        <pc:chgData name="Jessica Keach" userId="X8sSn/sbgpZu11qv90ekWA0i8ZrMS9lNqx01o9vg5xE=" providerId="None" clId="Web-{97AAC5EA-9D60-4D99-816A-7E70B0BC20CE}" dt="2022-03-18T16:11:04.952" v="952"/>
        <pc:sldMkLst>
          <pc:docMk/>
          <pc:sldMk cId="0" sldId="275"/>
        </pc:sldMkLst>
      </pc:sldChg>
      <pc:sldChg chg="modSp add del">
        <pc:chgData name="Jessica Keach" userId="X8sSn/sbgpZu11qv90ekWA0i8ZrMS9lNqx01o9vg5xE=" providerId="None" clId="Web-{97AAC5EA-9D60-4D99-816A-7E70B0BC20CE}" dt="2022-03-18T16:19:10.297" v="1088"/>
        <pc:sldMkLst>
          <pc:docMk/>
          <pc:sldMk cId="3708329932" sldId="289"/>
        </pc:sldMkLst>
        <pc:spChg chg="mod">
          <ac:chgData name="Jessica Keach" userId="X8sSn/sbgpZu11qv90ekWA0i8ZrMS9lNqx01o9vg5xE=" providerId="None" clId="Web-{97AAC5EA-9D60-4D99-816A-7E70B0BC20CE}" dt="2022-03-18T16:15:12.625" v="1073" actId="20577"/>
          <ac:spMkLst>
            <pc:docMk/>
            <pc:sldMk cId="3708329932" sldId="289"/>
            <ac:spMk id="148" creationId="{00000000-0000-0000-0000-000000000000}"/>
          </ac:spMkLst>
        </pc:spChg>
      </pc:sldChg>
      <pc:sldChg chg="modSp">
        <pc:chgData name="Jessica Keach" userId="X8sSn/sbgpZu11qv90ekWA0i8ZrMS9lNqx01o9vg5xE=" providerId="None" clId="Web-{97AAC5EA-9D60-4D99-816A-7E70B0BC20CE}" dt="2022-03-18T15:56:28.660" v="127" actId="20577"/>
        <pc:sldMkLst>
          <pc:docMk/>
          <pc:sldMk cId="2052972643" sldId="290"/>
        </pc:sldMkLst>
        <pc:spChg chg="mod">
          <ac:chgData name="Jessica Keach" userId="X8sSn/sbgpZu11qv90ekWA0i8ZrMS9lNqx01o9vg5xE=" providerId="None" clId="Web-{97AAC5EA-9D60-4D99-816A-7E70B0BC20CE}" dt="2022-03-18T15:56:28.660" v="127" actId="20577"/>
          <ac:spMkLst>
            <pc:docMk/>
            <pc:sldMk cId="2052972643" sldId="290"/>
            <ac:spMk id="200" creationId="{00000000-0000-0000-0000-000000000000}"/>
          </ac:spMkLst>
        </pc:spChg>
      </pc:sldChg>
      <pc:sldChg chg="addSp delSp modSp">
        <pc:chgData name="Jessica Keach" userId="X8sSn/sbgpZu11qv90ekWA0i8ZrMS9lNqx01o9vg5xE=" providerId="None" clId="Web-{97AAC5EA-9D60-4D99-816A-7E70B0BC20CE}" dt="2022-03-18T16:26:31.232" v="1140"/>
        <pc:sldMkLst>
          <pc:docMk/>
          <pc:sldMk cId="88006148" sldId="291"/>
        </pc:sldMkLst>
        <pc:spChg chg="add mod">
          <ac:chgData name="Jessica Keach" userId="X8sSn/sbgpZu11qv90ekWA0i8ZrMS9lNqx01o9vg5xE=" providerId="None" clId="Web-{97AAC5EA-9D60-4D99-816A-7E70B0BC20CE}" dt="2022-03-18T16:26:20.435" v="1139" actId="1076"/>
          <ac:spMkLst>
            <pc:docMk/>
            <pc:sldMk cId="88006148" sldId="291"/>
            <ac:spMk id="2" creationId="{3966FDF7-468A-40C8-9A53-361978DD4775}"/>
          </ac:spMkLst>
        </pc:spChg>
        <pc:spChg chg="del mod">
          <ac:chgData name="Jessica Keach" userId="X8sSn/sbgpZu11qv90ekWA0i8ZrMS9lNqx01o9vg5xE=" providerId="None" clId="Web-{97AAC5EA-9D60-4D99-816A-7E70B0BC20CE}" dt="2022-03-18T15:50:24.976" v="82"/>
          <ac:spMkLst>
            <pc:docMk/>
            <pc:sldMk cId="88006148" sldId="291"/>
            <ac:spMk id="3" creationId="{256B0390-1403-4330-8772-2A8F4BB3F6F6}"/>
          </ac:spMkLst>
        </pc:spChg>
        <pc:spChg chg="add del mod">
          <ac:chgData name="Jessica Keach" userId="X8sSn/sbgpZu11qv90ekWA0i8ZrMS9lNqx01o9vg5xE=" providerId="None" clId="Web-{97AAC5EA-9D60-4D99-816A-7E70B0BC20CE}" dt="2022-03-18T15:50:45.227" v="91"/>
          <ac:spMkLst>
            <pc:docMk/>
            <pc:sldMk cId="88006148" sldId="291"/>
            <ac:spMk id="6" creationId="{6E1FB993-C615-4A65-B8BA-A9DBE18D39C5}"/>
          </ac:spMkLst>
        </pc:spChg>
        <pc:spChg chg="add del mod">
          <ac:chgData name="Jessica Keach" userId="X8sSn/sbgpZu11qv90ekWA0i8ZrMS9lNqx01o9vg5xE=" providerId="None" clId="Web-{97AAC5EA-9D60-4D99-816A-7E70B0BC20CE}" dt="2022-03-18T16:26:31.232" v="1140"/>
          <ac:spMkLst>
            <pc:docMk/>
            <pc:sldMk cId="88006148" sldId="291"/>
            <ac:spMk id="8" creationId="{FF447398-ABC1-4051-9F0C-1B4B8B0B389B}"/>
          </ac:spMkLst>
        </pc:spChg>
        <pc:spChg chg="mod">
          <ac:chgData name="Jessica Keach" userId="X8sSn/sbgpZu11qv90ekWA0i8ZrMS9lNqx01o9vg5xE=" providerId="None" clId="Web-{97AAC5EA-9D60-4D99-816A-7E70B0BC20CE}" dt="2022-03-18T15:48:29.906" v="7" actId="20577"/>
          <ac:spMkLst>
            <pc:docMk/>
            <pc:sldMk cId="88006148" sldId="291"/>
            <ac:spMk id="200" creationId="{00000000-0000-0000-0000-000000000000}"/>
          </ac:spMkLst>
        </pc:spChg>
      </pc:sldChg>
      <pc:sldChg chg="addSp delSp modSp">
        <pc:chgData name="Jessica Keach" userId="X8sSn/sbgpZu11qv90ekWA0i8ZrMS9lNqx01o9vg5xE=" providerId="None" clId="Web-{97AAC5EA-9D60-4D99-816A-7E70B0BC20CE}" dt="2022-03-18T16:27:56.816" v="1221" actId="14100"/>
        <pc:sldMkLst>
          <pc:docMk/>
          <pc:sldMk cId="2857324921" sldId="292"/>
        </pc:sldMkLst>
        <pc:spChg chg="add del mod">
          <ac:chgData name="Jessica Keach" userId="X8sSn/sbgpZu11qv90ekWA0i8ZrMS9lNqx01o9vg5xE=" providerId="None" clId="Web-{97AAC5EA-9D60-4D99-816A-7E70B0BC20CE}" dt="2022-03-18T15:49:51.239" v="74"/>
          <ac:spMkLst>
            <pc:docMk/>
            <pc:sldMk cId="2857324921" sldId="292"/>
            <ac:spMk id="3" creationId="{055CF2E5-5E9F-419A-85D2-377784AC6873}"/>
          </ac:spMkLst>
        </pc:spChg>
        <pc:spChg chg="add mod">
          <ac:chgData name="Jessica Keach" userId="X8sSn/sbgpZu11qv90ekWA0i8ZrMS9lNqx01o9vg5xE=" providerId="None" clId="Web-{97AAC5EA-9D60-4D99-816A-7E70B0BC20CE}" dt="2022-03-18T16:27:56.816" v="1221" actId="14100"/>
          <ac:spMkLst>
            <pc:docMk/>
            <pc:sldMk cId="2857324921" sldId="292"/>
            <ac:spMk id="8" creationId="{B20955D0-AF60-46F7-8E63-DFC2B2CF4583}"/>
          </ac:spMkLst>
        </pc:spChg>
        <pc:spChg chg="mod">
          <ac:chgData name="Jessica Keach" userId="X8sSn/sbgpZu11qv90ekWA0i8ZrMS9lNqx01o9vg5xE=" providerId="None" clId="Web-{97AAC5EA-9D60-4D99-816A-7E70B0BC20CE}" dt="2022-03-18T15:48:40.906" v="10" actId="14100"/>
          <ac:spMkLst>
            <pc:docMk/>
            <pc:sldMk cId="2857324921" sldId="292"/>
            <ac:spMk id="200" creationId="{00000000-0000-0000-0000-000000000000}"/>
          </ac:spMkLst>
        </pc:spChg>
        <pc:picChg chg="add del mod modCrop">
          <ac:chgData name="Jessica Keach" userId="X8sSn/sbgpZu11qv90ekWA0i8ZrMS9lNqx01o9vg5xE=" providerId="None" clId="Web-{97AAC5EA-9D60-4D99-816A-7E70B0BC20CE}" dt="2022-03-18T15:49:13.940" v="19"/>
          <ac:picMkLst>
            <pc:docMk/>
            <pc:sldMk cId="2857324921" sldId="292"/>
            <ac:picMk id="2" creationId="{0176D1A9-A1E8-42A6-8F49-DDDF8450770B}"/>
          </ac:picMkLst>
        </pc:picChg>
      </pc:sldChg>
      <pc:sldChg chg="addSp delSp modSp add ord replId">
        <pc:chgData name="Jessica Keach" userId="X8sSn/sbgpZu11qv90ekWA0i8ZrMS9lNqx01o9vg5xE=" providerId="None" clId="Web-{97AAC5EA-9D60-4D99-816A-7E70B0BC20CE}" dt="2022-03-18T16:10:50.514" v="950"/>
        <pc:sldMkLst>
          <pc:docMk/>
          <pc:sldMk cId="1253027936" sldId="293"/>
        </pc:sldMkLst>
        <pc:spChg chg="mod">
          <ac:chgData name="Jessica Keach" userId="X8sSn/sbgpZu11qv90ekWA0i8ZrMS9lNqx01o9vg5xE=" providerId="None" clId="Web-{97AAC5EA-9D60-4D99-816A-7E70B0BC20CE}" dt="2022-03-18T15:57:54.962" v="146" actId="20577"/>
          <ac:spMkLst>
            <pc:docMk/>
            <pc:sldMk cId="1253027936" sldId="293"/>
            <ac:spMk id="198" creationId="{00000000-0000-0000-0000-000000000000}"/>
          </ac:spMkLst>
        </pc:spChg>
        <pc:spChg chg="del mod">
          <ac:chgData name="Jessica Keach" userId="X8sSn/sbgpZu11qv90ekWA0i8ZrMS9lNqx01o9vg5xE=" providerId="None" clId="Web-{97AAC5EA-9D60-4D99-816A-7E70B0BC20CE}" dt="2022-03-18T16:02:38.841" v="220"/>
          <ac:spMkLst>
            <pc:docMk/>
            <pc:sldMk cId="1253027936" sldId="293"/>
            <ac:spMk id="200" creationId="{00000000-0000-0000-0000-000000000000}"/>
          </ac:spMkLst>
        </pc:spChg>
        <pc:graphicFrameChg chg="add mod modGraphic">
          <ac:chgData name="Jessica Keach" userId="X8sSn/sbgpZu11qv90ekWA0i8ZrMS9lNqx01o9vg5xE=" providerId="None" clId="Web-{97AAC5EA-9D60-4D99-816A-7E70B0BC20CE}" dt="2022-03-18T16:10:50.514" v="950"/>
          <ac:graphicFrameMkLst>
            <pc:docMk/>
            <pc:sldMk cId="1253027936" sldId="293"/>
            <ac:graphicFrameMk id="2" creationId="{7BB92284-EEAC-4283-8AE9-FBEEF1547E7A}"/>
          </ac:graphicFrameMkLst>
        </pc:graphicFrameChg>
      </pc:sldChg>
      <pc:sldChg chg="addSp delSp modSp add ord replId">
        <pc:chgData name="Jessica Keach" userId="X8sSn/sbgpZu11qv90ekWA0i8ZrMS9lNqx01o9vg5xE=" providerId="None" clId="Web-{97AAC5EA-9D60-4D99-816A-7E70B0BC20CE}" dt="2022-03-18T16:18:51.546" v="1075"/>
        <pc:sldMkLst>
          <pc:docMk/>
          <pc:sldMk cId="4263571490" sldId="294"/>
        </pc:sldMkLst>
        <pc:spChg chg="add mod">
          <ac:chgData name="Jessica Keach" userId="X8sSn/sbgpZu11qv90ekWA0i8ZrMS9lNqx01o9vg5xE=" providerId="None" clId="Web-{97AAC5EA-9D60-4D99-816A-7E70B0BC20CE}" dt="2022-03-18T16:12:42.756" v="1057" actId="14100"/>
          <ac:spMkLst>
            <pc:docMk/>
            <pc:sldMk cId="4263571490" sldId="294"/>
            <ac:spMk id="3" creationId="{475684DA-D2E7-438A-8518-04B7F9099B4B}"/>
          </ac:spMkLst>
        </pc:spChg>
        <pc:spChg chg="mod">
          <ac:chgData name="Jessica Keach" userId="X8sSn/sbgpZu11qv90ekWA0i8ZrMS9lNqx01o9vg5xE=" providerId="None" clId="Web-{97AAC5EA-9D60-4D99-816A-7E70B0BC20CE}" dt="2022-03-18T16:11:49.752" v="990" actId="20577"/>
          <ac:spMkLst>
            <pc:docMk/>
            <pc:sldMk cId="4263571490" sldId="294"/>
            <ac:spMk id="198" creationId="{00000000-0000-0000-0000-000000000000}"/>
          </ac:spMkLst>
        </pc:spChg>
        <pc:graphicFrameChg chg="del">
          <ac:chgData name="Jessica Keach" userId="X8sSn/sbgpZu11qv90ekWA0i8ZrMS9lNqx01o9vg5xE=" providerId="None" clId="Web-{97AAC5EA-9D60-4D99-816A-7E70B0BC20CE}" dt="2022-03-18T16:11:37.986" v="975"/>
          <ac:graphicFrameMkLst>
            <pc:docMk/>
            <pc:sldMk cId="4263571490" sldId="294"/>
            <ac:graphicFrameMk id="2" creationId="{7BB92284-EEAC-4283-8AE9-FBEEF1547E7A}"/>
          </ac:graphicFrameMkLst>
        </pc:graphicFrameChg>
      </pc:sldChg>
      <pc:sldChg chg="addSp modSp add ord replId">
        <pc:chgData name="Jessica Keach" userId="X8sSn/sbgpZu11qv90ekWA0i8ZrMS9lNqx01o9vg5xE=" providerId="None" clId="Web-{97AAC5EA-9D60-4D99-816A-7E70B0BC20CE}" dt="2022-03-18T16:22:50.140" v="1138" actId="1076"/>
        <pc:sldMkLst>
          <pc:docMk/>
          <pc:sldMk cId="2717496665" sldId="295"/>
        </pc:sldMkLst>
        <pc:spChg chg="mod">
          <ac:chgData name="Jessica Keach" userId="X8sSn/sbgpZu11qv90ekWA0i8ZrMS9lNqx01o9vg5xE=" providerId="None" clId="Web-{97AAC5EA-9D60-4D99-816A-7E70B0BC20CE}" dt="2022-03-18T16:20:16.364" v="1121" actId="14100"/>
          <ac:spMkLst>
            <pc:docMk/>
            <pc:sldMk cId="2717496665" sldId="295"/>
            <ac:spMk id="3" creationId="{475684DA-D2E7-438A-8518-04B7F9099B4B}"/>
          </ac:spMkLst>
        </pc:spChg>
        <pc:spChg chg="add mod">
          <ac:chgData name="Jessica Keach" userId="X8sSn/sbgpZu11qv90ekWA0i8ZrMS9lNqx01o9vg5xE=" providerId="None" clId="Web-{97AAC5EA-9D60-4D99-816A-7E70B0BC20CE}" dt="2022-03-18T16:22:50.140" v="1138" actId="1076"/>
          <ac:spMkLst>
            <pc:docMk/>
            <pc:sldMk cId="2717496665" sldId="295"/>
            <ac:spMk id="4" creationId="{AA0E5025-2555-4FFB-B7A2-00533FC63342}"/>
          </ac:spMkLst>
        </pc:spChg>
        <pc:spChg chg="mod">
          <ac:chgData name="Jessica Keach" userId="X8sSn/sbgpZu11qv90ekWA0i8ZrMS9lNqx01o9vg5xE=" providerId="None" clId="Web-{97AAC5EA-9D60-4D99-816A-7E70B0BC20CE}" dt="2022-03-18T16:19:49.612" v="1108" actId="20577"/>
          <ac:spMkLst>
            <pc:docMk/>
            <pc:sldMk cId="2717496665" sldId="295"/>
            <ac:spMk id="198" creationId="{00000000-0000-0000-0000-000000000000}"/>
          </ac:spMkLst>
        </pc:spChg>
        <pc:picChg chg="add mod">
          <ac:chgData name="Jessica Keach" userId="X8sSn/sbgpZu11qv90ekWA0i8ZrMS9lNqx01o9vg5xE=" providerId="None" clId="Web-{97AAC5EA-9D60-4D99-816A-7E70B0BC20CE}" dt="2022-03-18T16:22:03.559" v="1126"/>
          <ac:picMkLst>
            <pc:docMk/>
            <pc:sldMk cId="2717496665" sldId="295"/>
            <ac:picMk id="2" creationId="{020F557C-D260-4AB4-983A-5066DC64CC12}"/>
          </ac:picMkLst>
        </pc:picChg>
      </pc:sldChg>
      <pc:sldChg chg="modSp add ord">
        <pc:chgData name="Jessica Keach" userId="X8sSn/sbgpZu11qv90ekWA0i8ZrMS9lNqx01o9vg5xE=" providerId="None" clId="Web-{97AAC5EA-9D60-4D99-816A-7E70B0BC20CE}" dt="2022-03-18T16:19:28.501" v="1103" actId="20577"/>
        <pc:sldMkLst>
          <pc:docMk/>
          <pc:sldMk cId="691641479" sldId="296"/>
        </pc:sldMkLst>
        <pc:spChg chg="mod">
          <ac:chgData name="Jessica Keach" userId="X8sSn/sbgpZu11qv90ekWA0i8ZrMS9lNqx01o9vg5xE=" providerId="None" clId="Web-{97AAC5EA-9D60-4D99-816A-7E70B0BC20CE}" dt="2022-03-18T16:19:28.501" v="1103" actId="20577"/>
          <ac:spMkLst>
            <pc:docMk/>
            <pc:sldMk cId="691641479" sldId="296"/>
            <ac:spMk id="148" creationId="{00000000-0000-0000-0000-000000000000}"/>
          </ac:spMkLst>
        </pc:spChg>
      </pc:sldChg>
    </pc:docChg>
  </pc:docChgLst>
  <pc:docChgLst>
    <pc:chgData name="Ayanna Smith" userId="5siZjcP8FZvRM6m5m7t/UlGs2tLLnfJHGFVOmFRcdzE=" providerId="None" clId="Web-{9865FEE2-B623-40DD-A2AD-103B23BF882D}"/>
    <pc:docChg chg="modSld">
      <pc:chgData name="Ayanna Smith" userId="5siZjcP8FZvRM6m5m7t/UlGs2tLLnfJHGFVOmFRcdzE=" providerId="None" clId="Web-{9865FEE2-B623-40DD-A2AD-103B23BF882D}" dt="2022-04-06T22:52:58.349" v="3" actId="20577"/>
      <pc:docMkLst>
        <pc:docMk/>
      </pc:docMkLst>
      <pc:sldChg chg="modSp">
        <pc:chgData name="Ayanna Smith" userId="5siZjcP8FZvRM6m5m7t/UlGs2tLLnfJHGFVOmFRcdzE=" providerId="None" clId="Web-{9865FEE2-B623-40DD-A2AD-103B23BF882D}" dt="2022-04-06T22:52:58.349" v="3" actId="20577"/>
        <pc:sldMkLst>
          <pc:docMk/>
          <pc:sldMk cId="0" sldId="256"/>
        </pc:sldMkLst>
        <pc:spChg chg="mod">
          <ac:chgData name="Ayanna Smith" userId="5siZjcP8FZvRM6m5m7t/UlGs2tLLnfJHGFVOmFRcdzE=" providerId="None" clId="Web-{9865FEE2-B623-40DD-A2AD-103B23BF882D}" dt="2022-04-06T22:52:58.349" v="3" actId="20577"/>
          <ac:spMkLst>
            <pc:docMk/>
            <pc:sldMk cId="0" sldId="256"/>
            <ac:spMk id="6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1de59bdaf9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g11de59bdaf9_0_0:notes"/>
          <p:cNvSpPr txBox="1">
            <a:spLocks noGrp="1"/>
          </p:cNvSpPr>
          <p:nvPr>
            <p:ph type="body" idx="1"/>
          </p:nvPr>
        </p:nvSpPr>
        <p:spPr>
          <a:xfrm>
            <a:off x="701040" y="4473893"/>
            <a:ext cx="5608200" cy="36606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dirty="0"/>
          </a:p>
        </p:txBody>
      </p:sp>
      <p:sp>
        <p:nvSpPr>
          <p:cNvPr id="66" name="Google Shape;66;g11de59bdaf9_0_0:notes"/>
          <p:cNvSpPr txBox="1">
            <a:spLocks noGrp="1"/>
          </p:cNvSpPr>
          <p:nvPr>
            <p:ph type="sldNum" idx="12"/>
          </p:nvPr>
        </p:nvSpPr>
        <p:spPr>
          <a:xfrm>
            <a:off x="3970938" y="8829967"/>
            <a:ext cx="3037800" cy="466200"/>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1de59bdaf9_0_48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1de59bdaf9_0_48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3" name="Google Shape;153;g11de59bdaf9_0_48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1de59bdaf9_0_50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1de59bdaf9_0_50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2" name="Google Shape;162;g11de59bdaf9_0_50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1de59bdaf9_0_528:notes"/>
          <p:cNvSpPr txBox="1">
            <a:spLocks noGrp="1"/>
          </p:cNvSpPr>
          <p:nvPr>
            <p:ph type="body" idx="1"/>
          </p:nvPr>
        </p:nvSpPr>
        <p:spPr>
          <a:xfrm>
            <a:off x="701040" y="4473893"/>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9" name="Google Shape;179;g11de59bdaf9_0_5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1de59bdaf9_0_5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1de59bdaf9_0_53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a:spcBef>
                <a:spcPts val="2213"/>
              </a:spcBef>
              <a:buChar char="•"/>
            </a:pPr>
            <a:endParaRPr dirty="0"/>
          </a:p>
        </p:txBody>
      </p:sp>
      <p:sp>
        <p:nvSpPr>
          <p:cNvPr id="187" name="Google Shape;187;g11de59bdaf9_0_53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de59bdaf9_0_10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11de59bdaf9_0_103:notes"/>
          <p:cNvSpPr txBox="1">
            <a:spLocks noGrp="1"/>
          </p:cNvSpPr>
          <p:nvPr>
            <p:ph type="body" idx="1"/>
          </p:nvPr>
        </p:nvSpPr>
        <p:spPr>
          <a:xfrm>
            <a:off x="701040" y="4473893"/>
            <a:ext cx="5608200" cy="36606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196" name="Google Shape;196;g11de59bdaf9_0_103:notes"/>
          <p:cNvSpPr txBox="1">
            <a:spLocks noGrp="1"/>
          </p:cNvSpPr>
          <p:nvPr>
            <p:ph type="sldNum" idx="12"/>
          </p:nvPr>
        </p:nvSpPr>
        <p:spPr>
          <a:xfrm>
            <a:off x="3970938" y="8829967"/>
            <a:ext cx="3037800" cy="466200"/>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044837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de59bdaf9_0_10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11de59bdaf9_0_103:notes"/>
          <p:cNvSpPr txBox="1">
            <a:spLocks noGrp="1"/>
          </p:cNvSpPr>
          <p:nvPr>
            <p:ph type="body" idx="1"/>
          </p:nvPr>
        </p:nvSpPr>
        <p:spPr>
          <a:xfrm>
            <a:off x="701040" y="4473893"/>
            <a:ext cx="5608200" cy="36606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196" name="Google Shape;196;g11de59bdaf9_0_103:notes"/>
          <p:cNvSpPr txBox="1">
            <a:spLocks noGrp="1"/>
          </p:cNvSpPr>
          <p:nvPr>
            <p:ph type="sldNum" idx="12"/>
          </p:nvPr>
        </p:nvSpPr>
        <p:spPr>
          <a:xfrm>
            <a:off x="3970938" y="8829967"/>
            <a:ext cx="3037800" cy="466200"/>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9800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de59bdaf9_0_10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11de59bdaf9_0_103:notes"/>
          <p:cNvSpPr txBox="1">
            <a:spLocks noGrp="1"/>
          </p:cNvSpPr>
          <p:nvPr>
            <p:ph type="body" idx="1"/>
          </p:nvPr>
        </p:nvSpPr>
        <p:spPr>
          <a:xfrm>
            <a:off x="701040" y="4473893"/>
            <a:ext cx="5608200" cy="3660600"/>
          </a:xfrm>
          <a:prstGeom prst="rect">
            <a:avLst/>
          </a:prstGeom>
          <a:noFill/>
          <a:ln>
            <a:noFill/>
          </a:ln>
        </p:spPr>
        <p:txBody>
          <a:bodyPr spcFirstLastPara="1" wrap="square" lIns="93275" tIns="46625" rIns="93275" bIns="46625" anchor="t" anchorCtr="0">
            <a:noAutofit/>
          </a:bodyPr>
          <a:lstStyle/>
          <a:p>
            <a:pPr marL="0" indent="0"/>
            <a:endParaRPr lang="en-US" dirty="0"/>
          </a:p>
        </p:txBody>
      </p:sp>
      <p:sp>
        <p:nvSpPr>
          <p:cNvPr id="196" name="Google Shape;196;g11de59bdaf9_0_103:notes"/>
          <p:cNvSpPr txBox="1">
            <a:spLocks noGrp="1"/>
          </p:cNvSpPr>
          <p:nvPr>
            <p:ph type="sldNum" idx="12"/>
          </p:nvPr>
        </p:nvSpPr>
        <p:spPr>
          <a:xfrm>
            <a:off x="3970938" y="8829967"/>
            <a:ext cx="3037800" cy="466200"/>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269330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de59bdaf9_0_10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11de59bdaf9_0_103:notes"/>
          <p:cNvSpPr txBox="1">
            <a:spLocks noGrp="1"/>
          </p:cNvSpPr>
          <p:nvPr>
            <p:ph type="body" idx="1"/>
          </p:nvPr>
        </p:nvSpPr>
        <p:spPr>
          <a:xfrm>
            <a:off x="701040" y="4473893"/>
            <a:ext cx="5608200" cy="3660600"/>
          </a:xfrm>
          <a:prstGeom prst="rect">
            <a:avLst/>
          </a:prstGeom>
          <a:noFill/>
          <a:ln>
            <a:noFill/>
          </a:ln>
        </p:spPr>
        <p:txBody>
          <a:bodyPr spcFirstLastPara="1" wrap="square" lIns="93275" tIns="46625" rIns="93275" bIns="46625" anchor="t" anchorCtr="0">
            <a:noAutofit/>
          </a:bodyPr>
          <a:lstStyle/>
          <a:p>
            <a:pPr marL="0" indent="0"/>
            <a:endParaRPr lang="en-US" dirty="0"/>
          </a:p>
        </p:txBody>
      </p:sp>
      <p:sp>
        <p:nvSpPr>
          <p:cNvPr id="196" name="Google Shape;196;g11de59bdaf9_0_103:notes"/>
          <p:cNvSpPr txBox="1">
            <a:spLocks noGrp="1"/>
          </p:cNvSpPr>
          <p:nvPr>
            <p:ph type="sldNum" idx="12"/>
          </p:nvPr>
        </p:nvSpPr>
        <p:spPr>
          <a:xfrm>
            <a:off x="3970938" y="8829967"/>
            <a:ext cx="3037800" cy="466200"/>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985176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1de59bdaf9_0_478:notes"/>
          <p:cNvSpPr txBox="1">
            <a:spLocks noGrp="1"/>
          </p:cNvSpPr>
          <p:nvPr>
            <p:ph type="body" idx="1"/>
          </p:nvPr>
        </p:nvSpPr>
        <p:spPr>
          <a:xfrm>
            <a:off x="701040" y="4473893"/>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5" name="Google Shape;145;g11de59bdaf9_0_47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7400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de59bdaf9_0_10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11de59bdaf9_0_103:notes"/>
          <p:cNvSpPr txBox="1">
            <a:spLocks noGrp="1"/>
          </p:cNvSpPr>
          <p:nvPr>
            <p:ph type="body" idx="1"/>
          </p:nvPr>
        </p:nvSpPr>
        <p:spPr>
          <a:xfrm>
            <a:off x="701040" y="4473893"/>
            <a:ext cx="5608200" cy="3660600"/>
          </a:xfrm>
          <a:prstGeom prst="rect">
            <a:avLst/>
          </a:prstGeom>
          <a:noFill/>
          <a:ln>
            <a:noFill/>
          </a:ln>
        </p:spPr>
        <p:txBody>
          <a:bodyPr spcFirstLastPara="1" wrap="square" lIns="93275" tIns="46625" rIns="93275" bIns="46625" anchor="t" anchorCtr="0">
            <a:noAutofit/>
          </a:bodyPr>
          <a:lstStyle/>
          <a:p>
            <a:pPr marL="0" indent="0"/>
            <a:endParaRPr lang="en-US" dirty="0"/>
          </a:p>
        </p:txBody>
      </p:sp>
      <p:sp>
        <p:nvSpPr>
          <p:cNvPr id="196" name="Google Shape;196;g11de59bdaf9_0_103:notes"/>
          <p:cNvSpPr txBox="1">
            <a:spLocks noGrp="1"/>
          </p:cNvSpPr>
          <p:nvPr>
            <p:ph type="sldNum" idx="12"/>
          </p:nvPr>
        </p:nvSpPr>
        <p:spPr>
          <a:xfrm>
            <a:off x="3970938" y="8829967"/>
            <a:ext cx="3037800" cy="466200"/>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1336863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19a1e32caa_0_169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19a1e32caa_0_169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6" name="Google Shape;66;g119a1e32caa_0_169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extLst>
      <p:ext uri="{BB962C8B-B14F-4D97-AF65-F5344CB8AC3E}">
        <p14:creationId xmlns:p14="http://schemas.microsoft.com/office/powerpoint/2010/main" val="4228893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1de59bdaf9_0_478:notes"/>
          <p:cNvSpPr txBox="1">
            <a:spLocks noGrp="1"/>
          </p:cNvSpPr>
          <p:nvPr>
            <p:ph type="body" idx="1"/>
          </p:nvPr>
        </p:nvSpPr>
        <p:spPr>
          <a:xfrm>
            <a:off x="701040" y="4473893"/>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45" name="Google Shape;145;g11de59bdaf9_0_47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7400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de59bdaf9_0_10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11de59bdaf9_0_103:notes"/>
          <p:cNvSpPr txBox="1">
            <a:spLocks noGrp="1"/>
          </p:cNvSpPr>
          <p:nvPr>
            <p:ph type="body" idx="1"/>
          </p:nvPr>
        </p:nvSpPr>
        <p:spPr>
          <a:xfrm>
            <a:off x="701040" y="4473893"/>
            <a:ext cx="5608200" cy="3660600"/>
          </a:xfrm>
          <a:prstGeom prst="rect">
            <a:avLst/>
          </a:prstGeom>
          <a:noFill/>
          <a:ln>
            <a:noFill/>
          </a:ln>
        </p:spPr>
        <p:txBody>
          <a:bodyPr spcFirstLastPara="1" wrap="square" lIns="93275" tIns="46625" rIns="93275" bIns="46625" anchor="t" anchorCtr="0">
            <a:noAutofit/>
          </a:bodyPr>
          <a:lstStyle/>
          <a:p>
            <a:pPr marL="0" indent="0"/>
            <a:endParaRPr lang="en-US" dirty="0"/>
          </a:p>
        </p:txBody>
      </p:sp>
      <p:sp>
        <p:nvSpPr>
          <p:cNvPr id="196" name="Google Shape;196;g11de59bdaf9_0_103:notes"/>
          <p:cNvSpPr txBox="1">
            <a:spLocks noGrp="1"/>
          </p:cNvSpPr>
          <p:nvPr>
            <p:ph type="sldNum" idx="12"/>
          </p:nvPr>
        </p:nvSpPr>
        <p:spPr>
          <a:xfrm>
            <a:off x="3970938" y="8829967"/>
            <a:ext cx="3037800" cy="466200"/>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3041958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1de59bdaf9_0_15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11de59bdaf9_0_151:notes"/>
          <p:cNvSpPr txBox="1">
            <a:spLocks noGrp="1"/>
          </p:cNvSpPr>
          <p:nvPr>
            <p:ph type="body" idx="1"/>
          </p:nvPr>
        </p:nvSpPr>
        <p:spPr>
          <a:xfrm>
            <a:off x="701040" y="4473893"/>
            <a:ext cx="5608200" cy="36606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245" name="Google Shape;245;g11de59bdaf9_0_151:notes"/>
          <p:cNvSpPr txBox="1">
            <a:spLocks noGrp="1"/>
          </p:cNvSpPr>
          <p:nvPr>
            <p:ph type="sldNum" idx="12"/>
          </p:nvPr>
        </p:nvSpPr>
        <p:spPr>
          <a:xfrm>
            <a:off x="3970938" y="8829967"/>
            <a:ext cx="3037800" cy="466200"/>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1de59bdaf9_0_248:notes"/>
          <p:cNvSpPr txBox="1">
            <a:spLocks noGrp="1"/>
          </p:cNvSpPr>
          <p:nvPr>
            <p:ph type="body" idx="1"/>
          </p:nvPr>
        </p:nvSpPr>
        <p:spPr>
          <a:xfrm>
            <a:off x="701040" y="4473893"/>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8" name="Google Shape;348;g11de59bdaf9_0_24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1de59bdaf9_0_257:notes"/>
          <p:cNvSpPr txBox="1">
            <a:spLocks noGrp="1"/>
          </p:cNvSpPr>
          <p:nvPr>
            <p:ph type="body" idx="1"/>
          </p:nvPr>
        </p:nvSpPr>
        <p:spPr>
          <a:xfrm>
            <a:off x="701040" y="4473893"/>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8" name="Google Shape;358;g11de59bdaf9_0_25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1de59bdaf9_0_27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g11de59bdaf9_0_274:notes"/>
          <p:cNvSpPr txBox="1">
            <a:spLocks noGrp="1"/>
          </p:cNvSpPr>
          <p:nvPr>
            <p:ph type="body" idx="1"/>
          </p:nvPr>
        </p:nvSpPr>
        <p:spPr>
          <a:xfrm>
            <a:off x="701040" y="4473893"/>
            <a:ext cx="5608200" cy="36606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dirty="0"/>
          </a:p>
        </p:txBody>
      </p:sp>
      <p:sp>
        <p:nvSpPr>
          <p:cNvPr id="377" name="Google Shape;377;g11de59bdaf9_0_274:notes"/>
          <p:cNvSpPr txBox="1">
            <a:spLocks noGrp="1"/>
          </p:cNvSpPr>
          <p:nvPr>
            <p:ph type="sldNum" idx="12"/>
          </p:nvPr>
        </p:nvSpPr>
        <p:spPr>
          <a:xfrm>
            <a:off x="3970938" y="8829967"/>
            <a:ext cx="3037800" cy="466200"/>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19a1e32caa_0_169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19a1e32caa_0_169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6" name="Google Shape;66;g119a1e32caa_0_169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19a1e32caa_0_169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19a1e32caa_0_169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6" name="Google Shape;66;g119a1e32caa_0_169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de59bdaf9_0_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11de59bdaf9_0_29:notes"/>
          <p:cNvSpPr txBox="1">
            <a:spLocks noGrp="1"/>
          </p:cNvSpPr>
          <p:nvPr>
            <p:ph type="body" idx="1"/>
          </p:nvPr>
        </p:nvSpPr>
        <p:spPr>
          <a:xfrm>
            <a:off x="701040" y="4473893"/>
            <a:ext cx="5608200" cy="3660600"/>
          </a:xfrm>
          <a:prstGeom prst="rect">
            <a:avLst/>
          </a:prstGeom>
          <a:noFill/>
          <a:ln>
            <a:noFill/>
          </a:ln>
        </p:spPr>
        <p:txBody>
          <a:bodyPr spcFirstLastPara="1" wrap="square" lIns="93275" tIns="46625" rIns="93275" bIns="466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89" name="Google Shape;89;g11de59bdaf9_0_29:notes"/>
          <p:cNvSpPr txBox="1">
            <a:spLocks noGrp="1"/>
          </p:cNvSpPr>
          <p:nvPr>
            <p:ph type="sldNum" idx="12"/>
          </p:nvPr>
        </p:nvSpPr>
        <p:spPr>
          <a:xfrm>
            <a:off x="3970938" y="8829967"/>
            <a:ext cx="3037800" cy="466200"/>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1de59bdaf9_0_47:notes"/>
          <p:cNvSpPr txBox="1">
            <a:spLocks noGrp="1"/>
          </p:cNvSpPr>
          <p:nvPr>
            <p:ph type="body" idx="1"/>
          </p:nvPr>
        </p:nvSpPr>
        <p:spPr>
          <a:xfrm>
            <a:off x="701040" y="4473893"/>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2" name="Google Shape;102;g11de59bdaf9_0_4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1de59bdaf9_0_47:notes"/>
          <p:cNvSpPr txBox="1">
            <a:spLocks noGrp="1"/>
          </p:cNvSpPr>
          <p:nvPr>
            <p:ph type="body" idx="1"/>
          </p:nvPr>
        </p:nvSpPr>
        <p:spPr>
          <a:xfrm>
            <a:off x="701040" y="4473893"/>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2" name="Google Shape;102;g11de59bdaf9_0_4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1947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de59bdaf9_0_55:notes"/>
          <p:cNvSpPr txBox="1">
            <a:spLocks noGrp="1"/>
          </p:cNvSpPr>
          <p:nvPr>
            <p:ph type="body" idx="1"/>
          </p:nvPr>
        </p:nvSpPr>
        <p:spPr>
          <a:xfrm>
            <a:off x="701040" y="4473893"/>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8" name="Google Shape;108;g11de59bdaf9_0_5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1de59bdaf9_0_6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11de59bdaf9_0_62:notes"/>
          <p:cNvSpPr txBox="1">
            <a:spLocks noGrp="1"/>
          </p:cNvSpPr>
          <p:nvPr>
            <p:ph type="body" idx="1"/>
          </p:nvPr>
        </p:nvSpPr>
        <p:spPr>
          <a:xfrm>
            <a:off x="701040" y="4473893"/>
            <a:ext cx="5608200" cy="36606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114" name="Google Shape;114;g11de59bdaf9_0_62:notes"/>
          <p:cNvSpPr txBox="1">
            <a:spLocks noGrp="1"/>
          </p:cNvSpPr>
          <p:nvPr>
            <p:ph type="sldNum" idx="12"/>
          </p:nvPr>
        </p:nvSpPr>
        <p:spPr>
          <a:xfrm>
            <a:off x="3970938" y="8829967"/>
            <a:ext cx="3037800" cy="466200"/>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1de59bdaf9_0_478:notes"/>
          <p:cNvSpPr txBox="1">
            <a:spLocks noGrp="1"/>
          </p:cNvSpPr>
          <p:nvPr>
            <p:ph type="body" idx="1"/>
          </p:nvPr>
        </p:nvSpPr>
        <p:spPr>
          <a:xfrm>
            <a:off x="701040" y="4473893"/>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45" name="Google Shape;145;g11de59bdaf9_0_47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pic>
        <p:nvPicPr>
          <p:cNvPr id="14" name="Google Shape;14;p50" descr="AEBG_PowerPoint20182.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5" name="Google Shape;15;p50"/>
          <p:cNvSpPr txBox="1">
            <a:spLocks noGrp="1"/>
          </p:cNvSpPr>
          <p:nvPr>
            <p:ph type="title"/>
          </p:nvPr>
        </p:nvSpPr>
        <p:spPr>
          <a:xfrm>
            <a:off x="838200" y="365127"/>
            <a:ext cx="10515600" cy="13257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6" name="Google Shape;16;p50"/>
          <p:cNvSpPr txBox="1">
            <a:spLocks noGrp="1"/>
          </p:cNvSpPr>
          <p:nvPr>
            <p:ph type="body" idx="1"/>
          </p:nvPr>
        </p:nvSpPr>
        <p:spPr>
          <a:xfrm>
            <a:off x="838200" y="1825625"/>
            <a:ext cx="10515600" cy="4351200"/>
          </a:xfrm>
          <a:prstGeom prst="rect">
            <a:avLst/>
          </a:prstGeom>
          <a:noFill/>
          <a:ln>
            <a:noFill/>
          </a:ln>
        </p:spPr>
        <p:txBody>
          <a:bodyPr spcFirstLastPara="1" wrap="square" lIns="50800" tIns="50800" rIns="50800" bIns="50800" anchor="ctr" anchorCtr="0">
            <a:normAutofit/>
          </a:bodyPr>
          <a:lstStyle>
            <a:lvl1pPr marL="457200" lvl="0" indent="-371475" algn="l">
              <a:lnSpc>
                <a:spcPct val="100000"/>
              </a:lnSpc>
              <a:spcBef>
                <a:spcPts val="2213"/>
              </a:spcBef>
              <a:spcAft>
                <a:spcPts val="0"/>
              </a:spcAft>
              <a:buClr>
                <a:srgbClr val="000000"/>
              </a:buClr>
              <a:buSzPts val="2250"/>
              <a:buChar char="•"/>
              <a:defRPr/>
            </a:lvl1pPr>
            <a:lvl2pPr marL="914400" lvl="1" indent="-371475" algn="l">
              <a:lnSpc>
                <a:spcPct val="100000"/>
              </a:lnSpc>
              <a:spcBef>
                <a:spcPts val="2213"/>
              </a:spcBef>
              <a:spcAft>
                <a:spcPts val="0"/>
              </a:spcAft>
              <a:buClr>
                <a:srgbClr val="000000"/>
              </a:buClr>
              <a:buSzPts val="2250"/>
              <a:buChar char="•"/>
              <a:defRPr/>
            </a:lvl2pPr>
            <a:lvl3pPr marL="1371600" lvl="2" indent="-371475" algn="l">
              <a:lnSpc>
                <a:spcPct val="100000"/>
              </a:lnSpc>
              <a:spcBef>
                <a:spcPts val="2213"/>
              </a:spcBef>
              <a:spcAft>
                <a:spcPts val="0"/>
              </a:spcAft>
              <a:buClr>
                <a:srgbClr val="000000"/>
              </a:buClr>
              <a:buSzPts val="2250"/>
              <a:buChar char="•"/>
              <a:defRPr/>
            </a:lvl3pPr>
            <a:lvl4pPr marL="1828800" lvl="3" indent="-371475" algn="l">
              <a:lnSpc>
                <a:spcPct val="100000"/>
              </a:lnSpc>
              <a:spcBef>
                <a:spcPts val="2213"/>
              </a:spcBef>
              <a:spcAft>
                <a:spcPts val="0"/>
              </a:spcAft>
              <a:buClr>
                <a:srgbClr val="000000"/>
              </a:buClr>
              <a:buSzPts val="2250"/>
              <a:buChar char="•"/>
              <a:defRPr/>
            </a:lvl4pPr>
            <a:lvl5pPr marL="2286000" lvl="4" indent="-371475" algn="l">
              <a:lnSpc>
                <a:spcPct val="100000"/>
              </a:lnSpc>
              <a:spcBef>
                <a:spcPts val="2213"/>
              </a:spcBef>
              <a:spcAft>
                <a:spcPts val="0"/>
              </a:spcAft>
              <a:buClr>
                <a:srgbClr val="000000"/>
              </a:buClr>
              <a:buSzPts val="2250"/>
              <a:buChar char="•"/>
              <a:defRPr/>
            </a:lvl5pPr>
            <a:lvl6pPr marL="2743200" lvl="5" indent="-371475" algn="l">
              <a:lnSpc>
                <a:spcPct val="100000"/>
              </a:lnSpc>
              <a:spcBef>
                <a:spcPts val="2213"/>
              </a:spcBef>
              <a:spcAft>
                <a:spcPts val="0"/>
              </a:spcAft>
              <a:buClr>
                <a:srgbClr val="000000"/>
              </a:buClr>
              <a:buSzPts val="2250"/>
              <a:buChar char="•"/>
              <a:defRPr/>
            </a:lvl6pPr>
            <a:lvl7pPr marL="3200400" lvl="6" indent="-371475" algn="l">
              <a:lnSpc>
                <a:spcPct val="100000"/>
              </a:lnSpc>
              <a:spcBef>
                <a:spcPts val="2213"/>
              </a:spcBef>
              <a:spcAft>
                <a:spcPts val="0"/>
              </a:spcAft>
              <a:buClr>
                <a:srgbClr val="000000"/>
              </a:buClr>
              <a:buSzPts val="2250"/>
              <a:buChar char="•"/>
              <a:defRPr/>
            </a:lvl7pPr>
            <a:lvl8pPr marL="3657600" lvl="7" indent="-371475" algn="l">
              <a:lnSpc>
                <a:spcPct val="100000"/>
              </a:lnSpc>
              <a:spcBef>
                <a:spcPts val="2213"/>
              </a:spcBef>
              <a:spcAft>
                <a:spcPts val="0"/>
              </a:spcAft>
              <a:buClr>
                <a:srgbClr val="000000"/>
              </a:buClr>
              <a:buSzPts val="2250"/>
              <a:buChar char="•"/>
              <a:defRPr/>
            </a:lvl8pPr>
            <a:lvl9pPr marL="4114800" lvl="8" indent="-371475" algn="l">
              <a:lnSpc>
                <a:spcPct val="100000"/>
              </a:lnSpc>
              <a:spcBef>
                <a:spcPts val="2213"/>
              </a:spcBef>
              <a:spcAft>
                <a:spcPts val="0"/>
              </a:spcAft>
              <a:buClr>
                <a:srgbClr val="000000"/>
              </a:buClr>
              <a:buSzPts val="2250"/>
              <a:buChar char="•"/>
              <a:defRPr/>
            </a:lvl9pPr>
          </a:lstStyle>
          <a:p>
            <a:endParaRPr/>
          </a:p>
        </p:txBody>
      </p:sp>
      <p:sp>
        <p:nvSpPr>
          <p:cNvPr id="17" name="Google Shape;17;p5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18" name="Google Shape;18;p5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19" name="Google Shape;19;p50"/>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0" y="857251"/>
            <a:ext cx="12191997" cy="5143500"/>
          </a:xfrm>
          <a:prstGeom prst="rect">
            <a:avLst/>
          </a:prstGeom>
          <a:noFill/>
          <a:ln>
            <a:noFill/>
          </a:ln>
        </p:spPr>
      </p:pic>
      <p:sp>
        <p:nvSpPr>
          <p:cNvPr id="15" name="Google Shape;15;p2"/>
          <p:cNvSpPr txBox="1">
            <a:spLocks noGrp="1"/>
          </p:cNvSpPr>
          <p:nvPr>
            <p:ph type="title"/>
          </p:nvPr>
        </p:nvSpPr>
        <p:spPr>
          <a:xfrm>
            <a:off x="1097391" y="4872943"/>
            <a:ext cx="10413900" cy="972300"/>
          </a:xfrm>
          <a:prstGeom prst="rect">
            <a:avLst/>
          </a:prstGeom>
          <a:noFill/>
          <a:ln>
            <a:noFill/>
          </a:ln>
        </p:spPr>
        <p:txBody>
          <a:bodyPr spcFirstLastPara="1" wrap="square" lIns="50800" tIns="50800" rIns="50800" bIns="50800" anchor="t" anchorCtr="0">
            <a:normAutofit/>
          </a:bodyPr>
          <a:lstStyle>
            <a:lvl1pPr lvl="0" algn="ctr" rtl="0">
              <a:lnSpc>
                <a:spcPct val="100000"/>
              </a:lnSpc>
              <a:spcBef>
                <a:spcPts val="0"/>
              </a:spcBef>
              <a:spcAft>
                <a:spcPts val="0"/>
              </a:spcAft>
              <a:buClr>
                <a:schemeClr val="lt1"/>
              </a:buClr>
              <a:buSzPts val="4200"/>
              <a:buFont typeface="Helvetica Neue"/>
              <a:buNone/>
              <a:defRPr>
                <a:solidFill>
                  <a:schemeClr val="lt1"/>
                </a:solidFill>
              </a:defRPr>
            </a:lvl1pPr>
            <a:lvl2pPr lvl="1" algn="ctr" rtl="0">
              <a:lnSpc>
                <a:spcPct val="100000"/>
              </a:lnSpc>
              <a:spcBef>
                <a:spcPts val="0"/>
              </a:spcBef>
              <a:spcAft>
                <a:spcPts val="0"/>
              </a:spcAft>
              <a:buClr>
                <a:srgbClr val="000000"/>
              </a:buClr>
              <a:buSzPts val="1800"/>
              <a:buNone/>
              <a:defRPr/>
            </a:lvl2pPr>
            <a:lvl3pPr lvl="2" algn="ctr" rtl="0">
              <a:lnSpc>
                <a:spcPct val="100000"/>
              </a:lnSpc>
              <a:spcBef>
                <a:spcPts val="0"/>
              </a:spcBef>
              <a:spcAft>
                <a:spcPts val="0"/>
              </a:spcAft>
              <a:buClr>
                <a:srgbClr val="000000"/>
              </a:buClr>
              <a:buSzPts val="1800"/>
              <a:buNone/>
              <a:defRPr/>
            </a:lvl3pPr>
            <a:lvl4pPr lvl="3" algn="ctr" rtl="0">
              <a:lnSpc>
                <a:spcPct val="100000"/>
              </a:lnSpc>
              <a:spcBef>
                <a:spcPts val="0"/>
              </a:spcBef>
              <a:spcAft>
                <a:spcPts val="0"/>
              </a:spcAft>
              <a:buClr>
                <a:srgbClr val="000000"/>
              </a:buClr>
              <a:buSzPts val="1800"/>
              <a:buNone/>
              <a:defRPr/>
            </a:lvl4pPr>
            <a:lvl5pPr lvl="4" algn="ctr" rtl="0">
              <a:lnSpc>
                <a:spcPct val="100000"/>
              </a:lnSpc>
              <a:spcBef>
                <a:spcPts val="0"/>
              </a:spcBef>
              <a:spcAft>
                <a:spcPts val="0"/>
              </a:spcAft>
              <a:buClr>
                <a:srgbClr val="000000"/>
              </a:buClr>
              <a:buSzPts val="1800"/>
              <a:buNone/>
              <a:defRPr/>
            </a:lvl5pPr>
            <a:lvl6pPr lvl="5" algn="ctr" rtl="0">
              <a:lnSpc>
                <a:spcPct val="100000"/>
              </a:lnSpc>
              <a:spcBef>
                <a:spcPts val="0"/>
              </a:spcBef>
              <a:spcAft>
                <a:spcPts val="0"/>
              </a:spcAft>
              <a:buClr>
                <a:srgbClr val="000000"/>
              </a:buClr>
              <a:buSzPts val="1800"/>
              <a:buNone/>
              <a:defRPr/>
            </a:lvl6pPr>
            <a:lvl7pPr lvl="6" algn="ctr" rtl="0">
              <a:lnSpc>
                <a:spcPct val="100000"/>
              </a:lnSpc>
              <a:spcBef>
                <a:spcPts val="0"/>
              </a:spcBef>
              <a:spcAft>
                <a:spcPts val="0"/>
              </a:spcAft>
              <a:buClr>
                <a:srgbClr val="000000"/>
              </a:buClr>
              <a:buSzPts val="1800"/>
              <a:buNone/>
              <a:defRPr/>
            </a:lvl7pPr>
            <a:lvl8pPr lvl="7" algn="ctr" rtl="0">
              <a:lnSpc>
                <a:spcPct val="100000"/>
              </a:lnSpc>
              <a:spcBef>
                <a:spcPts val="0"/>
              </a:spcBef>
              <a:spcAft>
                <a:spcPts val="0"/>
              </a:spcAft>
              <a:buClr>
                <a:srgbClr val="000000"/>
              </a:buClr>
              <a:buSzPts val="1800"/>
              <a:buNone/>
              <a:defRPr/>
            </a:lvl8pPr>
            <a:lvl9pPr lvl="8" algn="ctr" rtl="0">
              <a:lnSpc>
                <a:spcPct val="100000"/>
              </a:lnSpc>
              <a:spcBef>
                <a:spcPts val="0"/>
              </a:spcBef>
              <a:spcAft>
                <a:spcPts val="0"/>
              </a:spcAft>
              <a:buClr>
                <a:srgbClr val="000000"/>
              </a:buClr>
              <a:buSzPts val="1800"/>
              <a:buNone/>
              <a:defRPr/>
            </a:lvl9pPr>
          </a:lstStyle>
          <a:p>
            <a:endParaRPr/>
          </a:p>
        </p:txBody>
      </p:sp>
      <p:sp>
        <p:nvSpPr>
          <p:cNvPr id="16" name="Google Shape;16;p2"/>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lvl1pPr marL="0" lvl="0" indent="0" algn="l" rtl="0">
              <a:spcBef>
                <a:spcPts val="0"/>
              </a:spcBef>
              <a:buNone/>
              <a:defRPr sz="900" b="0">
                <a:latin typeface="Helvetica Neue Light"/>
                <a:ea typeface="Helvetica Neue Light"/>
                <a:cs typeface="Helvetica Neue Light"/>
                <a:sym typeface="Helvetica Neue Light"/>
              </a:defRPr>
            </a:lvl1pPr>
            <a:lvl2pPr marL="0" lvl="1" indent="0" algn="l" rtl="0">
              <a:spcBef>
                <a:spcPts val="0"/>
              </a:spcBef>
              <a:buNone/>
              <a:defRPr sz="900" b="0">
                <a:latin typeface="Helvetica Neue Light"/>
                <a:ea typeface="Helvetica Neue Light"/>
                <a:cs typeface="Helvetica Neue Light"/>
                <a:sym typeface="Helvetica Neue Light"/>
              </a:defRPr>
            </a:lvl2pPr>
            <a:lvl3pPr marL="0" lvl="2" indent="0" algn="l" rtl="0">
              <a:spcBef>
                <a:spcPts val="0"/>
              </a:spcBef>
              <a:buNone/>
              <a:defRPr sz="900" b="0">
                <a:latin typeface="Helvetica Neue Light"/>
                <a:ea typeface="Helvetica Neue Light"/>
                <a:cs typeface="Helvetica Neue Light"/>
                <a:sym typeface="Helvetica Neue Light"/>
              </a:defRPr>
            </a:lvl3pPr>
            <a:lvl4pPr marL="0" lvl="3" indent="0" algn="l" rtl="0">
              <a:spcBef>
                <a:spcPts val="0"/>
              </a:spcBef>
              <a:buNone/>
              <a:defRPr sz="900" b="0">
                <a:latin typeface="Helvetica Neue Light"/>
                <a:ea typeface="Helvetica Neue Light"/>
                <a:cs typeface="Helvetica Neue Light"/>
                <a:sym typeface="Helvetica Neue Light"/>
              </a:defRPr>
            </a:lvl4pPr>
            <a:lvl5pPr marL="0" lvl="4" indent="0" algn="l" rtl="0">
              <a:spcBef>
                <a:spcPts val="0"/>
              </a:spcBef>
              <a:buNone/>
              <a:defRPr sz="900" b="0">
                <a:latin typeface="Helvetica Neue Light"/>
                <a:ea typeface="Helvetica Neue Light"/>
                <a:cs typeface="Helvetica Neue Light"/>
                <a:sym typeface="Helvetica Neue Light"/>
              </a:defRPr>
            </a:lvl5pPr>
            <a:lvl6pPr marL="0" lvl="5" indent="0" algn="l" rtl="0">
              <a:spcBef>
                <a:spcPts val="0"/>
              </a:spcBef>
              <a:buNone/>
              <a:defRPr sz="900" b="0">
                <a:latin typeface="Helvetica Neue Light"/>
                <a:ea typeface="Helvetica Neue Light"/>
                <a:cs typeface="Helvetica Neue Light"/>
                <a:sym typeface="Helvetica Neue Light"/>
              </a:defRPr>
            </a:lvl6pPr>
            <a:lvl7pPr marL="0" lvl="6" indent="0" algn="l" rtl="0">
              <a:spcBef>
                <a:spcPts val="0"/>
              </a:spcBef>
              <a:buNone/>
              <a:defRPr sz="900" b="0">
                <a:latin typeface="Helvetica Neue Light"/>
                <a:ea typeface="Helvetica Neue Light"/>
                <a:cs typeface="Helvetica Neue Light"/>
                <a:sym typeface="Helvetica Neue Light"/>
              </a:defRPr>
            </a:lvl7pPr>
            <a:lvl8pPr marL="0" lvl="7" indent="0" algn="l" rtl="0">
              <a:spcBef>
                <a:spcPts val="0"/>
              </a:spcBef>
              <a:buNone/>
              <a:defRPr sz="900" b="0">
                <a:latin typeface="Helvetica Neue Light"/>
                <a:ea typeface="Helvetica Neue Light"/>
                <a:cs typeface="Helvetica Neue Light"/>
                <a:sym typeface="Helvetica Neue Light"/>
              </a:defRPr>
            </a:lvl8pPr>
            <a:lvl9pPr marL="0" lvl="8" indent="0" algn="l" rtl="0">
              <a:spcBef>
                <a:spcPts val="0"/>
              </a:spcBef>
              <a:buNone/>
              <a:defRPr sz="900" b="0">
                <a:latin typeface="Helvetica Neue Light"/>
                <a:ea typeface="Helvetica Neue Light"/>
                <a:cs typeface="Helvetica Neue Light"/>
                <a:sym typeface="Helvetica Neue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pic>
        <p:nvPicPr>
          <p:cNvPr id="18" name="Google Shape;18;p3" descr="AEBG_PowerPoint20182.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9" name="Google Shape;19;p3"/>
          <p:cNvSpPr txBox="1">
            <a:spLocks noGrp="1"/>
          </p:cNvSpPr>
          <p:nvPr>
            <p:ph type="title"/>
          </p:nvPr>
        </p:nvSpPr>
        <p:spPr>
          <a:xfrm>
            <a:off x="838200" y="365127"/>
            <a:ext cx="10515600" cy="1325700"/>
          </a:xfrm>
          <a:prstGeom prst="rect">
            <a:avLst/>
          </a:prstGeom>
          <a:noFill/>
          <a:ln>
            <a:noFill/>
          </a:ln>
        </p:spPr>
        <p:txBody>
          <a:bodyPr spcFirstLastPara="1" wrap="square" lIns="50800" tIns="50800" rIns="50800" bIns="50800" anchor="ctr" anchorCtr="0">
            <a:normAutofit/>
          </a:bodyPr>
          <a:lstStyle>
            <a:lvl1pPr lvl="0" algn="ctr" rtl="0">
              <a:lnSpc>
                <a:spcPct val="100000"/>
              </a:lnSpc>
              <a:spcBef>
                <a:spcPts val="0"/>
              </a:spcBef>
              <a:spcAft>
                <a:spcPts val="0"/>
              </a:spcAft>
              <a:buClr>
                <a:srgbClr val="000000"/>
              </a:buClr>
              <a:buSzPts val="1800"/>
              <a:buNone/>
              <a:defRPr/>
            </a:lvl1pPr>
            <a:lvl2pPr lvl="1" algn="ctr" rtl="0">
              <a:lnSpc>
                <a:spcPct val="100000"/>
              </a:lnSpc>
              <a:spcBef>
                <a:spcPts val="0"/>
              </a:spcBef>
              <a:spcAft>
                <a:spcPts val="0"/>
              </a:spcAft>
              <a:buClr>
                <a:srgbClr val="000000"/>
              </a:buClr>
              <a:buSzPts val="1800"/>
              <a:buNone/>
              <a:defRPr/>
            </a:lvl2pPr>
            <a:lvl3pPr lvl="2" algn="ctr" rtl="0">
              <a:lnSpc>
                <a:spcPct val="100000"/>
              </a:lnSpc>
              <a:spcBef>
                <a:spcPts val="0"/>
              </a:spcBef>
              <a:spcAft>
                <a:spcPts val="0"/>
              </a:spcAft>
              <a:buClr>
                <a:srgbClr val="000000"/>
              </a:buClr>
              <a:buSzPts val="1800"/>
              <a:buNone/>
              <a:defRPr/>
            </a:lvl3pPr>
            <a:lvl4pPr lvl="3" algn="ctr" rtl="0">
              <a:lnSpc>
                <a:spcPct val="100000"/>
              </a:lnSpc>
              <a:spcBef>
                <a:spcPts val="0"/>
              </a:spcBef>
              <a:spcAft>
                <a:spcPts val="0"/>
              </a:spcAft>
              <a:buClr>
                <a:srgbClr val="000000"/>
              </a:buClr>
              <a:buSzPts val="1800"/>
              <a:buNone/>
              <a:defRPr/>
            </a:lvl4pPr>
            <a:lvl5pPr lvl="4" algn="ctr" rtl="0">
              <a:lnSpc>
                <a:spcPct val="100000"/>
              </a:lnSpc>
              <a:spcBef>
                <a:spcPts val="0"/>
              </a:spcBef>
              <a:spcAft>
                <a:spcPts val="0"/>
              </a:spcAft>
              <a:buClr>
                <a:srgbClr val="000000"/>
              </a:buClr>
              <a:buSzPts val="1800"/>
              <a:buNone/>
              <a:defRPr/>
            </a:lvl5pPr>
            <a:lvl6pPr lvl="5" algn="ctr" rtl="0">
              <a:lnSpc>
                <a:spcPct val="100000"/>
              </a:lnSpc>
              <a:spcBef>
                <a:spcPts val="0"/>
              </a:spcBef>
              <a:spcAft>
                <a:spcPts val="0"/>
              </a:spcAft>
              <a:buClr>
                <a:srgbClr val="000000"/>
              </a:buClr>
              <a:buSzPts val="1800"/>
              <a:buNone/>
              <a:defRPr/>
            </a:lvl6pPr>
            <a:lvl7pPr lvl="6" algn="ctr" rtl="0">
              <a:lnSpc>
                <a:spcPct val="100000"/>
              </a:lnSpc>
              <a:spcBef>
                <a:spcPts val="0"/>
              </a:spcBef>
              <a:spcAft>
                <a:spcPts val="0"/>
              </a:spcAft>
              <a:buClr>
                <a:srgbClr val="000000"/>
              </a:buClr>
              <a:buSzPts val="1800"/>
              <a:buNone/>
              <a:defRPr/>
            </a:lvl7pPr>
            <a:lvl8pPr lvl="7" algn="ctr" rtl="0">
              <a:lnSpc>
                <a:spcPct val="100000"/>
              </a:lnSpc>
              <a:spcBef>
                <a:spcPts val="0"/>
              </a:spcBef>
              <a:spcAft>
                <a:spcPts val="0"/>
              </a:spcAft>
              <a:buClr>
                <a:srgbClr val="000000"/>
              </a:buClr>
              <a:buSzPts val="1800"/>
              <a:buNone/>
              <a:defRPr/>
            </a:lvl8pPr>
            <a:lvl9pPr lvl="8" algn="ctr" rtl="0">
              <a:lnSpc>
                <a:spcPct val="100000"/>
              </a:lnSpc>
              <a:spcBef>
                <a:spcPts val="0"/>
              </a:spcBef>
              <a:spcAft>
                <a:spcPts val="0"/>
              </a:spcAft>
              <a:buClr>
                <a:srgbClr val="000000"/>
              </a:buClr>
              <a:buSzPts val="1800"/>
              <a:buNone/>
              <a:defRPr/>
            </a:lvl9pPr>
          </a:lstStyle>
          <a:p>
            <a:endParaRPr/>
          </a:p>
        </p:txBody>
      </p:sp>
      <p:sp>
        <p:nvSpPr>
          <p:cNvPr id="20" name="Google Shape;20;p3"/>
          <p:cNvSpPr txBox="1">
            <a:spLocks noGrp="1"/>
          </p:cNvSpPr>
          <p:nvPr>
            <p:ph type="body" idx="1"/>
          </p:nvPr>
        </p:nvSpPr>
        <p:spPr>
          <a:xfrm>
            <a:off x="838200" y="1825625"/>
            <a:ext cx="10515600" cy="4351200"/>
          </a:xfrm>
          <a:prstGeom prst="rect">
            <a:avLst/>
          </a:prstGeom>
          <a:noFill/>
          <a:ln>
            <a:noFill/>
          </a:ln>
        </p:spPr>
        <p:txBody>
          <a:bodyPr spcFirstLastPara="1" wrap="square" lIns="50800" tIns="50800" rIns="50800" bIns="50800" anchor="ctr" anchorCtr="0">
            <a:normAutofit/>
          </a:bodyPr>
          <a:lstStyle>
            <a:lvl1pPr marL="457200" lvl="0" indent="-371475" algn="l" rtl="0">
              <a:lnSpc>
                <a:spcPct val="100000"/>
              </a:lnSpc>
              <a:spcBef>
                <a:spcPts val="2213"/>
              </a:spcBef>
              <a:spcAft>
                <a:spcPts val="0"/>
              </a:spcAft>
              <a:buClr>
                <a:srgbClr val="000000"/>
              </a:buClr>
              <a:buSzPts val="2250"/>
              <a:buChar char="•"/>
              <a:defRPr/>
            </a:lvl1pPr>
            <a:lvl2pPr marL="914400" lvl="1" indent="-371475" algn="l" rtl="0">
              <a:lnSpc>
                <a:spcPct val="100000"/>
              </a:lnSpc>
              <a:spcBef>
                <a:spcPts val="2213"/>
              </a:spcBef>
              <a:spcAft>
                <a:spcPts val="0"/>
              </a:spcAft>
              <a:buClr>
                <a:srgbClr val="000000"/>
              </a:buClr>
              <a:buSzPts val="2250"/>
              <a:buChar char="•"/>
              <a:defRPr/>
            </a:lvl2pPr>
            <a:lvl3pPr marL="1371600" lvl="2" indent="-371475" algn="l" rtl="0">
              <a:lnSpc>
                <a:spcPct val="100000"/>
              </a:lnSpc>
              <a:spcBef>
                <a:spcPts val="2213"/>
              </a:spcBef>
              <a:spcAft>
                <a:spcPts val="0"/>
              </a:spcAft>
              <a:buClr>
                <a:srgbClr val="000000"/>
              </a:buClr>
              <a:buSzPts val="2250"/>
              <a:buChar char="•"/>
              <a:defRPr/>
            </a:lvl3pPr>
            <a:lvl4pPr marL="1828800" lvl="3" indent="-371475" algn="l" rtl="0">
              <a:lnSpc>
                <a:spcPct val="100000"/>
              </a:lnSpc>
              <a:spcBef>
                <a:spcPts val="2213"/>
              </a:spcBef>
              <a:spcAft>
                <a:spcPts val="0"/>
              </a:spcAft>
              <a:buClr>
                <a:srgbClr val="000000"/>
              </a:buClr>
              <a:buSzPts val="2250"/>
              <a:buChar char="•"/>
              <a:defRPr/>
            </a:lvl4pPr>
            <a:lvl5pPr marL="2286000" lvl="4" indent="-371475" algn="l" rtl="0">
              <a:lnSpc>
                <a:spcPct val="100000"/>
              </a:lnSpc>
              <a:spcBef>
                <a:spcPts val="2213"/>
              </a:spcBef>
              <a:spcAft>
                <a:spcPts val="0"/>
              </a:spcAft>
              <a:buClr>
                <a:srgbClr val="000000"/>
              </a:buClr>
              <a:buSzPts val="2250"/>
              <a:buChar char="•"/>
              <a:defRPr/>
            </a:lvl5pPr>
            <a:lvl6pPr marL="2743200" lvl="5" indent="-371475" algn="l" rtl="0">
              <a:lnSpc>
                <a:spcPct val="100000"/>
              </a:lnSpc>
              <a:spcBef>
                <a:spcPts val="2213"/>
              </a:spcBef>
              <a:spcAft>
                <a:spcPts val="0"/>
              </a:spcAft>
              <a:buClr>
                <a:srgbClr val="000000"/>
              </a:buClr>
              <a:buSzPts val="2250"/>
              <a:buChar char="•"/>
              <a:defRPr/>
            </a:lvl6pPr>
            <a:lvl7pPr marL="3200400" lvl="6" indent="-371475" algn="l" rtl="0">
              <a:lnSpc>
                <a:spcPct val="100000"/>
              </a:lnSpc>
              <a:spcBef>
                <a:spcPts val="2213"/>
              </a:spcBef>
              <a:spcAft>
                <a:spcPts val="0"/>
              </a:spcAft>
              <a:buClr>
                <a:srgbClr val="000000"/>
              </a:buClr>
              <a:buSzPts val="2250"/>
              <a:buChar char="•"/>
              <a:defRPr/>
            </a:lvl7pPr>
            <a:lvl8pPr marL="3657600" lvl="7" indent="-371475" algn="l" rtl="0">
              <a:lnSpc>
                <a:spcPct val="100000"/>
              </a:lnSpc>
              <a:spcBef>
                <a:spcPts val="2213"/>
              </a:spcBef>
              <a:spcAft>
                <a:spcPts val="0"/>
              </a:spcAft>
              <a:buClr>
                <a:srgbClr val="000000"/>
              </a:buClr>
              <a:buSzPts val="2250"/>
              <a:buChar char="•"/>
              <a:defRPr/>
            </a:lvl8pPr>
            <a:lvl9pPr marL="4114800" lvl="8" indent="-371475" algn="l" rtl="0">
              <a:lnSpc>
                <a:spcPct val="100000"/>
              </a:lnSpc>
              <a:spcBef>
                <a:spcPts val="2213"/>
              </a:spcBef>
              <a:spcAft>
                <a:spcPts val="0"/>
              </a:spcAft>
              <a:buClr>
                <a:srgbClr val="000000"/>
              </a:buClr>
              <a:buSzPts val="2250"/>
              <a:buChar char="•"/>
              <a:defRPr/>
            </a:lvl9pPr>
          </a:lstStyle>
          <a:p>
            <a:endParaRPr/>
          </a:p>
        </p:txBody>
      </p:sp>
      <p:sp>
        <p:nvSpPr>
          <p:cNvPr id="21" name="Google Shape;21;p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22" name="Google Shape;22;p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23" name="Google Shape;23;p3"/>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24"/>
        <p:cNvGrpSpPr/>
        <p:nvPr/>
      </p:nvGrpSpPr>
      <p:grpSpPr>
        <a:xfrm>
          <a:off x="0" y="0"/>
          <a:ext cx="0" cy="0"/>
          <a:chOff x="0" y="0"/>
          <a:chExt cx="0" cy="0"/>
        </a:xfrm>
      </p:grpSpPr>
      <p:sp>
        <p:nvSpPr>
          <p:cNvPr id="25" name="Google Shape;25;p4"/>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lvl1pPr marL="0" lvl="0" indent="0" algn="l" rtl="0">
              <a:spcBef>
                <a:spcPts val="0"/>
              </a:spcBef>
              <a:buNone/>
              <a:defRPr sz="900" b="0">
                <a:latin typeface="Helvetica Neue Light"/>
                <a:ea typeface="Helvetica Neue Light"/>
                <a:cs typeface="Helvetica Neue Light"/>
                <a:sym typeface="Helvetica Neue Light"/>
              </a:defRPr>
            </a:lvl1pPr>
            <a:lvl2pPr marL="0" lvl="1" indent="0" algn="l" rtl="0">
              <a:spcBef>
                <a:spcPts val="0"/>
              </a:spcBef>
              <a:buNone/>
              <a:defRPr sz="900" b="0">
                <a:latin typeface="Helvetica Neue Light"/>
                <a:ea typeface="Helvetica Neue Light"/>
                <a:cs typeface="Helvetica Neue Light"/>
                <a:sym typeface="Helvetica Neue Light"/>
              </a:defRPr>
            </a:lvl2pPr>
            <a:lvl3pPr marL="0" lvl="2" indent="0" algn="l" rtl="0">
              <a:spcBef>
                <a:spcPts val="0"/>
              </a:spcBef>
              <a:buNone/>
              <a:defRPr sz="900" b="0">
                <a:latin typeface="Helvetica Neue Light"/>
                <a:ea typeface="Helvetica Neue Light"/>
                <a:cs typeface="Helvetica Neue Light"/>
                <a:sym typeface="Helvetica Neue Light"/>
              </a:defRPr>
            </a:lvl3pPr>
            <a:lvl4pPr marL="0" lvl="3" indent="0" algn="l" rtl="0">
              <a:spcBef>
                <a:spcPts val="0"/>
              </a:spcBef>
              <a:buNone/>
              <a:defRPr sz="900" b="0">
                <a:latin typeface="Helvetica Neue Light"/>
                <a:ea typeface="Helvetica Neue Light"/>
                <a:cs typeface="Helvetica Neue Light"/>
                <a:sym typeface="Helvetica Neue Light"/>
              </a:defRPr>
            </a:lvl4pPr>
            <a:lvl5pPr marL="0" lvl="4" indent="0" algn="l" rtl="0">
              <a:spcBef>
                <a:spcPts val="0"/>
              </a:spcBef>
              <a:buNone/>
              <a:defRPr sz="900" b="0">
                <a:latin typeface="Helvetica Neue Light"/>
                <a:ea typeface="Helvetica Neue Light"/>
                <a:cs typeface="Helvetica Neue Light"/>
                <a:sym typeface="Helvetica Neue Light"/>
              </a:defRPr>
            </a:lvl5pPr>
            <a:lvl6pPr marL="0" lvl="5" indent="0" algn="l" rtl="0">
              <a:spcBef>
                <a:spcPts val="0"/>
              </a:spcBef>
              <a:buNone/>
              <a:defRPr sz="900" b="0">
                <a:latin typeface="Helvetica Neue Light"/>
                <a:ea typeface="Helvetica Neue Light"/>
                <a:cs typeface="Helvetica Neue Light"/>
                <a:sym typeface="Helvetica Neue Light"/>
              </a:defRPr>
            </a:lvl6pPr>
            <a:lvl7pPr marL="0" lvl="6" indent="0" algn="l" rtl="0">
              <a:spcBef>
                <a:spcPts val="0"/>
              </a:spcBef>
              <a:buNone/>
              <a:defRPr sz="900" b="0">
                <a:latin typeface="Helvetica Neue Light"/>
                <a:ea typeface="Helvetica Neue Light"/>
                <a:cs typeface="Helvetica Neue Light"/>
                <a:sym typeface="Helvetica Neue Light"/>
              </a:defRPr>
            </a:lvl7pPr>
            <a:lvl8pPr marL="0" lvl="7" indent="0" algn="l" rtl="0">
              <a:spcBef>
                <a:spcPts val="0"/>
              </a:spcBef>
              <a:buNone/>
              <a:defRPr sz="900" b="0">
                <a:latin typeface="Helvetica Neue Light"/>
                <a:ea typeface="Helvetica Neue Light"/>
                <a:cs typeface="Helvetica Neue Light"/>
                <a:sym typeface="Helvetica Neue Light"/>
              </a:defRPr>
            </a:lvl8pPr>
            <a:lvl9pPr marL="0" lvl="8" indent="0" algn="l" rtl="0">
              <a:spcBef>
                <a:spcPts val="0"/>
              </a:spcBef>
              <a:buNone/>
              <a:defRPr sz="900" b="0">
                <a:latin typeface="Helvetica Neue Light"/>
                <a:ea typeface="Helvetica Neue Light"/>
                <a:cs typeface="Helvetica Neue Light"/>
                <a:sym typeface="Helvetica Neue Light"/>
              </a:defRPr>
            </a:lvl9pPr>
          </a:lstStyle>
          <a:p>
            <a:pPr marL="0" lvl="0" indent="0" algn="l" rtl="0">
              <a:spcBef>
                <a:spcPts val="0"/>
              </a:spcBef>
              <a:spcAft>
                <a:spcPts val="0"/>
              </a:spcAft>
              <a:buNone/>
            </a:pPr>
            <a:fld id="{00000000-1234-1234-1234-123412341234}" type="slidenum">
              <a:rPr lang="en-US"/>
              <a:t>‹#›</a:t>
            </a:fld>
            <a:endParaRPr/>
          </a:p>
        </p:txBody>
      </p:sp>
      <p:pic>
        <p:nvPicPr>
          <p:cNvPr id="26" name="Google Shape;26;p4" descr="AEBG_PowerPoint20182.png"/>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5"/>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9" name="Google Shape;29;p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30" name="Google Shape;30;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230700"/>
          </a:xfrm>
          <a:prstGeom prst="rect">
            <a:avLst/>
          </a:prstGeom>
          <a:noFill/>
          <a:ln>
            <a:noFill/>
          </a:ln>
        </p:spPr>
        <p:txBody>
          <a:bodyPr spcFirstLastPara="1" wrap="square" lIns="91425" tIns="45700" rIns="91425" bIns="45700" anchor="ctr" anchorCtr="0">
            <a:sp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35" name="Google Shape;35;p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8610600" y="6356350"/>
            <a:ext cx="2743200" cy="230700"/>
          </a:xfrm>
          <a:prstGeom prst="rect">
            <a:avLst/>
          </a:prstGeom>
          <a:noFill/>
          <a:ln>
            <a:noFill/>
          </a:ln>
        </p:spPr>
        <p:txBody>
          <a:bodyPr spcFirstLastPara="1" wrap="square" lIns="91425" tIns="45700" rIns="91425" bIns="45700" anchor="ctr" anchorCtr="0">
            <a:sp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Two Content">
  <p:cSld name="4_Two Content">
    <p:spTree>
      <p:nvGrpSpPr>
        <p:cNvPr id="1" name="Shape 38"/>
        <p:cNvGrpSpPr/>
        <p:nvPr/>
      </p:nvGrpSpPr>
      <p:grpSpPr>
        <a:xfrm>
          <a:off x="0" y="0"/>
          <a:ext cx="0" cy="0"/>
          <a:chOff x="0" y="0"/>
          <a:chExt cx="0" cy="0"/>
        </a:xfrm>
      </p:grpSpPr>
      <p:sp>
        <p:nvSpPr>
          <p:cNvPr id="39" name="Google Shape;39;p7"/>
          <p:cNvSpPr txBox="1">
            <a:spLocks noGrp="1"/>
          </p:cNvSpPr>
          <p:nvPr>
            <p:ph type="body" idx="1"/>
          </p:nvPr>
        </p:nvSpPr>
        <p:spPr>
          <a:xfrm>
            <a:off x="1524000" y="1694673"/>
            <a:ext cx="9414600" cy="5094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002F6D"/>
              </a:buClr>
              <a:buSzPts val="2800"/>
              <a:buNone/>
              <a:defRPr>
                <a:solidFill>
                  <a:srgbClr val="002F6D"/>
                </a:solidFill>
                <a:latin typeface="Source Sans Pro"/>
                <a:ea typeface="Source Sans Pro"/>
                <a:cs typeface="Source Sans Pro"/>
                <a:sym typeface="Source Sans Pro"/>
              </a:defRPr>
            </a:lvl1pPr>
            <a:lvl2pPr marL="914400" lvl="1" indent="-228600" algn="l" rtl="0">
              <a:lnSpc>
                <a:spcPct val="90000"/>
              </a:lnSpc>
              <a:spcBef>
                <a:spcPts val="500"/>
              </a:spcBef>
              <a:spcAft>
                <a:spcPts val="0"/>
              </a:spcAft>
              <a:buClr>
                <a:schemeClr val="dk1"/>
              </a:buClr>
              <a:buSzPts val="2400"/>
              <a:buNone/>
              <a:defRPr>
                <a:latin typeface="Source Sans Pro"/>
                <a:ea typeface="Source Sans Pro"/>
                <a:cs typeface="Source Sans Pro"/>
                <a:sym typeface="Source Sans Pro"/>
              </a:defRPr>
            </a:lvl2pPr>
            <a:lvl3pPr marL="1371600" lvl="2" indent="-228600" algn="l" rtl="0">
              <a:lnSpc>
                <a:spcPct val="90000"/>
              </a:lnSpc>
              <a:spcBef>
                <a:spcPts val="500"/>
              </a:spcBef>
              <a:spcAft>
                <a:spcPts val="0"/>
              </a:spcAft>
              <a:buClr>
                <a:schemeClr val="dk1"/>
              </a:buClr>
              <a:buSzPts val="2000"/>
              <a:buNone/>
              <a:defRPr>
                <a:latin typeface="Source Sans Pro"/>
                <a:ea typeface="Source Sans Pro"/>
                <a:cs typeface="Source Sans Pro"/>
                <a:sym typeface="Source Sans Pro"/>
              </a:defRPr>
            </a:lvl3pPr>
            <a:lvl4pPr marL="1828800" lvl="3" indent="-228600" algn="l" rtl="0">
              <a:lnSpc>
                <a:spcPct val="90000"/>
              </a:lnSpc>
              <a:spcBef>
                <a:spcPts val="500"/>
              </a:spcBef>
              <a:spcAft>
                <a:spcPts val="0"/>
              </a:spcAft>
              <a:buClr>
                <a:schemeClr val="dk1"/>
              </a:buClr>
              <a:buSzPts val="1800"/>
              <a:buNone/>
              <a:defRPr>
                <a:latin typeface="Source Sans Pro"/>
                <a:ea typeface="Source Sans Pro"/>
                <a:cs typeface="Source Sans Pro"/>
                <a:sym typeface="Source Sans Pro"/>
              </a:defRPr>
            </a:lvl4pPr>
            <a:lvl5pPr marL="2286000" lvl="4" indent="-228600" algn="l" rtl="0">
              <a:lnSpc>
                <a:spcPct val="90000"/>
              </a:lnSpc>
              <a:spcBef>
                <a:spcPts val="500"/>
              </a:spcBef>
              <a:spcAft>
                <a:spcPts val="0"/>
              </a:spcAft>
              <a:buClr>
                <a:schemeClr val="dk1"/>
              </a:buClr>
              <a:buSzPts val="1800"/>
              <a:buNone/>
              <a:defRPr>
                <a:latin typeface="Source Sans Pro"/>
                <a:ea typeface="Source Sans Pro"/>
                <a:cs typeface="Source Sans Pro"/>
                <a:sym typeface="Source Sans Pro"/>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2"/>
          </p:nvPr>
        </p:nvSpPr>
        <p:spPr>
          <a:xfrm>
            <a:off x="1524000" y="2367887"/>
            <a:ext cx="9415500" cy="3043800"/>
          </a:xfrm>
          <a:prstGeom prst="rect">
            <a:avLst/>
          </a:prstGeom>
          <a:noFill/>
          <a:ln>
            <a:noFill/>
          </a:ln>
        </p:spPr>
        <p:txBody>
          <a:bodyPr spcFirstLastPara="1" wrap="square" lIns="91425" tIns="45700" rIns="91425" bIns="45700" anchor="t" anchorCtr="0">
            <a:normAutofit/>
          </a:bodyPr>
          <a:lstStyle>
            <a:lvl1pPr marL="457200" lvl="0" indent="-406400" algn="l" rtl="0">
              <a:lnSpc>
                <a:spcPct val="90000"/>
              </a:lnSpc>
              <a:spcBef>
                <a:spcPts val="1000"/>
              </a:spcBef>
              <a:spcAft>
                <a:spcPts val="0"/>
              </a:spcAft>
              <a:buClr>
                <a:srgbClr val="53575A"/>
              </a:buClr>
              <a:buSzPts val="2800"/>
              <a:buFont typeface="Arial"/>
              <a:buChar char="•"/>
              <a:defRPr>
                <a:solidFill>
                  <a:srgbClr val="53575A"/>
                </a:solidFill>
                <a:latin typeface="Source Sans Pro"/>
                <a:ea typeface="Source Sans Pro"/>
                <a:cs typeface="Source Sans Pro"/>
                <a:sym typeface="Source Sans Pro"/>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43" name="Google Shape;43;p8"/>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 name="Google Shape;45;p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6" name="Google Shape;46;p8"/>
          <p:cNvSpPr txBox="1">
            <a:spLocks noGrp="1"/>
          </p:cNvSpPr>
          <p:nvPr>
            <p:ph type="sldNum" idx="12"/>
          </p:nvPr>
        </p:nvSpPr>
        <p:spPr>
          <a:xfrm>
            <a:off x="8610600" y="6356350"/>
            <a:ext cx="2743200" cy="230700"/>
          </a:xfrm>
          <a:prstGeom prst="rect">
            <a:avLst/>
          </a:prstGeom>
          <a:noFill/>
          <a:ln>
            <a:noFill/>
          </a:ln>
        </p:spPr>
        <p:txBody>
          <a:bodyPr spcFirstLastPara="1" wrap="square" lIns="91425" tIns="45700" rIns="91425" bIns="45700" anchor="ctr" anchorCtr="0">
            <a:sp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20"/>
        <p:cNvGrpSpPr/>
        <p:nvPr/>
      </p:nvGrpSpPr>
      <p:grpSpPr>
        <a:xfrm>
          <a:off x="0" y="0"/>
          <a:ext cx="0" cy="0"/>
          <a:chOff x="0" y="0"/>
          <a:chExt cx="0" cy="0"/>
        </a:xfrm>
      </p:grpSpPr>
      <p:sp>
        <p:nvSpPr>
          <p:cNvPr id="21" name="Google Shape;21;p51"/>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9pPr>
          </a:lstStyle>
          <a:p>
            <a:pPr marL="0" lvl="0" indent="0" algn="l" rtl="0">
              <a:spcBef>
                <a:spcPts val="0"/>
              </a:spcBef>
              <a:spcAft>
                <a:spcPts val="0"/>
              </a:spcAft>
              <a:buNone/>
            </a:pPr>
            <a:fld id="{00000000-1234-1234-1234-123412341234}" type="slidenum">
              <a:rPr lang="en-US"/>
              <a:t>‹#›</a:t>
            </a:fld>
            <a:endParaRPr/>
          </a:p>
        </p:txBody>
      </p:sp>
      <p:pic>
        <p:nvPicPr>
          <p:cNvPr id="22" name="Google Shape;22;p51" descr="AEBG_PowerPoint20182.png"/>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23"/>
        <p:cNvGrpSpPr/>
        <p:nvPr/>
      </p:nvGrpSpPr>
      <p:grpSpPr>
        <a:xfrm>
          <a:off x="0" y="0"/>
          <a:ext cx="0" cy="0"/>
          <a:chOff x="0" y="0"/>
          <a:chExt cx="0" cy="0"/>
        </a:xfrm>
      </p:grpSpPr>
      <p:pic>
        <p:nvPicPr>
          <p:cNvPr id="24" name="Google Shape;24;p52"/>
          <p:cNvPicPr preferRelativeResize="0"/>
          <p:nvPr/>
        </p:nvPicPr>
        <p:blipFill rotWithShape="1">
          <a:blip r:embed="rId2">
            <a:alphaModFix/>
          </a:blip>
          <a:srcRect/>
          <a:stretch/>
        </p:blipFill>
        <p:spPr>
          <a:xfrm>
            <a:off x="0" y="857251"/>
            <a:ext cx="12191997" cy="5143500"/>
          </a:xfrm>
          <a:prstGeom prst="rect">
            <a:avLst/>
          </a:prstGeom>
          <a:noFill/>
          <a:ln>
            <a:noFill/>
          </a:ln>
        </p:spPr>
      </p:pic>
      <p:sp>
        <p:nvSpPr>
          <p:cNvPr id="25" name="Google Shape;25;p52"/>
          <p:cNvSpPr txBox="1">
            <a:spLocks noGrp="1"/>
          </p:cNvSpPr>
          <p:nvPr>
            <p:ph type="title"/>
          </p:nvPr>
        </p:nvSpPr>
        <p:spPr>
          <a:xfrm>
            <a:off x="1097391" y="4872943"/>
            <a:ext cx="10413900" cy="972300"/>
          </a:xfrm>
          <a:prstGeom prst="rect">
            <a:avLst/>
          </a:prstGeom>
          <a:noFill/>
          <a:ln>
            <a:noFill/>
          </a:ln>
        </p:spPr>
        <p:txBody>
          <a:bodyPr spcFirstLastPara="1" wrap="square" lIns="50800" tIns="50800" rIns="50800" bIns="50800" anchor="t" anchorCtr="0">
            <a:normAutofit/>
          </a:bodyPr>
          <a:lstStyle>
            <a:lvl1pPr lvl="0" algn="ctr">
              <a:lnSpc>
                <a:spcPct val="100000"/>
              </a:lnSpc>
              <a:spcBef>
                <a:spcPts val="0"/>
              </a:spcBef>
              <a:spcAft>
                <a:spcPts val="0"/>
              </a:spcAft>
              <a:buClr>
                <a:schemeClr val="lt1"/>
              </a:buClr>
              <a:buSzPts val="4200"/>
              <a:buFont typeface="Helvetica Neue"/>
              <a:buNone/>
              <a:defRPr>
                <a:solidFill>
                  <a:schemeClr val="lt1"/>
                </a:solidFill>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6" name="Google Shape;26;p52"/>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5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a:endParaRPr/>
          </a:p>
        </p:txBody>
      </p:sp>
      <p:sp>
        <p:nvSpPr>
          <p:cNvPr id="29" name="Google Shape;29;p5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5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Google Shape;31;p5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53"/>
          <p:cNvSpPr txBox="1">
            <a:spLocks noGrp="1"/>
          </p:cNvSpPr>
          <p:nvPr>
            <p:ph type="sldNum" idx="12"/>
          </p:nvPr>
        </p:nvSpPr>
        <p:spPr>
          <a:xfrm>
            <a:off x="8610600" y="6356350"/>
            <a:ext cx="2743200" cy="2307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5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a:endParaRPr/>
          </a:p>
        </p:txBody>
      </p:sp>
      <p:sp>
        <p:nvSpPr>
          <p:cNvPr id="35" name="Google Shape;35;p5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5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 name="Google Shape;37;p54"/>
          <p:cNvSpPr txBox="1">
            <a:spLocks noGrp="1"/>
          </p:cNvSpPr>
          <p:nvPr>
            <p:ph type="sldNum" idx="12"/>
          </p:nvPr>
        </p:nvSpPr>
        <p:spPr>
          <a:xfrm>
            <a:off x="8610600" y="6356350"/>
            <a:ext cx="2743200" cy="2307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wo Content">
  <p:cSld name="4_Two Content">
    <p:spTree>
      <p:nvGrpSpPr>
        <p:cNvPr id="1" name="Shape 38"/>
        <p:cNvGrpSpPr/>
        <p:nvPr/>
      </p:nvGrpSpPr>
      <p:grpSpPr>
        <a:xfrm>
          <a:off x="0" y="0"/>
          <a:ext cx="0" cy="0"/>
          <a:chOff x="0" y="0"/>
          <a:chExt cx="0" cy="0"/>
        </a:xfrm>
      </p:grpSpPr>
      <p:sp>
        <p:nvSpPr>
          <p:cNvPr id="39" name="Google Shape;39;p55"/>
          <p:cNvSpPr txBox="1">
            <a:spLocks noGrp="1"/>
          </p:cNvSpPr>
          <p:nvPr>
            <p:ph type="body" idx="1"/>
          </p:nvPr>
        </p:nvSpPr>
        <p:spPr>
          <a:xfrm>
            <a:off x="1524000" y="1694673"/>
            <a:ext cx="9414600" cy="509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2F6D"/>
              </a:buClr>
              <a:buSzPts val="2800"/>
              <a:buNone/>
              <a:defRPr>
                <a:solidFill>
                  <a:srgbClr val="002F6D"/>
                </a:solidFill>
                <a:latin typeface="Source Sans Pro"/>
                <a:ea typeface="Source Sans Pro"/>
                <a:cs typeface="Source Sans Pro"/>
                <a:sym typeface="Source Sans Pro"/>
              </a:defRPr>
            </a:lvl1pPr>
            <a:lvl2pPr marL="914400" lvl="1" indent="-228600" algn="l">
              <a:lnSpc>
                <a:spcPct val="90000"/>
              </a:lnSpc>
              <a:spcBef>
                <a:spcPts val="500"/>
              </a:spcBef>
              <a:spcAft>
                <a:spcPts val="0"/>
              </a:spcAft>
              <a:buClr>
                <a:schemeClr val="dk1"/>
              </a:buClr>
              <a:buSzPts val="2400"/>
              <a:buNone/>
              <a:defRPr>
                <a:latin typeface="Source Sans Pro"/>
                <a:ea typeface="Source Sans Pro"/>
                <a:cs typeface="Source Sans Pro"/>
                <a:sym typeface="Source Sans Pro"/>
              </a:defRPr>
            </a:lvl2pPr>
            <a:lvl3pPr marL="1371600" lvl="2" indent="-228600" algn="l">
              <a:lnSpc>
                <a:spcPct val="90000"/>
              </a:lnSpc>
              <a:spcBef>
                <a:spcPts val="500"/>
              </a:spcBef>
              <a:spcAft>
                <a:spcPts val="0"/>
              </a:spcAft>
              <a:buClr>
                <a:schemeClr val="dk1"/>
              </a:buClr>
              <a:buSzPts val="2000"/>
              <a:buNone/>
              <a:defRPr>
                <a:latin typeface="Source Sans Pro"/>
                <a:ea typeface="Source Sans Pro"/>
                <a:cs typeface="Source Sans Pro"/>
                <a:sym typeface="Source Sans Pro"/>
              </a:defRPr>
            </a:lvl3pPr>
            <a:lvl4pPr marL="1828800" lvl="3" indent="-228600" algn="l">
              <a:lnSpc>
                <a:spcPct val="90000"/>
              </a:lnSpc>
              <a:spcBef>
                <a:spcPts val="500"/>
              </a:spcBef>
              <a:spcAft>
                <a:spcPts val="0"/>
              </a:spcAft>
              <a:buClr>
                <a:schemeClr val="dk1"/>
              </a:buClr>
              <a:buSzPts val="1800"/>
              <a:buNone/>
              <a:defRPr>
                <a:latin typeface="Source Sans Pro"/>
                <a:ea typeface="Source Sans Pro"/>
                <a:cs typeface="Source Sans Pro"/>
                <a:sym typeface="Source Sans Pro"/>
              </a:defRPr>
            </a:lvl4pPr>
            <a:lvl5pPr marL="2286000" lvl="4" indent="-228600" algn="l">
              <a:lnSpc>
                <a:spcPct val="90000"/>
              </a:lnSpc>
              <a:spcBef>
                <a:spcPts val="500"/>
              </a:spcBef>
              <a:spcAft>
                <a:spcPts val="0"/>
              </a:spcAft>
              <a:buClr>
                <a:schemeClr val="dk1"/>
              </a:buClr>
              <a:buSzPts val="1800"/>
              <a:buNone/>
              <a:defRPr>
                <a:latin typeface="Source Sans Pro"/>
                <a:ea typeface="Source Sans Pro"/>
                <a:cs typeface="Source Sans Pro"/>
                <a:sym typeface="Source Sans P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5"/>
          <p:cNvSpPr txBox="1">
            <a:spLocks noGrp="1"/>
          </p:cNvSpPr>
          <p:nvPr>
            <p:ph type="body" idx="2"/>
          </p:nvPr>
        </p:nvSpPr>
        <p:spPr>
          <a:xfrm>
            <a:off x="1524000" y="2367887"/>
            <a:ext cx="9415500" cy="30438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53575A"/>
              </a:buClr>
              <a:buSzPts val="2800"/>
              <a:buFont typeface="Arial"/>
              <a:buChar char="•"/>
              <a:defRPr>
                <a:solidFill>
                  <a:srgbClr val="53575A"/>
                </a:solidFill>
                <a:latin typeface="Source Sans Pro"/>
                <a:ea typeface="Source Sans Pro"/>
                <a:cs typeface="Source Sans Pro"/>
                <a:sym typeface="Source Sans Pro"/>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56"/>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a:endParaRPr/>
          </a:p>
        </p:txBody>
      </p:sp>
      <p:sp>
        <p:nvSpPr>
          <p:cNvPr id="43" name="Google Shape;43;p56"/>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Google Shape;46;p56"/>
          <p:cNvSpPr txBox="1">
            <a:spLocks noGrp="1"/>
          </p:cNvSpPr>
          <p:nvPr>
            <p:ph type="sldNum" idx="12"/>
          </p:nvPr>
        </p:nvSpPr>
        <p:spPr>
          <a:xfrm>
            <a:off x="8610600" y="6356350"/>
            <a:ext cx="2743200" cy="2307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g11de59bdaf9_0_456"/>
          <p:cNvSpPr txBox="1">
            <a:spLocks noGrp="1"/>
          </p:cNvSpPr>
          <p:nvPr>
            <p:ph type="title"/>
          </p:nvPr>
        </p:nvSpPr>
        <p:spPr>
          <a:xfrm>
            <a:off x="646111" y="452718"/>
            <a:ext cx="9404700" cy="14004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lt2"/>
              </a:buClr>
              <a:buSzPts val="1800"/>
              <a:buNone/>
              <a:defRPr/>
            </a:lvl1pPr>
            <a:lvl2pPr lvl="1" algn="l" rtl="0">
              <a:spcBef>
                <a:spcPts val="0"/>
              </a:spcBef>
              <a:spcAft>
                <a:spcPts val="0"/>
              </a:spcAft>
              <a:buSzPts val="4200"/>
              <a:buNone/>
              <a:defRPr/>
            </a:lvl2pPr>
            <a:lvl3pPr lvl="2" algn="l" rtl="0">
              <a:spcBef>
                <a:spcPts val="0"/>
              </a:spcBef>
              <a:spcAft>
                <a:spcPts val="0"/>
              </a:spcAft>
              <a:buSzPts val="4200"/>
              <a:buNone/>
              <a:defRPr/>
            </a:lvl3pPr>
            <a:lvl4pPr lvl="3" algn="l" rtl="0">
              <a:spcBef>
                <a:spcPts val="0"/>
              </a:spcBef>
              <a:spcAft>
                <a:spcPts val="0"/>
              </a:spcAft>
              <a:buSzPts val="4200"/>
              <a:buNone/>
              <a:defRPr/>
            </a:lvl4pPr>
            <a:lvl5pPr lvl="4" algn="l" rtl="0">
              <a:spcBef>
                <a:spcPts val="0"/>
              </a:spcBef>
              <a:spcAft>
                <a:spcPts val="0"/>
              </a:spcAft>
              <a:buSzPts val="4200"/>
              <a:buNone/>
              <a:defRPr/>
            </a:lvl5pPr>
            <a:lvl6pPr lvl="5" algn="l" rtl="0">
              <a:spcBef>
                <a:spcPts val="0"/>
              </a:spcBef>
              <a:spcAft>
                <a:spcPts val="0"/>
              </a:spcAft>
              <a:buSzPts val="4200"/>
              <a:buNone/>
              <a:defRPr/>
            </a:lvl6pPr>
            <a:lvl7pPr lvl="6" algn="l" rtl="0">
              <a:spcBef>
                <a:spcPts val="0"/>
              </a:spcBef>
              <a:spcAft>
                <a:spcPts val="0"/>
              </a:spcAft>
              <a:buSzPts val="4200"/>
              <a:buNone/>
              <a:defRPr/>
            </a:lvl7pPr>
            <a:lvl8pPr lvl="7" algn="l" rtl="0">
              <a:spcBef>
                <a:spcPts val="0"/>
              </a:spcBef>
              <a:spcAft>
                <a:spcPts val="0"/>
              </a:spcAft>
              <a:buSzPts val="4200"/>
              <a:buNone/>
              <a:defRPr/>
            </a:lvl8pPr>
            <a:lvl9pPr lvl="8" algn="l" rtl="0">
              <a:spcBef>
                <a:spcPts val="0"/>
              </a:spcBef>
              <a:spcAft>
                <a:spcPts val="0"/>
              </a:spcAft>
              <a:buSzPts val="4200"/>
              <a:buNone/>
              <a:defRPr/>
            </a:lvl9pPr>
          </a:lstStyle>
          <a:p>
            <a:endParaRPr/>
          </a:p>
        </p:txBody>
      </p:sp>
      <p:sp>
        <p:nvSpPr>
          <p:cNvPr id="49" name="Google Shape;49;g11de59bdaf9_0_456"/>
          <p:cNvSpPr txBox="1">
            <a:spLocks noGrp="1"/>
          </p:cNvSpPr>
          <p:nvPr>
            <p:ph type="body" idx="1"/>
          </p:nvPr>
        </p:nvSpPr>
        <p:spPr>
          <a:xfrm>
            <a:off x="1103312" y="2060575"/>
            <a:ext cx="4396200" cy="41958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sz="1800"/>
            </a:lvl1pPr>
            <a:lvl2pPr marL="914400" lvl="1" indent="-309880" algn="l" rtl="0">
              <a:spcBef>
                <a:spcPts val="1000"/>
              </a:spcBef>
              <a:spcAft>
                <a:spcPts val="0"/>
              </a:spcAft>
              <a:buSzPts val="1280"/>
              <a:buChar char="•"/>
              <a:defRPr sz="1600"/>
            </a:lvl2pPr>
            <a:lvl3pPr marL="1371600" lvl="2" indent="-299719" algn="l" rtl="0">
              <a:spcBef>
                <a:spcPts val="1000"/>
              </a:spcBef>
              <a:spcAft>
                <a:spcPts val="0"/>
              </a:spcAft>
              <a:buSzPts val="1120"/>
              <a:buChar char="•"/>
              <a:defRPr sz="1400"/>
            </a:lvl3pPr>
            <a:lvl4pPr marL="1828800" lvl="3" indent="-289560" algn="l" rtl="0">
              <a:spcBef>
                <a:spcPts val="1000"/>
              </a:spcBef>
              <a:spcAft>
                <a:spcPts val="0"/>
              </a:spcAft>
              <a:buSzPts val="960"/>
              <a:buChar char="•"/>
              <a:defRPr sz="1200"/>
            </a:lvl4pPr>
            <a:lvl5pPr marL="2286000" lvl="4" indent="-289560" algn="l" rtl="0">
              <a:spcBef>
                <a:spcPts val="1000"/>
              </a:spcBef>
              <a:spcAft>
                <a:spcPts val="0"/>
              </a:spcAft>
              <a:buSzPts val="960"/>
              <a:buChar char="•"/>
              <a:defRPr sz="1200"/>
            </a:lvl5pPr>
            <a:lvl6pPr marL="2743200" lvl="5" indent="-289560" algn="l" rtl="0">
              <a:spcBef>
                <a:spcPts val="1000"/>
              </a:spcBef>
              <a:spcAft>
                <a:spcPts val="0"/>
              </a:spcAft>
              <a:buSzPts val="960"/>
              <a:buChar char="•"/>
              <a:defRPr sz="1200"/>
            </a:lvl6pPr>
            <a:lvl7pPr marL="3200400" lvl="6" indent="-289560" algn="l" rtl="0">
              <a:spcBef>
                <a:spcPts val="1000"/>
              </a:spcBef>
              <a:spcAft>
                <a:spcPts val="0"/>
              </a:spcAft>
              <a:buSzPts val="960"/>
              <a:buChar char="•"/>
              <a:defRPr sz="1200"/>
            </a:lvl7pPr>
            <a:lvl8pPr marL="3657600" lvl="7" indent="-289559" algn="l" rtl="0">
              <a:spcBef>
                <a:spcPts val="1000"/>
              </a:spcBef>
              <a:spcAft>
                <a:spcPts val="0"/>
              </a:spcAft>
              <a:buSzPts val="960"/>
              <a:buChar char="•"/>
              <a:defRPr sz="1200"/>
            </a:lvl8pPr>
            <a:lvl9pPr marL="4114800" lvl="8" indent="-289559" algn="l" rtl="0">
              <a:spcBef>
                <a:spcPts val="1000"/>
              </a:spcBef>
              <a:spcAft>
                <a:spcPts val="0"/>
              </a:spcAft>
              <a:buSzPts val="960"/>
              <a:buChar char="•"/>
              <a:defRPr sz="1200"/>
            </a:lvl9pPr>
          </a:lstStyle>
          <a:p>
            <a:endParaRPr/>
          </a:p>
        </p:txBody>
      </p:sp>
      <p:sp>
        <p:nvSpPr>
          <p:cNvPr id="50" name="Google Shape;50;g11de59bdaf9_0_456"/>
          <p:cNvSpPr txBox="1">
            <a:spLocks noGrp="1"/>
          </p:cNvSpPr>
          <p:nvPr>
            <p:ph type="body" idx="2"/>
          </p:nvPr>
        </p:nvSpPr>
        <p:spPr>
          <a:xfrm>
            <a:off x="5654493" y="2056092"/>
            <a:ext cx="4396200" cy="42003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sz="1800"/>
            </a:lvl1pPr>
            <a:lvl2pPr marL="914400" lvl="1" indent="-309880" algn="l" rtl="0">
              <a:spcBef>
                <a:spcPts val="1000"/>
              </a:spcBef>
              <a:spcAft>
                <a:spcPts val="0"/>
              </a:spcAft>
              <a:buSzPts val="1280"/>
              <a:buChar char="•"/>
              <a:defRPr sz="1600"/>
            </a:lvl2pPr>
            <a:lvl3pPr marL="1371600" lvl="2" indent="-299719" algn="l" rtl="0">
              <a:spcBef>
                <a:spcPts val="1000"/>
              </a:spcBef>
              <a:spcAft>
                <a:spcPts val="0"/>
              </a:spcAft>
              <a:buSzPts val="1120"/>
              <a:buChar char="•"/>
              <a:defRPr sz="1400"/>
            </a:lvl3pPr>
            <a:lvl4pPr marL="1828800" lvl="3" indent="-289560" algn="l" rtl="0">
              <a:spcBef>
                <a:spcPts val="1000"/>
              </a:spcBef>
              <a:spcAft>
                <a:spcPts val="0"/>
              </a:spcAft>
              <a:buSzPts val="960"/>
              <a:buChar char="•"/>
              <a:defRPr sz="1200"/>
            </a:lvl4pPr>
            <a:lvl5pPr marL="2286000" lvl="4" indent="-289560" algn="l" rtl="0">
              <a:spcBef>
                <a:spcPts val="1000"/>
              </a:spcBef>
              <a:spcAft>
                <a:spcPts val="0"/>
              </a:spcAft>
              <a:buSzPts val="960"/>
              <a:buChar char="•"/>
              <a:defRPr sz="1200"/>
            </a:lvl5pPr>
            <a:lvl6pPr marL="2743200" lvl="5" indent="-289560" algn="l" rtl="0">
              <a:spcBef>
                <a:spcPts val="1000"/>
              </a:spcBef>
              <a:spcAft>
                <a:spcPts val="0"/>
              </a:spcAft>
              <a:buSzPts val="960"/>
              <a:buChar char="•"/>
              <a:defRPr sz="1200"/>
            </a:lvl6pPr>
            <a:lvl7pPr marL="3200400" lvl="6" indent="-289560" algn="l" rtl="0">
              <a:spcBef>
                <a:spcPts val="1000"/>
              </a:spcBef>
              <a:spcAft>
                <a:spcPts val="0"/>
              </a:spcAft>
              <a:buSzPts val="960"/>
              <a:buChar char="•"/>
              <a:defRPr sz="1200"/>
            </a:lvl7pPr>
            <a:lvl8pPr marL="3657600" lvl="7" indent="-289559" algn="l" rtl="0">
              <a:spcBef>
                <a:spcPts val="1000"/>
              </a:spcBef>
              <a:spcAft>
                <a:spcPts val="0"/>
              </a:spcAft>
              <a:buSzPts val="960"/>
              <a:buChar char="•"/>
              <a:defRPr sz="1200"/>
            </a:lvl8pPr>
            <a:lvl9pPr marL="4114800" lvl="8" indent="-289559" algn="l" rtl="0">
              <a:spcBef>
                <a:spcPts val="1000"/>
              </a:spcBef>
              <a:spcAft>
                <a:spcPts val="0"/>
              </a:spcAft>
              <a:buSzPts val="960"/>
              <a:buChar char="•"/>
              <a:defRPr sz="1200"/>
            </a:lvl9pPr>
          </a:lstStyle>
          <a:p>
            <a:endParaRPr/>
          </a:p>
        </p:txBody>
      </p:sp>
      <p:sp>
        <p:nvSpPr>
          <p:cNvPr id="51" name="Google Shape;51;g11de59bdaf9_0_456"/>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 name="Google Shape;52;g11de59bdaf9_0_456"/>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 name="Google Shape;53;g11de59bdaf9_0_456"/>
          <p:cNvSpPr txBox="1">
            <a:spLocks noGrp="1"/>
          </p:cNvSpPr>
          <p:nvPr>
            <p:ph type="sldNum" idx="12"/>
          </p:nvPr>
        </p:nvSpPr>
        <p:spPr>
          <a:xfrm>
            <a:off x="10352540" y="295729"/>
            <a:ext cx="838200" cy="230700"/>
          </a:xfrm>
          <a:prstGeom prst="rect">
            <a:avLst/>
          </a:prstGeom>
          <a:noFill/>
          <a:ln>
            <a:noFill/>
          </a:ln>
        </p:spPr>
        <p:txBody>
          <a:bodyPr spcFirstLastPara="1" wrap="square" lIns="91425" tIns="45700" rIns="91425" bIns="45700" anchor="b" anchorCtr="0">
            <a:sp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g11de59bdaf9_0_463"/>
          <p:cNvSpPr txBox="1">
            <a:spLocks noGrp="1"/>
          </p:cNvSpPr>
          <p:nvPr>
            <p:ph type="title"/>
          </p:nvPr>
        </p:nvSpPr>
        <p:spPr>
          <a:xfrm>
            <a:off x="646111" y="452718"/>
            <a:ext cx="9404700" cy="14004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lt2"/>
              </a:buClr>
              <a:buSzPts val="4200"/>
              <a:buFont typeface="Century Gothic"/>
              <a:buNone/>
              <a:defRPr/>
            </a:lvl1pPr>
            <a:lvl2pPr lvl="1" algn="l" rtl="0">
              <a:spcBef>
                <a:spcPts val="0"/>
              </a:spcBef>
              <a:spcAft>
                <a:spcPts val="0"/>
              </a:spcAft>
              <a:buSzPts val="4200"/>
              <a:buNone/>
              <a:defRPr/>
            </a:lvl2pPr>
            <a:lvl3pPr lvl="2" algn="l" rtl="0">
              <a:spcBef>
                <a:spcPts val="0"/>
              </a:spcBef>
              <a:spcAft>
                <a:spcPts val="0"/>
              </a:spcAft>
              <a:buSzPts val="4200"/>
              <a:buNone/>
              <a:defRPr/>
            </a:lvl3pPr>
            <a:lvl4pPr lvl="3" algn="l" rtl="0">
              <a:spcBef>
                <a:spcPts val="0"/>
              </a:spcBef>
              <a:spcAft>
                <a:spcPts val="0"/>
              </a:spcAft>
              <a:buSzPts val="4200"/>
              <a:buNone/>
              <a:defRPr/>
            </a:lvl4pPr>
            <a:lvl5pPr lvl="4" algn="l" rtl="0">
              <a:spcBef>
                <a:spcPts val="0"/>
              </a:spcBef>
              <a:spcAft>
                <a:spcPts val="0"/>
              </a:spcAft>
              <a:buSzPts val="4200"/>
              <a:buNone/>
              <a:defRPr/>
            </a:lvl5pPr>
            <a:lvl6pPr lvl="5" algn="l" rtl="0">
              <a:spcBef>
                <a:spcPts val="0"/>
              </a:spcBef>
              <a:spcAft>
                <a:spcPts val="0"/>
              </a:spcAft>
              <a:buSzPts val="4200"/>
              <a:buNone/>
              <a:defRPr/>
            </a:lvl6pPr>
            <a:lvl7pPr lvl="6" algn="l" rtl="0">
              <a:spcBef>
                <a:spcPts val="0"/>
              </a:spcBef>
              <a:spcAft>
                <a:spcPts val="0"/>
              </a:spcAft>
              <a:buSzPts val="4200"/>
              <a:buNone/>
              <a:defRPr/>
            </a:lvl7pPr>
            <a:lvl8pPr lvl="7" algn="l" rtl="0">
              <a:spcBef>
                <a:spcPts val="0"/>
              </a:spcBef>
              <a:spcAft>
                <a:spcPts val="0"/>
              </a:spcAft>
              <a:buSzPts val="4200"/>
              <a:buNone/>
              <a:defRPr/>
            </a:lvl8pPr>
            <a:lvl9pPr lvl="8" algn="l" rtl="0">
              <a:spcBef>
                <a:spcPts val="0"/>
              </a:spcBef>
              <a:spcAft>
                <a:spcPts val="0"/>
              </a:spcAft>
              <a:buSzPts val="4200"/>
              <a:buNone/>
              <a:defRPr/>
            </a:lvl9pPr>
          </a:lstStyle>
          <a:p>
            <a:endParaRPr/>
          </a:p>
        </p:txBody>
      </p:sp>
      <p:sp>
        <p:nvSpPr>
          <p:cNvPr id="56" name="Google Shape;56;g11de59bdaf9_0_463"/>
          <p:cNvSpPr txBox="1">
            <a:spLocks noGrp="1"/>
          </p:cNvSpPr>
          <p:nvPr>
            <p:ph type="body" idx="1"/>
          </p:nvPr>
        </p:nvSpPr>
        <p:spPr>
          <a:xfrm>
            <a:off x="1103313" y="1905000"/>
            <a:ext cx="43962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1920"/>
              <a:buNone/>
              <a:defRPr sz="2400" b="0">
                <a:solidFill>
                  <a:srgbClr val="86D1D8"/>
                </a:solidFill>
              </a:defRPr>
            </a:lvl1pPr>
            <a:lvl2pPr marL="914400" lvl="1" indent="-228600" algn="l" rtl="0">
              <a:spcBef>
                <a:spcPts val="1000"/>
              </a:spcBef>
              <a:spcAft>
                <a:spcPts val="0"/>
              </a:spcAft>
              <a:buSzPts val="1600"/>
              <a:buNone/>
              <a:defRPr sz="2000" b="1"/>
            </a:lvl2pPr>
            <a:lvl3pPr marL="1371600" lvl="2" indent="-228600" algn="l" rtl="0">
              <a:spcBef>
                <a:spcPts val="1000"/>
              </a:spcBef>
              <a:spcAft>
                <a:spcPts val="0"/>
              </a:spcAft>
              <a:buSzPts val="1440"/>
              <a:buNone/>
              <a:defRPr sz="1800" b="1"/>
            </a:lvl3pPr>
            <a:lvl4pPr marL="1828800" lvl="3" indent="-228600" algn="l" rtl="0">
              <a:spcBef>
                <a:spcPts val="1000"/>
              </a:spcBef>
              <a:spcAft>
                <a:spcPts val="0"/>
              </a:spcAft>
              <a:buSzPts val="1280"/>
              <a:buNone/>
              <a:defRPr sz="1600" b="1"/>
            </a:lvl4pPr>
            <a:lvl5pPr marL="2286000" lvl="4" indent="-228600" algn="l" rtl="0">
              <a:spcBef>
                <a:spcPts val="1000"/>
              </a:spcBef>
              <a:spcAft>
                <a:spcPts val="0"/>
              </a:spcAft>
              <a:buSzPts val="1280"/>
              <a:buNone/>
              <a:defRPr sz="1600" b="1"/>
            </a:lvl5pPr>
            <a:lvl6pPr marL="2743200" lvl="5" indent="-228600" algn="l" rtl="0">
              <a:spcBef>
                <a:spcPts val="1000"/>
              </a:spcBef>
              <a:spcAft>
                <a:spcPts val="0"/>
              </a:spcAft>
              <a:buSzPts val="1280"/>
              <a:buNone/>
              <a:defRPr sz="1600" b="1"/>
            </a:lvl6pPr>
            <a:lvl7pPr marL="3200400" lvl="6" indent="-228600" algn="l" rtl="0">
              <a:spcBef>
                <a:spcPts val="1000"/>
              </a:spcBef>
              <a:spcAft>
                <a:spcPts val="0"/>
              </a:spcAft>
              <a:buSzPts val="1280"/>
              <a:buNone/>
              <a:defRPr sz="1600" b="1"/>
            </a:lvl7pPr>
            <a:lvl8pPr marL="3657600" lvl="7" indent="-228600" algn="l" rtl="0">
              <a:spcBef>
                <a:spcPts val="1000"/>
              </a:spcBef>
              <a:spcAft>
                <a:spcPts val="0"/>
              </a:spcAft>
              <a:buSzPts val="1280"/>
              <a:buNone/>
              <a:defRPr sz="1600" b="1"/>
            </a:lvl8pPr>
            <a:lvl9pPr marL="4114800" lvl="8" indent="-228600" algn="l" rtl="0">
              <a:spcBef>
                <a:spcPts val="1000"/>
              </a:spcBef>
              <a:spcAft>
                <a:spcPts val="0"/>
              </a:spcAft>
              <a:buSzPts val="1280"/>
              <a:buNone/>
              <a:defRPr sz="1600" b="1"/>
            </a:lvl9pPr>
          </a:lstStyle>
          <a:p>
            <a:endParaRPr/>
          </a:p>
        </p:txBody>
      </p:sp>
      <p:sp>
        <p:nvSpPr>
          <p:cNvPr id="57" name="Google Shape;57;g11de59bdaf9_0_463"/>
          <p:cNvSpPr txBox="1">
            <a:spLocks noGrp="1"/>
          </p:cNvSpPr>
          <p:nvPr>
            <p:ph type="body" idx="2"/>
          </p:nvPr>
        </p:nvSpPr>
        <p:spPr>
          <a:xfrm>
            <a:off x="1103312" y="2514600"/>
            <a:ext cx="4396200" cy="37416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sz="1800"/>
            </a:lvl1pPr>
            <a:lvl2pPr marL="914400" lvl="1" indent="-309880" algn="l" rtl="0">
              <a:spcBef>
                <a:spcPts val="1000"/>
              </a:spcBef>
              <a:spcAft>
                <a:spcPts val="0"/>
              </a:spcAft>
              <a:buSzPts val="1280"/>
              <a:buChar char="•"/>
              <a:defRPr sz="1600"/>
            </a:lvl2pPr>
            <a:lvl3pPr marL="1371600" lvl="2" indent="-299719" algn="l" rtl="0">
              <a:spcBef>
                <a:spcPts val="1000"/>
              </a:spcBef>
              <a:spcAft>
                <a:spcPts val="0"/>
              </a:spcAft>
              <a:buSzPts val="1120"/>
              <a:buChar char="•"/>
              <a:defRPr sz="1400"/>
            </a:lvl3pPr>
            <a:lvl4pPr marL="1828800" lvl="3" indent="-289560" algn="l" rtl="0">
              <a:spcBef>
                <a:spcPts val="1000"/>
              </a:spcBef>
              <a:spcAft>
                <a:spcPts val="0"/>
              </a:spcAft>
              <a:buSzPts val="960"/>
              <a:buChar char="•"/>
              <a:defRPr sz="1200"/>
            </a:lvl4pPr>
            <a:lvl5pPr marL="2286000" lvl="4" indent="-289560" algn="l" rtl="0">
              <a:spcBef>
                <a:spcPts val="1000"/>
              </a:spcBef>
              <a:spcAft>
                <a:spcPts val="0"/>
              </a:spcAft>
              <a:buSzPts val="960"/>
              <a:buChar char="•"/>
              <a:defRPr sz="1200"/>
            </a:lvl5pPr>
            <a:lvl6pPr marL="2743200" lvl="5" indent="-289560" algn="l" rtl="0">
              <a:spcBef>
                <a:spcPts val="1000"/>
              </a:spcBef>
              <a:spcAft>
                <a:spcPts val="0"/>
              </a:spcAft>
              <a:buSzPts val="960"/>
              <a:buChar char="•"/>
              <a:defRPr sz="1200"/>
            </a:lvl6pPr>
            <a:lvl7pPr marL="3200400" lvl="6" indent="-289560" algn="l" rtl="0">
              <a:spcBef>
                <a:spcPts val="1000"/>
              </a:spcBef>
              <a:spcAft>
                <a:spcPts val="0"/>
              </a:spcAft>
              <a:buSzPts val="960"/>
              <a:buChar char="•"/>
              <a:defRPr sz="1200"/>
            </a:lvl7pPr>
            <a:lvl8pPr marL="3657600" lvl="7" indent="-289559" algn="l" rtl="0">
              <a:spcBef>
                <a:spcPts val="1000"/>
              </a:spcBef>
              <a:spcAft>
                <a:spcPts val="0"/>
              </a:spcAft>
              <a:buSzPts val="960"/>
              <a:buChar char="•"/>
              <a:defRPr sz="1200"/>
            </a:lvl8pPr>
            <a:lvl9pPr marL="4114800" lvl="8" indent="-289559" algn="l" rtl="0">
              <a:spcBef>
                <a:spcPts val="1000"/>
              </a:spcBef>
              <a:spcAft>
                <a:spcPts val="0"/>
              </a:spcAft>
              <a:buSzPts val="960"/>
              <a:buChar char="•"/>
              <a:defRPr sz="1200"/>
            </a:lvl9pPr>
          </a:lstStyle>
          <a:p>
            <a:endParaRPr/>
          </a:p>
        </p:txBody>
      </p:sp>
      <p:sp>
        <p:nvSpPr>
          <p:cNvPr id="58" name="Google Shape;58;g11de59bdaf9_0_463"/>
          <p:cNvSpPr txBox="1">
            <a:spLocks noGrp="1"/>
          </p:cNvSpPr>
          <p:nvPr>
            <p:ph type="body" idx="3"/>
          </p:nvPr>
        </p:nvSpPr>
        <p:spPr>
          <a:xfrm>
            <a:off x="5654495" y="1905000"/>
            <a:ext cx="43962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1920"/>
              <a:buNone/>
              <a:defRPr sz="2400" b="0">
                <a:solidFill>
                  <a:srgbClr val="86D1D8"/>
                </a:solidFill>
              </a:defRPr>
            </a:lvl1pPr>
            <a:lvl2pPr marL="914400" lvl="1" indent="-228600" algn="l" rtl="0">
              <a:spcBef>
                <a:spcPts val="1000"/>
              </a:spcBef>
              <a:spcAft>
                <a:spcPts val="0"/>
              </a:spcAft>
              <a:buSzPts val="1600"/>
              <a:buNone/>
              <a:defRPr sz="2000" b="1"/>
            </a:lvl2pPr>
            <a:lvl3pPr marL="1371600" lvl="2" indent="-228600" algn="l" rtl="0">
              <a:spcBef>
                <a:spcPts val="1000"/>
              </a:spcBef>
              <a:spcAft>
                <a:spcPts val="0"/>
              </a:spcAft>
              <a:buSzPts val="1440"/>
              <a:buNone/>
              <a:defRPr sz="1800" b="1"/>
            </a:lvl3pPr>
            <a:lvl4pPr marL="1828800" lvl="3" indent="-228600" algn="l" rtl="0">
              <a:spcBef>
                <a:spcPts val="1000"/>
              </a:spcBef>
              <a:spcAft>
                <a:spcPts val="0"/>
              </a:spcAft>
              <a:buSzPts val="1280"/>
              <a:buNone/>
              <a:defRPr sz="1600" b="1"/>
            </a:lvl4pPr>
            <a:lvl5pPr marL="2286000" lvl="4" indent="-228600" algn="l" rtl="0">
              <a:spcBef>
                <a:spcPts val="1000"/>
              </a:spcBef>
              <a:spcAft>
                <a:spcPts val="0"/>
              </a:spcAft>
              <a:buSzPts val="1280"/>
              <a:buNone/>
              <a:defRPr sz="1600" b="1"/>
            </a:lvl5pPr>
            <a:lvl6pPr marL="2743200" lvl="5" indent="-228600" algn="l" rtl="0">
              <a:spcBef>
                <a:spcPts val="1000"/>
              </a:spcBef>
              <a:spcAft>
                <a:spcPts val="0"/>
              </a:spcAft>
              <a:buSzPts val="1280"/>
              <a:buNone/>
              <a:defRPr sz="1600" b="1"/>
            </a:lvl6pPr>
            <a:lvl7pPr marL="3200400" lvl="6" indent="-228600" algn="l" rtl="0">
              <a:spcBef>
                <a:spcPts val="1000"/>
              </a:spcBef>
              <a:spcAft>
                <a:spcPts val="0"/>
              </a:spcAft>
              <a:buSzPts val="1280"/>
              <a:buNone/>
              <a:defRPr sz="1600" b="1"/>
            </a:lvl7pPr>
            <a:lvl8pPr marL="3657600" lvl="7" indent="-228600" algn="l" rtl="0">
              <a:spcBef>
                <a:spcPts val="1000"/>
              </a:spcBef>
              <a:spcAft>
                <a:spcPts val="0"/>
              </a:spcAft>
              <a:buSzPts val="1280"/>
              <a:buNone/>
              <a:defRPr sz="1600" b="1"/>
            </a:lvl8pPr>
            <a:lvl9pPr marL="4114800" lvl="8" indent="-228600" algn="l" rtl="0">
              <a:spcBef>
                <a:spcPts val="1000"/>
              </a:spcBef>
              <a:spcAft>
                <a:spcPts val="0"/>
              </a:spcAft>
              <a:buSzPts val="1280"/>
              <a:buNone/>
              <a:defRPr sz="1600" b="1"/>
            </a:lvl9pPr>
          </a:lstStyle>
          <a:p>
            <a:endParaRPr/>
          </a:p>
        </p:txBody>
      </p:sp>
      <p:sp>
        <p:nvSpPr>
          <p:cNvPr id="59" name="Google Shape;59;g11de59bdaf9_0_463"/>
          <p:cNvSpPr txBox="1">
            <a:spLocks noGrp="1"/>
          </p:cNvSpPr>
          <p:nvPr>
            <p:ph type="body" idx="4"/>
          </p:nvPr>
        </p:nvSpPr>
        <p:spPr>
          <a:xfrm>
            <a:off x="5654495" y="2514600"/>
            <a:ext cx="4396200" cy="37416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sz="1800"/>
            </a:lvl1pPr>
            <a:lvl2pPr marL="914400" lvl="1" indent="-309880" algn="l" rtl="0">
              <a:spcBef>
                <a:spcPts val="1000"/>
              </a:spcBef>
              <a:spcAft>
                <a:spcPts val="0"/>
              </a:spcAft>
              <a:buSzPts val="1280"/>
              <a:buChar char="•"/>
              <a:defRPr sz="1600"/>
            </a:lvl2pPr>
            <a:lvl3pPr marL="1371600" lvl="2" indent="-299719" algn="l" rtl="0">
              <a:spcBef>
                <a:spcPts val="1000"/>
              </a:spcBef>
              <a:spcAft>
                <a:spcPts val="0"/>
              </a:spcAft>
              <a:buSzPts val="1120"/>
              <a:buChar char="•"/>
              <a:defRPr sz="1400"/>
            </a:lvl3pPr>
            <a:lvl4pPr marL="1828800" lvl="3" indent="-289560" algn="l" rtl="0">
              <a:spcBef>
                <a:spcPts val="1000"/>
              </a:spcBef>
              <a:spcAft>
                <a:spcPts val="0"/>
              </a:spcAft>
              <a:buSzPts val="960"/>
              <a:buChar char="•"/>
              <a:defRPr sz="1200"/>
            </a:lvl4pPr>
            <a:lvl5pPr marL="2286000" lvl="4" indent="-289560" algn="l" rtl="0">
              <a:spcBef>
                <a:spcPts val="1000"/>
              </a:spcBef>
              <a:spcAft>
                <a:spcPts val="0"/>
              </a:spcAft>
              <a:buSzPts val="960"/>
              <a:buChar char="•"/>
              <a:defRPr sz="1200"/>
            </a:lvl5pPr>
            <a:lvl6pPr marL="2743200" lvl="5" indent="-289560" algn="l" rtl="0">
              <a:spcBef>
                <a:spcPts val="1000"/>
              </a:spcBef>
              <a:spcAft>
                <a:spcPts val="0"/>
              </a:spcAft>
              <a:buSzPts val="960"/>
              <a:buChar char="•"/>
              <a:defRPr sz="1200"/>
            </a:lvl6pPr>
            <a:lvl7pPr marL="3200400" lvl="6" indent="-289560" algn="l" rtl="0">
              <a:spcBef>
                <a:spcPts val="1000"/>
              </a:spcBef>
              <a:spcAft>
                <a:spcPts val="0"/>
              </a:spcAft>
              <a:buSzPts val="960"/>
              <a:buChar char="•"/>
              <a:defRPr sz="1200"/>
            </a:lvl7pPr>
            <a:lvl8pPr marL="3657600" lvl="7" indent="-289559" algn="l" rtl="0">
              <a:spcBef>
                <a:spcPts val="1000"/>
              </a:spcBef>
              <a:spcAft>
                <a:spcPts val="0"/>
              </a:spcAft>
              <a:buSzPts val="960"/>
              <a:buChar char="•"/>
              <a:defRPr sz="1200"/>
            </a:lvl8pPr>
            <a:lvl9pPr marL="4114800" lvl="8" indent="-289559" algn="l" rtl="0">
              <a:spcBef>
                <a:spcPts val="1000"/>
              </a:spcBef>
              <a:spcAft>
                <a:spcPts val="0"/>
              </a:spcAft>
              <a:buSzPts val="960"/>
              <a:buChar char="•"/>
              <a:defRPr sz="1200"/>
            </a:lvl9pPr>
          </a:lstStyle>
          <a:p>
            <a:endParaRPr/>
          </a:p>
        </p:txBody>
      </p:sp>
      <p:sp>
        <p:nvSpPr>
          <p:cNvPr id="60" name="Google Shape;60;g11de59bdaf9_0_463"/>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g11de59bdaf9_0_463"/>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g11de59bdaf9_0_463"/>
          <p:cNvSpPr txBox="1">
            <a:spLocks noGrp="1"/>
          </p:cNvSpPr>
          <p:nvPr>
            <p:ph type="sldNum" idx="12"/>
          </p:nvPr>
        </p:nvSpPr>
        <p:spPr>
          <a:xfrm>
            <a:off x="10352540" y="295729"/>
            <a:ext cx="838200" cy="230700"/>
          </a:xfrm>
          <a:prstGeom prst="rect">
            <a:avLst/>
          </a:prstGeom>
          <a:noFill/>
          <a:ln>
            <a:noFill/>
          </a:ln>
        </p:spPr>
        <p:txBody>
          <a:bodyPr spcFirstLastPara="1" wrap="square" lIns="91425" tIns="45700" rIns="91425" bIns="45700" anchor="b" anchorCtr="0">
            <a:sp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844551" y="177800"/>
            <a:ext cx="10503000" cy="1143000"/>
          </a:xfrm>
          <a:prstGeom prst="rect">
            <a:avLst/>
          </a:prstGeom>
          <a:noFill/>
          <a:ln>
            <a:noFill/>
          </a:ln>
        </p:spPr>
        <p:txBody>
          <a:bodyPr spcFirstLastPara="1" wrap="square" lIns="50800" tIns="50800" rIns="50800" bIns="50800" anchor="ctr" anchorCtr="0">
            <a:normAutofit/>
          </a:bodyPr>
          <a:lstStyle>
            <a:lvl1pPr marR="0" lvl="0"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9pPr>
          </a:lstStyle>
          <a:p>
            <a:endParaRPr/>
          </a:p>
        </p:txBody>
      </p:sp>
      <p:sp>
        <p:nvSpPr>
          <p:cNvPr id="11" name="Google Shape;11;p49"/>
          <p:cNvSpPr txBox="1">
            <a:spLocks noGrp="1"/>
          </p:cNvSpPr>
          <p:nvPr>
            <p:ph type="body" idx="1"/>
          </p:nvPr>
        </p:nvSpPr>
        <p:spPr>
          <a:xfrm>
            <a:off x="844551" y="1574800"/>
            <a:ext cx="10503000" cy="4648200"/>
          </a:xfrm>
          <a:prstGeom prst="rect">
            <a:avLst/>
          </a:prstGeom>
          <a:noFill/>
          <a:ln>
            <a:noFill/>
          </a:ln>
        </p:spPr>
        <p:txBody>
          <a:bodyPr spcFirstLastPara="1" wrap="square" lIns="50800" tIns="50800" rIns="50800" bIns="50800" anchor="ctr" anchorCtr="0">
            <a:normAutofit/>
          </a:bodyPr>
          <a:lstStyle>
            <a:lvl1pPr marL="457200" marR="0" lvl="0"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1pPr>
            <a:lvl2pPr marL="914400" marR="0" lvl="1"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2pPr>
            <a:lvl3pPr marL="1371600" marR="0" lvl="2"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3pPr>
            <a:lvl4pPr marL="1828800" marR="0" lvl="3"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4pPr>
            <a:lvl5pPr marL="2286000" marR="0" lvl="4"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5pPr>
            <a:lvl6pPr marL="2743200" marR="0" lvl="5"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6pPr>
            <a:lvl7pPr marL="3200400" marR="0" lvl="6"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7pPr>
            <a:lvl8pPr marL="3657600" marR="0" lvl="7"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8pPr>
            <a:lvl9pPr marL="4114800" marR="0" lvl="8"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9pPr>
          </a:lstStyle>
          <a:p>
            <a:endParaRPr/>
          </a:p>
        </p:txBody>
      </p:sp>
      <p:sp>
        <p:nvSpPr>
          <p:cNvPr id="12" name="Google Shape;12;p49"/>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44551" y="177800"/>
            <a:ext cx="10503000" cy="1143000"/>
          </a:xfrm>
          <a:prstGeom prst="rect">
            <a:avLst/>
          </a:prstGeom>
          <a:noFill/>
          <a:ln>
            <a:noFill/>
          </a:ln>
        </p:spPr>
        <p:txBody>
          <a:bodyPr spcFirstLastPara="1" wrap="square" lIns="50800" tIns="50800" rIns="50800" bIns="50800" anchor="ctr" anchorCtr="0">
            <a:normAutofit/>
          </a:bodyPr>
          <a:lstStyle>
            <a:lvl1pPr marR="0" lvl="0"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9pPr>
          </a:lstStyle>
          <a:p>
            <a:endParaRPr/>
          </a:p>
        </p:txBody>
      </p:sp>
      <p:sp>
        <p:nvSpPr>
          <p:cNvPr id="11" name="Google Shape;11;p1"/>
          <p:cNvSpPr txBox="1">
            <a:spLocks noGrp="1"/>
          </p:cNvSpPr>
          <p:nvPr>
            <p:ph type="body" idx="1"/>
          </p:nvPr>
        </p:nvSpPr>
        <p:spPr>
          <a:xfrm>
            <a:off x="844551" y="1574800"/>
            <a:ext cx="10503000" cy="4648200"/>
          </a:xfrm>
          <a:prstGeom prst="rect">
            <a:avLst/>
          </a:prstGeom>
          <a:noFill/>
          <a:ln>
            <a:noFill/>
          </a:ln>
        </p:spPr>
        <p:txBody>
          <a:bodyPr spcFirstLastPara="1" wrap="square" lIns="50800" tIns="50800" rIns="50800" bIns="50800" anchor="ctr" anchorCtr="0">
            <a:normAutofit/>
          </a:bodyPr>
          <a:lstStyle>
            <a:lvl1pPr marL="457200" marR="0" lvl="0"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1pPr>
            <a:lvl2pPr marL="914400" marR="0" lvl="1"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2pPr>
            <a:lvl3pPr marL="1371600" marR="0" lvl="2"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3pPr>
            <a:lvl4pPr marL="1828800" marR="0" lvl="3"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4pPr>
            <a:lvl5pPr marL="2286000" marR="0" lvl="4"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5pPr>
            <a:lvl6pPr marL="2743200" marR="0" lvl="5"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6pPr>
            <a:lvl7pPr marL="3200400" marR="0" lvl="6"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7pPr>
            <a:lvl8pPr marL="3657600" marR="0" lvl="7"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8pPr>
            <a:lvl9pPr marL="4114800" marR="0" lvl="8"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9pPr>
          </a:lstStyle>
          <a:p>
            <a:endParaRPr/>
          </a:p>
        </p:txBody>
      </p:sp>
      <p:sp>
        <p:nvSpPr>
          <p:cNvPr id="12" name="Google Shape;12;p1"/>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lvl1pPr marL="0" marR="0" lvl="0" indent="0" algn="l" rtl="0">
              <a:spcBef>
                <a:spcPts val="0"/>
              </a:spcBef>
              <a:buNone/>
              <a:defRPr sz="900" b="0" i="0" u="none" strike="noStrike" cap="none">
                <a:solidFill>
                  <a:schemeClr val="dk1"/>
                </a:solidFill>
                <a:latin typeface="Helvetica Neue Light"/>
                <a:ea typeface="Helvetica Neue Light"/>
                <a:cs typeface="Helvetica Neue Light"/>
                <a:sym typeface="Helvetica Neue Light"/>
              </a:defRPr>
            </a:lvl1pPr>
            <a:lvl2pPr marL="0" marR="0" lvl="1" indent="0" algn="l" rtl="0">
              <a:spcBef>
                <a:spcPts val="0"/>
              </a:spcBef>
              <a:buNone/>
              <a:defRPr sz="900" b="0" i="0" u="none" strike="noStrike" cap="none">
                <a:solidFill>
                  <a:schemeClr val="dk1"/>
                </a:solidFill>
                <a:latin typeface="Helvetica Neue Light"/>
                <a:ea typeface="Helvetica Neue Light"/>
                <a:cs typeface="Helvetica Neue Light"/>
                <a:sym typeface="Helvetica Neue Light"/>
              </a:defRPr>
            </a:lvl2pPr>
            <a:lvl3pPr marL="0" marR="0" lvl="2" indent="0" algn="l" rtl="0">
              <a:spcBef>
                <a:spcPts val="0"/>
              </a:spcBef>
              <a:buNone/>
              <a:defRPr sz="900" b="0" i="0" u="none" strike="noStrike" cap="none">
                <a:solidFill>
                  <a:schemeClr val="dk1"/>
                </a:solidFill>
                <a:latin typeface="Helvetica Neue Light"/>
                <a:ea typeface="Helvetica Neue Light"/>
                <a:cs typeface="Helvetica Neue Light"/>
                <a:sym typeface="Helvetica Neue Light"/>
              </a:defRPr>
            </a:lvl3pPr>
            <a:lvl4pPr marL="0" marR="0" lvl="3" indent="0" algn="l" rtl="0">
              <a:spcBef>
                <a:spcPts val="0"/>
              </a:spcBef>
              <a:buNone/>
              <a:defRPr sz="900" b="0" i="0" u="none" strike="noStrike" cap="none">
                <a:solidFill>
                  <a:schemeClr val="dk1"/>
                </a:solidFill>
                <a:latin typeface="Helvetica Neue Light"/>
                <a:ea typeface="Helvetica Neue Light"/>
                <a:cs typeface="Helvetica Neue Light"/>
                <a:sym typeface="Helvetica Neue Light"/>
              </a:defRPr>
            </a:lvl4pPr>
            <a:lvl5pPr marL="0" marR="0" lvl="4" indent="0" algn="l" rtl="0">
              <a:spcBef>
                <a:spcPts val="0"/>
              </a:spcBef>
              <a:buNone/>
              <a:defRPr sz="900" b="0" i="0" u="none" strike="noStrike" cap="none">
                <a:solidFill>
                  <a:schemeClr val="dk1"/>
                </a:solidFill>
                <a:latin typeface="Helvetica Neue Light"/>
                <a:ea typeface="Helvetica Neue Light"/>
                <a:cs typeface="Helvetica Neue Light"/>
                <a:sym typeface="Helvetica Neue Light"/>
              </a:defRPr>
            </a:lvl5pPr>
            <a:lvl6pPr marL="0" marR="0" lvl="5" indent="0" algn="l" rtl="0">
              <a:spcBef>
                <a:spcPts val="0"/>
              </a:spcBef>
              <a:buNone/>
              <a:defRPr sz="900" b="0" i="0" u="none" strike="noStrike" cap="none">
                <a:solidFill>
                  <a:schemeClr val="dk1"/>
                </a:solidFill>
                <a:latin typeface="Helvetica Neue Light"/>
                <a:ea typeface="Helvetica Neue Light"/>
                <a:cs typeface="Helvetica Neue Light"/>
                <a:sym typeface="Helvetica Neue Light"/>
              </a:defRPr>
            </a:lvl6pPr>
            <a:lvl7pPr marL="0" marR="0" lvl="6" indent="0" algn="l" rtl="0">
              <a:spcBef>
                <a:spcPts val="0"/>
              </a:spcBef>
              <a:buNone/>
              <a:defRPr sz="900" b="0" i="0" u="none" strike="noStrike" cap="none">
                <a:solidFill>
                  <a:schemeClr val="dk1"/>
                </a:solidFill>
                <a:latin typeface="Helvetica Neue Light"/>
                <a:ea typeface="Helvetica Neue Light"/>
                <a:cs typeface="Helvetica Neue Light"/>
                <a:sym typeface="Helvetica Neue Light"/>
              </a:defRPr>
            </a:lvl7pPr>
            <a:lvl8pPr marL="0" marR="0" lvl="7" indent="0" algn="l" rtl="0">
              <a:spcBef>
                <a:spcPts val="0"/>
              </a:spcBef>
              <a:buNone/>
              <a:defRPr sz="900" b="0" i="0" u="none" strike="noStrike" cap="none">
                <a:solidFill>
                  <a:schemeClr val="dk1"/>
                </a:solidFill>
                <a:latin typeface="Helvetica Neue Light"/>
                <a:ea typeface="Helvetica Neue Light"/>
                <a:cs typeface="Helvetica Neue Light"/>
                <a:sym typeface="Helvetica Neue Light"/>
              </a:defRPr>
            </a:lvl8pPr>
            <a:lvl9pPr marL="0" marR="0" lvl="8" indent="0" algn="l" rtl="0">
              <a:spcBef>
                <a:spcPts val="0"/>
              </a:spcBef>
              <a:buNone/>
              <a:defRPr sz="900" b="0" i="0" u="none" strike="noStrike" cap="none">
                <a:solidFill>
                  <a:schemeClr val="dk1"/>
                </a:solidFill>
                <a:latin typeface="Helvetica Neue Light"/>
                <a:ea typeface="Helvetica Neue Light"/>
                <a:cs typeface="Helvetica Neue Light"/>
                <a:sym typeface="Helvetica Neue Light"/>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mailto:asmith5@wested.org" TargetMode="External"/><Relationship Id="rId3" Type="http://schemas.openxmlformats.org/officeDocument/2006/relationships/image" Target="../media/image3.jp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mailto:jkeach@wested.org" TargetMode="External"/><Relationship Id="rId5" Type="http://schemas.openxmlformats.org/officeDocument/2006/relationships/image" Target="../media/image4.jpg"/><Relationship Id="rId4" Type="http://schemas.openxmlformats.org/officeDocument/2006/relationships/hyperlink" Target="mailto:btoso@wested.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hyperlink" Target="mailto:asmith5@wested.org" TargetMode="External"/><Relationship Id="rId3" Type="http://schemas.openxmlformats.org/officeDocument/2006/relationships/image" Target="../media/image3.jpg"/><Relationship Id="rId7"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hyperlink" Target="mailto:jkeach@wested.org" TargetMode="External"/><Relationship Id="rId5" Type="http://schemas.openxmlformats.org/officeDocument/2006/relationships/image" Target="../media/image4.jpg"/><Relationship Id="rId4" Type="http://schemas.openxmlformats.org/officeDocument/2006/relationships/hyperlink" Target="mailto:btoso@wested.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70" name="Google Shape;70;g11de59bdaf9_0_0"/>
          <p:cNvSpPr txBox="1">
            <a:spLocks noGrp="1"/>
          </p:cNvSpPr>
          <p:nvPr>
            <p:ph type="sldNum" idx="12"/>
          </p:nvPr>
        </p:nvSpPr>
        <p:spPr>
          <a:xfrm>
            <a:off x="5979516" y="6540500"/>
            <a:ext cx="246900" cy="241200"/>
          </a:xfrm>
          <a:prstGeom prst="rect">
            <a:avLst/>
          </a:prstGeom>
        </p:spPr>
        <p:txBody>
          <a:bodyPr spcFirstLastPara="1" wrap="square" lIns="50800" tIns="50800" rIns="50800" bIns="50800" anchor="t" anchorCtr="0">
            <a:spAutoFit/>
          </a:bodyPr>
          <a:lstStyle/>
          <a:p>
            <a:pPr marL="0" lvl="0" indent="0" algn="l" rtl="0">
              <a:spcBef>
                <a:spcPts val="0"/>
              </a:spcBef>
              <a:spcAft>
                <a:spcPts val="0"/>
              </a:spcAft>
              <a:buClr>
                <a:srgbClr val="000000"/>
              </a:buClr>
              <a:buSzPts val="900"/>
              <a:buFont typeface="Arial"/>
              <a:buNone/>
            </a:pPr>
            <a:fld id="{00000000-1234-1234-1234-123412341234}" type="slidenum">
              <a:rPr lang="en-US"/>
              <a:t>1</a:t>
            </a:fld>
            <a:endParaRPr/>
          </a:p>
        </p:txBody>
      </p:sp>
      <p:sp>
        <p:nvSpPr>
          <p:cNvPr id="68" name="Google Shape;68;g11de59bdaf9_0_0"/>
          <p:cNvSpPr txBox="1">
            <a:spLocks noGrp="1"/>
          </p:cNvSpPr>
          <p:nvPr>
            <p:ph type="ctrTitle" idx="4294967295"/>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p>
            <a:pPr algn="l"/>
            <a:r>
              <a:rPr lang="en-US" sz="4000" dirty="0">
                <a:ea typeface="Century Gothic"/>
                <a:cs typeface="Century Gothic"/>
                <a:sym typeface="Century Gothic"/>
              </a:rPr>
              <a:t>AEP 2022 is LIVE: New</a:t>
            </a:r>
            <a:endParaRPr lang="en-US"/>
          </a:p>
          <a:p>
            <a:pPr algn="l"/>
            <a:r>
              <a:rPr lang="en-US" sz="4000" dirty="0">
                <a:ea typeface="Century Gothic"/>
                <a:cs typeface="Century Gothic"/>
                <a:sym typeface="Century Gothic"/>
              </a:rPr>
              <a:t>Features and Updates to the Adult</a:t>
            </a:r>
            <a:endParaRPr lang="en-US"/>
          </a:p>
          <a:p>
            <a:pPr marL="0" lvl="0" indent="0" algn="l">
              <a:spcBef>
                <a:spcPts val="0"/>
              </a:spcBef>
              <a:spcAft>
                <a:spcPts val="0"/>
              </a:spcAft>
              <a:buNone/>
            </a:pPr>
            <a:r>
              <a:rPr lang="en-US" sz="4000" dirty="0">
                <a:ea typeface="Century Gothic"/>
                <a:cs typeface="Century Gothic"/>
                <a:sym typeface="Century Gothic"/>
              </a:rPr>
              <a:t>Education Pipeline Dashboard</a:t>
            </a:r>
            <a:endParaRPr lang="en-US"/>
          </a:p>
        </p:txBody>
      </p:sp>
      <p:sp>
        <p:nvSpPr>
          <p:cNvPr id="69" name="Google Shape;69;g11de59bdaf9_0_0"/>
          <p:cNvSpPr txBox="1">
            <a:spLocks noGrp="1"/>
          </p:cNvSpPr>
          <p:nvPr>
            <p:ph type="subTitle" idx="4294967295"/>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p>
            <a:pPr marL="0" indent="0">
              <a:spcBef>
                <a:spcPts val="0"/>
              </a:spcBef>
              <a:buSzPts val="1600"/>
              <a:buNone/>
            </a:pPr>
            <a:r>
              <a:rPr lang="en-US" sz="3000" dirty="0">
                <a:solidFill>
                  <a:srgbClr val="53575A"/>
                </a:solidFill>
                <a:latin typeface="Century Gothic"/>
                <a:ea typeface="Century Gothic"/>
                <a:cs typeface="Century Gothic"/>
                <a:sym typeface="Century Gothic"/>
              </a:rPr>
              <a:t>CAEP WEBINAR </a:t>
            </a:r>
            <a:endParaRPr sz="3000">
              <a:solidFill>
                <a:srgbClr val="53575A"/>
              </a:solidFill>
              <a:latin typeface="Century Gothic"/>
              <a:ea typeface="Century Gothic"/>
              <a:cs typeface="Century Gothic"/>
              <a:sym typeface="Century Gothic"/>
            </a:endParaRPr>
          </a:p>
          <a:p>
            <a:pPr marL="0" lvl="0" indent="0" algn="l" rtl="0">
              <a:spcBef>
                <a:spcPts val="1000"/>
              </a:spcBef>
              <a:spcAft>
                <a:spcPts val="0"/>
              </a:spcAft>
              <a:buSzPts val="1600"/>
              <a:buNone/>
            </a:pPr>
            <a:r>
              <a:rPr lang="en-US" sz="3000" dirty="0">
                <a:solidFill>
                  <a:srgbClr val="53575A"/>
                </a:solidFill>
                <a:latin typeface="Century Gothic"/>
                <a:ea typeface="Century Gothic"/>
                <a:cs typeface="Century Gothic"/>
                <a:sym typeface="Century Gothic"/>
              </a:rPr>
              <a:t>APRIL 29, 2022</a:t>
            </a:r>
            <a:endParaRPr sz="3000" dirty="0">
              <a:solidFill>
                <a:srgbClr val="53575A"/>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4"/>
        <p:cNvGrpSpPr/>
        <p:nvPr/>
      </p:nvGrpSpPr>
      <p:grpSpPr>
        <a:xfrm>
          <a:off x="0" y="0"/>
          <a:ext cx="0" cy="0"/>
          <a:chOff x="0" y="0"/>
          <a:chExt cx="0" cy="0"/>
        </a:xfrm>
      </p:grpSpPr>
      <p:sp>
        <p:nvSpPr>
          <p:cNvPr id="155" name="Google Shape;155;g11de59bdaf9_0_485"/>
          <p:cNvSpPr txBox="1">
            <a:spLocks noGrp="1"/>
          </p:cNvSpPr>
          <p:nvPr>
            <p:ph type="sldNum" idx="12"/>
          </p:nvPr>
        </p:nvSpPr>
        <p:spPr>
          <a:xfrm>
            <a:off x="5979516" y="6540500"/>
            <a:ext cx="246900" cy="241200"/>
          </a:xfrm>
          <a:prstGeom prst="rect">
            <a:avLst/>
          </a:prstGeom>
        </p:spPr>
        <p:txBody>
          <a:bodyPr spcFirstLastPara="1" wrap="square" lIns="50800" tIns="50800" rIns="50800" bIns="50800" anchor="t" anchorCtr="0">
            <a:spAutoFit/>
          </a:bodyPr>
          <a:lstStyle/>
          <a:p>
            <a:pPr marL="0" lvl="0" indent="0" algn="l" rtl="0">
              <a:spcBef>
                <a:spcPts val="0"/>
              </a:spcBef>
              <a:spcAft>
                <a:spcPts val="0"/>
              </a:spcAft>
              <a:buClr>
                <a:srgbClr val="000000"/>
              </a:buClr>
              <a:buSzPts val="900"/>
              <a:buFont typeface="Arial"/>
              <a:buNone/>
            </a:pPr>
            <a:fld id="{00000000-1234-1234-1234-123412341234}" type="slidenum">
              <a:rPr lang="en-US"/>
              <a:t>10</a:t>
            </a:fld>
            <a:endParaRPr/>
          </a:p>
        </p:txBody>
      </p:sp>
      <p:sp>
        <p:nvSpPr>
          <p:cNvPr id="156" name="Google Shape;156;g11de59bdaf9_0_485"/>
          <p:cNvSpPr txBox="1">
            <a:spLocks noGrp="1"/>
          </p:cNvSpPr>
          <p:nvPr>
            <p:ph type="title"/>
          </p:nvPr>
        </p:nvSpPr>
        <p:spPr>
          <a:xfrm>
            <a:off x="838200" y="793576"/>
            <a:ext cx="10515600" cy="897300"/>
          </a:xfrm>
          <a:prstGeom prst="rect">
            <a:avLst/>
          </a:prstGeom>
        </p:spPr>
        <p:txBody>
          <a:bodyPr spcFirstLastPara="1" wrap="square" lIns="50800" tIns="50800" rIns="50800" bIns="50800" anchor="ctr" anchorCtr="0">
            <a:normAutofit/>
          </a:bodyPr>
          <a:lstStyle/>
          <a:p>
            <a:pPr marL="0" lvl="0" indent="0" algn="l" rtl="0">
              <a:spcBef>
                <a:spcPts val="0"/>
              </a:spcBef>
              <a:spcAft>
                <a:spcPts val="0"/>
              </a:spcAft>
              <a:buNone/>
            </a:pPr>
            <a:r>
              <a:rPr lang="en-US" sz="3600" b="1" dirty="0">
                <a:solidFill>
                  <a:srgbClr val="1E4E79"/>
                </a:solidFill>
                <a:latin typeface="Century Gothic"/>
                <a:ea typeface="Century Gothic"/>
                <a:cs typeface="Century Gothic"/>
                <a:sym typeface="Century Gothic"/>
              </a:rPr>
              <a:t>Top Five Institutions Charts</a:t>
            </a:r>
            <a:endParaRPr sz="3600" b="1" dirty="0">
              <a:solidFill>
                <a:srgbClr val="1E4E79"/>
              </a:solidFill>
              <a:latin typeface="Century Gothic"/>
              <a:ea typeface="Century Gothic"/>
              <a:cs typeface="Century Gothic"/>
              <a:sym typeface="Century Gothic"/>
            </a:endParaRPr>
          </a:p>
        </p:txBody>
      </p:sp>
      <p:sp>
        <p:nvSpPr>
          <p:cNvPr id="157" name="Google Shape;157;g11de59bdaf9_0_485"/>
          <p:cNvSpPr txBox="1">
            <a:spLocks noGrp="1"/>
          </p:cNvSpPr>
          <p:nvPr>
            <p:ph type="body" idx="1"/>
          </p:nvPr>
        </p:nvSpPr>
        <p:spPr>
          <a:xfrm>
            <a:off x="838200" y="1825625"/>
            <a:ext cx="5848100" cy="1671500"/>
          </a:xfrm>
          <a:prstGeom prst="rect">
            <a:avLst/>
          </a:prstGeom>
        </p:spPr>
        <p:txBody>
          <a:bodyPr spcFirstLastPara="1" wrap="square" lIns="50800" tIns="50800" rIns="50800" bIns="50800" anchor="ctr" anchorCtr="0">
            <a:normAutofit/>
          </a:bodyPr>
          <a:lstStyle/>
          <a:p>
            <a:pPr marL="0" lvl="0" indent="0" algn="l" rtl="0">
              <a:spcBef>
                <a:spcPts val="2213"/>
              </a:spcBef>
              <a:spcAft>
                <a:spcPts val="0"/>
              </a:spcAft>
              <a:buNone/>
            </a:pPr>
            <a:r>
              <a:rPr lang="en-US" sz="1600" dirty="0">
                <a:solidFill>
                  <a:srgbClr val="53575A"/>
                </a:solidFill>
                <a:latin typeface="Century Gothic"/>
                <a:ea typeface="Century Gothic"/>
                <a:cs typeface="Century Gothic"/>
                <a:sym typeface="Century Gothic"/>
              </a:rPr>
              <a:t>The top five charts that display the top five performing institutions in the Transition, Completion, and Employment sections have been updated to include the ability to display the top performing institutions based on percent of students or number of students.</a:t>
            </a:r>
            <a:endParaRPr sz="1600" dirty="0">
              <a:solidFill>
                <a:srgbClr val="53575A"/>
              </a:solidFill>
              <a:latin typeface="Century Gothic"/>
              <a:ea typeface="Century Gothic"/>
              <a:cs typeface="Century Gothic"/>
              <a:sym typeface="Century Gothic"/>
            </a:endParaRPr>
          </a:p>
        </p:txBody>
      </p:sp>
      <p:sp>
        <p:nvSpPr>
          <p:cNvPr id="158" name="Google Shape;158;g11de59bdaf9_0_485"/>
          <p:cNvSpPr txBox="1"/>
          <p:nvPr/>
        </p:nvSpPr>
        <p:spPr>
          <a:xfrm>
            <a:off x="701925" y="3430200"/>
            <a:ext cx="5749600" cy="2554515"/>
          </a:xfrm>
          <a:prstGeom prst="rect">
            <a:avLst/>
          </a:prstGeom>
          <a:noFill/>
          <a:ln>
            <a:noFill/>
          </a:ln>
        </p:spPr>
        <p:txBody>
          <a:bodyPr spcFirstLastPara="1" wrap="square" lIns="91425" tIns="91425" rIns="91425" bIns="91425" anchor="t" anchorCtr="0">
            <a:spAutoFit/>
          </a:bodyPr>
          <a:lstStyle/>
          <a:p>
            <a:pPr marL="457200" indent="-342900">
              <a:buClr>
                <a:srgbClr val="53575A"/>
              </a:buClr>
              <a:buSzPts val="1800"/>
              <a:buFont typeface="Century Gothic"/>
              <a:buChar char="●"/>
            </a:pPr>
            <a:r>
              <a:rPr lang="en-US" dirty="0">
                <a:solidFill>
                  <a:srgbClr val="53575A"/>
                </a:solidFill>
                <a:latin typeface="Century Gothic"/>
                <a:ea typeface="Century Gothic"/>
                <a:cs typeface="Century Gothic"/>
                <a:sym typeface="Century Gothic"/>
              </a:rPr>
              <a:t>ESL, ABE and ASE Participants Who Transition to Postsecondary(AE 520)</a:t>
            </a:r>
            <a:endParaRPr dirty="0">
              <a:solidFill>
                <a:srgbClr val="53575A"/>
              </a:solidFill>
              <a:latin typeface="Century Gothic"/>
              <a:ea typeface="Century Gothic"/>
              <a:cs typeface="Century Gothic"/>
              <a:sym typeface="Century Gothic"/>
            </a:endParaRPr>
          </a:p>
          <a:p>
            <a:pPr marL="457200" indent="-342900">
              <a:buClr>
                <a:srgbClr val="53575A"/>
              </a:buClr>
              <a:buSzPts val="1800"/>
              <a:buFont typeface="Century Gothic"/>
              <a:buChar char="●"/>
            </a:pPr>
            <a:r>
              <a:rPr lang="en-US" dirty="0">
                <a:solidFill>
                  <a:srgbClr val="53575A"/>
                </a:solidFill>
                <a:latin typeface="Century Gothic"/>
                <a:ea typeface="Century Gothic"/>
                <a:cs typeface="Century Gothic"/>
                <a:sym typeface="Century Gothic"/>
              </a:rPr>
              <a:t>Participants Earning a Diploma, GED, or High School Equivalency(AE 517)</a:t>
            </a:r>
            <a:endParaRPr dirty="0">
              <a:solidFill>
                <a:srgbClr val="53575A"/>
              </a:solidFill>
              <a:latin typeface="Century Gothic"/>
              <a:ea typeface="Century Gothic"/>
              <a:cs typeface="Century Gothic"/>
              <a:sym typeface="Century Gothic"/>
            </a:endParaRPr>
          </a:p>
          <a:p>
            <a:pPr marL="457200" indent="-342900">
              <a:buClr>
                <a:srgbClr val="53575A"/>
              </a:buClr>
              <a:buSzPts val="1800"/>
              <a:buFont typeface="Century Gothic"/>
              <a:buChar char="●"/>
            </a:pPr>
            <a:r>
              <a:rPr lang="en-US" dirty="0">
                <a:solidFill>
                  <a:srgbClr val="53575A"/>
                </a:solidFill>
                <a:latin typeface="Century Gothic"/>
                <a:ea typeface="Century Gothic"/>
                <a:cs typeface="Century Gothic"/>
                <a:sym typeface="Century Gothic"/>
              </a:rPr>
              <a:t>Participants Who Completed a Postsecondary Credential(AE 518)</a:t>
            </a:r>
            <a:endParaRPr dirty="0">
              <a:solidFill>
                <a:srgbClr val="53575A"/>
              </a:solidFill>
              <a:latin typeface="Century Gothic"/>
              <a:ea typeface="Century Gothic"/>
              <a:cs typeface="Century Gothic"/>
              <a:sym typeface="Century Gothic"/>
            </a:endParaRPr>
          </a:p>
          <a:p>
            <a:pPr marL="457200" indent="-342900">
              <a:buClr>
                <a:srgbClr val="53575A"/>
              </a:buClr>
              <a:buSzPts val="1800"/>
              <a:buFont typeface="Century Gothic"/>
              <a:buChar char="●"/>
            </a:pPr>
            <a:r>
              <a:rPr lang="en-US" dirty="0">
                <a:solidFill>
                  <a:srgbClr val="53575A"/>
                </a:solidFill>
                <a:latin typeface="Century Gothic"/>
                <a:ea typeface="Century Gothic"/>
                <a:cs typeface="Century Gothic"/>
                <a:sym typeface="Century Gothic"/>
              </a:rPr>
              <a:t>Participants Earning a Postsecondary Noncredit CTE Certificate(AE 519)</a:t>
            </a:r>
            <a:endParaRPr dirty="0">
              <a:solidFill>
                <a:srgbClr val="53575A"/>
              </a:solidFill>
              <a:latin typeface="Century Gothic"/>
              <a:ea typeface="Century Gothic"/>
              <a:cs typeface="Century Gothic"/>
              <a:sym typeface="Century Gothic"/>
            </a:endParaRPr>
          </a:p>
          <a:p>
            <a:pPr marL="457200" lvl="0" indent="-342900" algn="l" rtl="0">
              <a:spcBef>
                <a:spcPts val="0"/>
              </a:spcBef>
              <a:spcAft>
                <a:spcPts val="0"/>
              </a:spcAft>
              <a:buClr>
                <a:srgbClr val="53575A"/>
              </a:buClr>
              <a:buSzPts val="1800"/>
              <a:buFont typeface="Century Gothic"/>
              <a:buChar char="●"/>
            </a:pPr>
            <a:r>
              <a:rPr lang="en-US" dirty="0">
                <a:solidFill>
                  <a:srgbClr val="53575A"/>
                </a:solidFill>
                <a:latin typeface="Century Gothic"/>
                <a:ea typeface="Century Gothic"/>
                <a:cs typeface="Century Gothic"/>
                <a:sym typeface="Century Gothic"/>
              </a:rPr>
              <a:t>Employment Two Quarters After Exit(AE 521)</a:t>
            </a:r>
            <a:endParaRPr dirty="0">
              <a:solidFill>
                <a:srgbClr val="53575A"/>
              </a:solidFill>
              <a:latin typeface="Century Gothic"/>
              <a:ea typeface="Century Gothic"/>
              <a:cs typeface="Century Gothic"/>
              <a:sym typeface="Century Gothic"/>
            </a:endParaRPr>
          </a:p>
          <a:p>
            <a:pPr marL="457200" lvl="0" indent="-342900" algn="l" rtl="0">
              <a:spcBef>
                <a:spcPts val="0"/>
              </a:spcBef>
              <a:spcAft>
                <a:spcPts val="0"/>
              </a:spcAft>
              <a:buClr>
                <a:srgbClr val="53575A"/>
              </a:buClr>
              <a:buSzPts val="1800"/>
              <a:buFont typeface="Century Gothic"/>
              <a:buChar char="●"/>
            </a:pPr>
            <a:r>
              <a:rPr lang="en-US" dirty="0">
                <a:solidFill>
                  <a:srgbClr val="53575A"/>
                </a:solidFill>
                <a:latin typeface="Century Gothic"/>
                <a:ea typeface="Century Gothic"/>
                <a:cs typeface="Century Gothic"/>
                <a:sym typeface="Century Gothic"/>
              </a:rPr>
              <a:t>Employment Four Quarters After Exit(AE 514)</a:t>
            </a:r>
            <a:endParaRPr dirty="0">
              <a:solidFill>
                <a:srgbClr val="53575A"/>
              </a:solidFill>
              <a:latin typeface="Century Gothic"/>
              <a:ea typeface="Century Gothic"/>
              <a:cs typeface="Century Gothic"/>
              <a:sym typeface="Century Gothic"/>
            </a:endParaRPr>
          </a:p>
          <a:p>
            <a:pPr marL="457200" indent="-342900">
              <a:buClr>
                <a:srgbClr val="53575A"/>
              </a:buClr>
              <a:buSzPts val="1800"/>
              <a:buFont typeface="Century Gothic"/>
              <a:buChar char="●"/>
            </a:pPr>
            <a:r>
              <a:rPr lang="en-US" dirty="0">
                <a:solidFill>
                  <a:srgbClr val="53575A"/>
                </a:solidFill>
                <a:latin typeface="Century Gothic"/>
                <a:ea typeface="Century Gothic"/>
                <a:cs typeface="Century Gothic"/>
                <a:sym typeface="Century Gothic"/>
              </a:rPr>
              <a:t>Annual Earnings Compared to the Living Wage(AE 705) </a:t>
            </a:r>
            <a:endParaRPr>
              <a:solidFill>
                <a:srgbClr val="53575A"/>
              </a:solidFill>
              <a:latin typeface="Century Gothic"/>
              <a:ea typeface="Century Gothic"/>
              <a:cs typeface="Century Gothic"/>
              <a:sym typeface="Century Gothic"/>
            </a:endParaRPr>
          </a:p>
        </p:txBody>
      </p:sp>
      <p:pic>
        <p:nvPicPr>
          <p:cNvPr id="2" name="Picture 2" descr="Chart, bar chart&#10;&#10;Description automatically generated">
            <a:extLst>
              <a:ext uri="{FF2B5EF4-FFF2-40B4-BE49-F238E27FC236}">
                <a16:creationId xmlns:a16="http://schemas.microsoft.com/office/drawing/2014/main" id="{E757E33D-9D24-4625-9EC3-97312BE589D2}"/>
              </a:ext>
            </a:extLst>
          </p:cNvPr>
          <p:cNvPicPr>
            <a:picLocks noChangeAspect="1"/>
          </p:cNvPicPr>
          <p:nvPr/>
        </p:nvPicPr>
        <p:blipFill>
          <a:blip r:embed="rId3"/>
          <a:stretch>
            <a:fillRect/>
          </a:stretch>
        </p:blipFill>
        <p:spPr>
          <a:xfrm>
            <a:off x="6896100" y="1538029"/>
            <a:ext cx="5118100" cy="4683642"/>
          </a:xfrm>
          <a:prstGeom prst="rect">
            <a:avLst/>
          </a:prstGeom>
        </p:spPr>
      </p:pic>
      <p:sp>
        <p:nvSpPr>
          <p:cNvPr id="3" name="Oval 2" descr="Circle emphasizing the option to toggle the chart view between percent of students and number of students.">
            <a:extLst>
              <a:ext uri="{FF2B5EF4-FFF2-40B4-BE49-F238E27FC236}">
                <a16:creationId xmlns:a16="http://schemas.microsoft.com/office/drawing/2014/main" id="{AA080CE2-74BA-447E-96A4-68D1178D68B4}"/>
              </a:ext>
            </a:extLst>
          </p:cNvPr>
          <p:cNvSpPr/>
          <p:nvPr/>
        </p:nvSpPr>
        <p:spPr>
          <a:xfrm>
            <a:off x="6565900" y="2870200"/>
            <a:ext cx="3086100" cy="1384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Cursor with solid fill">
            <a:extLst>
              <a:ext uri="{FF2B5EF4-FFF2-40B4-BE49-F238E27FC236}">
                <a16:creationId xmlns:a16="http://schemas.microsoft.com/office/drawing/2014/main" id="{3CD507E8-405F-7242-95C8-10BBE25A17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97994" y="3105150"/>
            <a:ext cx="914400" cy="914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3"/>
        <p:cNvGrpSpPr/>
        <p:nvPr/>
      </p:nvGrpSpPr>
      <p:grpSpPr>
        <a:xfrm>
          <a:off x="0" y="0"/>
          <a:ext cx="0" cy="0"/>
          <a:chOff x="0" y="0"/>
          <a:chExt cx="0" cy="0"/>
        </a:xfrm>
      </p:grpSpPr>
      <p:sp>
        <p:nvSpPr>
          <p:cNvPr id="164" name="Google Shape;164;g11de59bdaf9_0_505"/>
          <p:cNvSpPr txBox="1">
            <a:spLocks noGrp="1"/>
          </p:cNvSpPr>
          <p:nvPr>
            <p:ph type="sldNum" idx="12"/>
          </p:nvPr>
        </p:nvSpPr>
        <p:spPr>
          <a:xfrm>
            <a:off x="5979516" y="6540500"/>
            <a:ext cx="246900" cy="241200"/>
          </a:xfrm>
          <a:prstGeom prst="rect">
            <a:avLst/>
          </a:prstGeom>
        </p:spPr>
        <p:txBody>
          <a:bodyPr spcFirstLastPara="1" wrap="square" lIns="50800" tIns="50800" rIns="50800" bIns="50800" anchor="t" anchorCtr="0">
            <a:spAutoFit/>
          </a:bodyPr>
          <a:lstStyle/>
          <a:p>
            <a:pPr marL="0" lvl="0" indent="0" algn="l" rtl="0">
              <a:spcBef>
                <a:spcPts val="0"/>
              </a:spcBef>
              <a:spcAft>
                <a:spcPts val="0"/>
              </a:spcAft>
              <a:buNone/>
            </a:pPr>
            <a:fld id="{00000000-1234-1234-1234-123412341234}" type="slidenum">
              <a:rPr lang="en-US"/>
              <a:t>11</a:t>
            </a:fld>
            <a:endParaRPr/>
          </a:p>
        </p:txBody>
      </p:sp>
      <p:sp>
        <p:nvSpPr>
          <p:cNvPr id="165" name="Google Shape;165;g11de59bdaf9_0_505"/>
          <p:cNvSpPr txBox="1">
            <a:spLocks noGrp="1"/>
          </p:cNvSpPr>
          <p:nvPr>
            <p:ph type="title"/>
          </p:nvPr>
        </p:nvSpPr>
        <p:spPr>
          <a:xfrm>
            <a:off x="838200" y="869776"/>
            <a:ext cx="10515600" cy="897300"/>
          </a:xfrm>
          <a:prstGeom prst="rect">
            <a:avLst/>
          </a:prstGeom>
        </p:spPr>
        <p:txBody>
          <a:bodyPr spcFirstLastPara="1" wrap="square" lIns="50800" tIns="50800" rIns="50800" bIns="50800" anchor="ctr" anchorCtr="0">
            <a:normAutofit fontScale="90000"/>
          </a:bodyPr>
          <a:lstStyle/>
          <a:p>
            <a:pPr marL="0" lvl="0" indent="0" algn="l" rtl="0">
              <a:spcBef>
                <a:spcPts val="0"/>
              </a:spcBef>
              <a:spcAft>
                <a:spcPts val="0"/>
              </a:spcAft>
              <a:buNone/>
            </a:pPr>
            <a:r>
              <a:rPr lang="en-US" sz="3600" b="1">
                <a:solidFill>
                  <a:srgbClr val="1E4E79"/>
                </a:solidFill>
                <a:latin typeface="Century Gothic"/>
                <a:ea typeface="Century Gothic"/>
                <a:cs typeface="Century Gothic"/>
                <a:sym typeface="Century Gothic"/>
              </a:rPr>
              <a:t>Program Type Drilldown Added to More Metrics</a:t>
            </a:r>
            <a:endParaRPr sz="3600" b="1">
              <a:solidFill>
                <a:srgbClr val="1E4E79"/>
              </a:solidFill>
              <a:latin typeface="Century Gothic"/>
              <a:ea typeface="Century Gothic"/>
              <a:cs typeface="Century Gothic"/>
              <a:sym typeface="Century Gothic"/>
            </a:endParaRPr>
          </a:p>
        </p:txBody>
      </p:sp>
      <p:sp>
        <p:nvSpPr>
          <p:cNvPr id="166" name="Google Shape;166;g11de59bdaf9_0_505"/>
          <p:cNvSpPr txBox="1">
            <a:spLocks noGrp="1"/>
          </p:cNvSpPr>
          <p:nvPr>
            <p:ph type="body" idx="1"/>
          </p:nvPr>
        </p:nvSpPr>
        <p:spPr>
          <a:xfrm>
            <a:off x="838200" y="1698625"/>
            <a:ext cx="5390900" cy="1442900"/>
          </a:xfrm>
          <a:prstGeom prst="rect">
            <a:avLst/>
          </a:prstGeom>
        </p:spPr>
        <p:txBody>
          <a:bodyPr spcFirstLastPara="1" wrap="square" lIns="50800" tIns="50800" rIns="50800" bIns="50800" anchor="ctr" anchorCtr="0">
            <a:normAutofit/>
          </a:bodyPr>
          <a:lstStyle/>
          <a:p>
            <a:pPr marL="0" lvl="0" indent="0" algn="l" rtl="0">
              <a:spcBef>
                <a:spcPts val="2213"/>
              </a:spcBef>
              <a:spcAft>
                <a:spcPts val="0"/>
              </a:spcAft>
              <a:buNone/>
            </a:pPr>
            <a:r>
              <a:rPr lang="en-US" sz="2000">
                <a:solidFill>
                  <a:srgbClr val="53575A"/>
                </a:solidFill>
                <a:latin typeface="Century Gothic"/>
                <a:ea typeface="Century Gothic"/>
                <a:cs typeface="Century Gothic"/>
                <a:sym typeface="Century Gothic"/>
              </a:rPr>
              <a:t>The program type drilldown feature has been added to the following metrics:</a:t>
            </a:r>
            <a:endParaRPr sz="2000">
              <a:solidFill>
                <a:srgbClr val="53575A"/>
              </a:solidFill>
              <a:latin typeface="Century Gothic"/>
              <a:ea typeface="Century Gothic"/>
              <a:cs typeface="Century Gothic"/>
              <a:sym typeface="Century Gothic"/>
            </a:endParaRPr>
          </a:p>
        </p:txBody>
      </p:sp>
      <p:sp>
        <p:nvSpPr>
          <p:cNvPr id="167" name="Google Shape;167;g11de59bdaf9_0_505"/>
          <p:cNvSpPr txBox="1"/>
          <p:nvPr/>
        </p:nvSpPr>
        <p:spPr>
          <a:xfrm>
            <a:off x="841625" y="3087300"/>
            <a:ext cx="5381300" cy="2154406"/>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rgbClr val="53575A"/>
              </a:buClr>
              <a:buSzPts val="2000"/>
              <a:buFont typeface="Century Gothic"/>
              <a:buChar char="●"/>
            </a:pPr>
            <a:r>
              <a:rPr lang="en-US" sz="1600">
                <a:solidFill>
                  <a:srgbClr val="53575A"/>
                </a:solidFill>
                <a:latin typeface="Century Gothic"/>
                <a:ea typeface="Century Gothic"/>
                <a:cs typeface="Century Gothic"/>
                <a:sym typeface="Century Gothic"/>
              </a:rPr>
              <a:t>Students with 12+ Instructional Contact Hours (Participants)(AE 202)</a:t>
            </a:r>
            <a:endParaRPr sz="1600">
              <a:solidFill>
                <a:srgbClr val="53575A"/>
              </a:solidFill>
              <a:latin typeface="Century Gothic"/>
              <a:ea typeface="Century Gothic"/>
              <a:cs typeface="Century Gothic"/>
              <a:sym typeface="Century Gothic"/>
            </a:endParaRPr>
          </a:p>
          <a:p>
            <a:pPr marL="457200" lvl="0" indent="-355600" algn="l" rtl="0">
              <a:spcBef>
                <a:spcPts val="0"/>
              </a:spcBef>
              <a:spcAft>
                <a:spcPts val="0"/>
              </a:spcAft>
              <a:buClr>
                <a:srgbClr val="53575A"/>
              </a:buClr>
              <a:buSzPts val="2000"/>
              <a:buFont typeface="Century Gothic"/>
              <a:buChar char="●"/>
            </a:pPr>
            <a:r>
              <a:rPr lang="en-US" sz="1600">
                <a:solidFill>
                  <a:srgbClr val="53575A"/>
                </a:solidFill>
                <a:latin typeface="Century Gothic"/>
                <a:ea typeface="Century Gothic"/>
                <a:cs typeface="Century Gothic"/>
                <a:sym typeface="Century Gothic"/>
              </a:rPr>
              <a:t>Participants who Completed an Immigration Integration Milestone (AE 411)</a:t>
            </a:r>
            <a:endParaRPr sz="1600">
              <a:solidFill>
                <a:srgbClr val="53575A"/>
              </a:solidFill>
              <a:latin typeface="Century Gothic"/>
              <a:ea typeface="Century Gothic"/>
              <a:cs typeface="Century Gothic"/>
              <a:sym typeface="Century Gothic"/>
            </a:endParaRPr>
          </a:p>
          <a:p>
            <a:pPr marL="457200" lvl="0" indent="-355600" algn="l" rtl="0">
              <a:spcBef>
                <a:spcPts val="0"/>
              </a:spcBef>
              <a:spcAft>
                <a:spcPts val="0"/>
              </a:spcAft>
              <a:buClr>
                <a:srgbClr val="53575A"/>
              </a:buClr>
              <a:buSzPts val="2000"/>
              <a:buFont typeface="Century Gothic"/>
              <a:buChar char="●"/>
            </a:pPr>
            <a:r>
              <a:rPr lang="en-US" sz="1600">
                <a:solidFill>
                  <a:srgbClr val="53575A"/>
                </a:solidFill>
                <a:latin typeface="Century Gothic"/>
                <a:ea typeface="Century Gothic"/>
                <a:cs typeface="Century Gothic"/>
                <a:sym typeface="Century Gothic"/>
              </a:rPr>
              <a:t>Employment Two Quarters After Exit (AE 505)</a:t>
            </a:r>
            <a:endParaRPr sz="1600">
              <a:solidFill>
                <a:srgbClr val="53575A"/>
              </a:solidFill>
              <a:latin typeface="Century Gothic"/>
              <a:ea typeface="Century Gothic"/>
              <a:cs typeface="Century Gothic"/>
              <a:sym typeface="Century Gothic"/>
            </a:endParaRPr>
          </a:p>
          <a:p>
            <a:pPr marL="457200" lvl="0" indent="-355600" algn="l" rtl="0">
              <a:spcBef>
                <a:spcPts val="0"/>
              </a:spcBef>
              <a:spcAft>
                <a:spcPts val="0"/>
              </a:spcAft>
              <a:buClr>
                <a:srgbClr val="53575A"/>
              </a:buClr>
              <a:buSzPts val="2000"/>
              <a:buFont typeface="Century Gothic"/>
              <a:buChar char="●"/>
            </a:pPr>
            <a:r>
              <a:rPr lang="en-US" sz="1600">
                <a:solidFill>
                  <a:srgbClr val="53575A"/>
                </a:solidFill>
                <a:latin typeface="Century Gothic"/>
                <a:ea typeface="Century Gothic"/>
                <a:cs typeface="Century Gothic"/>
                <a:sym typeface="Century Gothic"/>
              </a:rPr>
              <a:t>Employment Four Quarters After Exit (AE 506)</a:t>
            </a:r>
            <a:endParaRPr sz="1600">
              <a:solidFill>
                <a:srgbClr val="53575A"/>
              </a:solidFill>
              <a:latin typeface="Century Gothic"/>
              <a:ea typeface="Century Gothic"/>
              <a:cs typeface="Century Gothic"/>
              <a:sym typeface="Century Gothic"/>
            </a:endParaRPr>
          </a:p>
          <a:p>
            <a:pPr marL="457200" lvl="0" indent="-355600" algn="l" rtl="0">
              <a:spcBef>
                <a:spcPts val="0"/>
              </a:spcBef>
              <a:spcAft>
                <a:spcPts val="0"/>
              </a:spcAft>
              <a:buClr>
                <a:srgbClr val="53575A"/>
              </a:buClr>
              <a:buSzPts val="2000"/>
              <a:buFont typeface="Century Gothic"/>
              <a:buChar char="●"/>
            </a:pPr>
            <a:r>
              <a:rPr lang="en-US" sz="1600">
                <a:solidFill>
                  <a:srgbClr val="53575A"/>
                </a:solidFill>
                <a:latin typeface="Century Gothic"/>
                <a:ea typeface="Century Gothic"/>
                <a:cs typeface="Century Gothic"/>
                <a:sym typeface="Century Gothic"/>
              </a:rPr>
              <a:t>Participants who Earned a Diploma, GED, or High School Equivalency (AE 633)</a:t>
            </a:r>
            <a:endParaRPr sz="1600">
              <a:solidFill>
                <a:srgbClr val="53575A"/>
              </a:solidFill>
              <a:latin typeface="Century Gothic"/>
              <a:ea typeface="Century Gothic"/>
              <a:cs typeface="Century Gothic"/>
              <a:sym typeface="Century Gothic"/>
            </a:endParaRPr>
          </a:p>
        </p:txBody>
      </p:sp>
      <p:pic>
        <p:nvPicPr>
          <p:cNvPr id="2" name="Picture 2" descr="A picture containing graphical user interface&#10;&#10;Description automatically generated">
            <a:extLst>
              <a:ext uri="{FF2B5EF4-FFF2-40B4-BE49-F238E27FC236}">
                <a16:creationId xmlns:a16="http://schemas.microsoft.com/office/drawing/2014/main" id="{2351235A-8707-44BA-A218-55BBE45DC6FF}"/>
              </a:ext>
            </a:extLst>
          </p:cNvPr>
          <p:cNvPicPr>
            <a:picLocks noChangeAspect="1"/>
          </p:cNvPicPr>
          <p:nvPr/>
        </p:nvPicPr>
        <p:blipFill rotWithShape="1">
          <a:blip r:embed="rId3"/>
          <a:srcRect l="4167" t="3322" r="3274" b="4651"/>
          <a:stretch/>
        </p:blipFill>
        <p:spPr>
          <a:xfrm>
            <a:off x="7097713" y="1903413"/>
            <a:ext cx="3940903" cy="3509144"/>
          </a:xfrm>
          <a:prstGeom prst="rect">
            <a:avLst/>
          </a:prstGeom>
        </p:spPr>
      </p:pic>
      <p:pic>
        <p:nvPicPr>
          <p:cNvPr id="4" name="Graphic 3" descr="Cursor with solid fill">
            <a:extLst>
              <a:ext uri="{FF2B5EF4-FFF2-40B4-BE49-F238E27FC236}">
                <a16:creationId xmlns:a16="http://schemas.microsoft.com/office/drawing/2014/main" id="{C78FBF95-A947-2B4B-A6C5-AA5F96CD6E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81416" y="2514600"/>
            <a:ext cx="914400" cy="914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0"/>
        <p:cNvGrpSpPr/>
        <p:nvPr/>
      </p:nvGrpSpPr>
      <p:grpSpPr>
        <a:xfrm>
          <a:off x="0" y="0"/>
          <a:ext cx="0" cy="0"/>
          <a:chOff x="0" y="0"/>
          <a:chExt cx="0" cy="0"/>
        </a:xfrm>
      </p:grpSpPr>
      <p:sp>
        <p:nvSpPr>
          <p:cNvPr id="183" name="Google Shape;183;g11de59bdaf9_0_528"/>
          <p:cNvSpPr txBox="1">
            <a:spLocks noGrp="1"/>
          </p:cNvSpPr>
          <p:nvPr>
            <p:ph type="sldNum" idx="12"/>
          </p:nvPr>
        </p:nvSpPr>
        <p:spPr>
          <a:xfrm>
            <a:off x="5979516" y="6540500"/>
            <a:ext cx="246900" cy="241200"/>
          </a:xfrm>
          <a:prstGeom prst="rect">
            <a:avLst/>
          </a:prstGeom>
        </p:spPr>
        <p:txBody>
          <a:bodyPr spcFirstLastPara="1" wrap="square" lIns="50800" tIns="50800" rIns="50800" bIns="50800" anchor="t" anchorCtr="0">
            <a:spAutoFit/>
          </a:bodyPr>
          <a:lstStyle/>
          <a:p>
            <a:pPr marL="0" lvl="0" indent="0" algn="l" rtl="0">
              <a:spcBef>
                <a:spcPts val="0"/>
              </a:spcBef>
              <a:spcAft>
                <a:spcPts val="0"/>
              </a:spcAft>
              <a:buNone/>
            </a:pPr>
            <a:fld id="{00000000-1234-1234-1234-123412341234}" type="slidenum">
              <a:rPr lang="en-US"/>
              <a:t>12</a:t>
            </a:fld>
            <a:endParaRPr/>
          </a:p>
        </p:txBody>
      </p:sp>
      <p:sp>
        <p:nvSpPr>
          <p:cNvPr id="182" name="Google Shape;182;g11de59bdaf9_0_528"/>
          <p:cNvSpPr txBox="1">
            <a:spLocks noGrp="1"/>
          </p:cNvSpPr>
          <p:nvPr>
            <p:ph type="ctrTitle" idx="4294967295"/>
          </p:nvPr>
        </p:nvSpPr>
        <p:spPr>
          <a:xfrm>
            <a:off x="1154955" y="1447800"/>
            <a:ext cx="6975000" cy="3329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7200"/>
              <a:buFont typeface="Century Gothic"/>
              <a:buNone/>
            </a:pPr>
            <a:r>
              <a:rPr lang="en-US" sz="4000" b="1">
                <a:solidFill>
                  <a:srgbClr val="1E4E79"/>
                </a:solidFill>
                <a:latin typeface="Century Gothic"/>
                <a:ea typeface="Century Gothic"/>
                <a:cs typeface="Century Gothic"/>
                <a:sym typeface="Century Gothic"/>
              </a:rPr>
              <a:t>Key Metric Changes</a:t>
            </a:r>
            <a:endParaRPr sz="4000" b="1">
              <a:solidFill>
                <a:srgbClr val="1E4E79"/>
              </a:solidFill>
              <a:latin typeface="Century Gothic"/>
              <a:ea typeface="Century Gothic"/>
              <a:cs typeface="Century Gothic"/>
              <a:sym typeface="Century Gothic"/>
            </a:endParaRPr>
          </a:p>
        </p:txBody>
      </p:sp>
      <p:sp>
        <p:nvSpPr>
          <p:cNvPr id="181" name="Google Shape;181;g11de59bdaf9_0_528"/>
          <p:cNvSpPr txBox="1">
            <a:spLocks noGrp="1"/>
          </p:cNvSpPr>
          <p:nvPr>
            <p:ph type="subTitle" idx="4294967295"/>
          </p:nvPr>
        </p:nvSpPr>
        <p:spPr>
          <a:xfrm>
            <a:off x="1154955" y="4777380"/>
            <a:ext cx="6975000" cy="861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en-US" sz="2400" b="1">
                <a:solidFill>
                  <a:srgbClr val="53575A"/>
                </a:solidFill>
                <a:latin typeface="Century Gothic"/>
                <a:ea typeface="Century Gothic"/>
                <a:cs typeface="Century Gothic"/>
                <a:sym typeface="Century Gothic"/>
              </a:rPr>
              <a:t>2020-2021</a:t>
            </a:r>
            <a:endParaRPr sz="2400">
              <a:solidFill>
                <a:srgbClr val="53575A"/>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8"/>
        <p:cNvGrpSpPr/>
        <p:nvPr/>
      </p:nvGrpSpPr>
      <p:grpSpPr>
        <a:xfrm>
          <a:off x="0" y="0"/>
          <a:ext cx="0" cy="0"/>
          <a:chOff x="0" y="0"/>
          <a:chExt cx="0" cy="0"/>
        </a:xfrm>
      </p:grpSpPr>
      <p:sp>
        <p:nvSpPr>
          <p:cNvPr id="189" name="Google Shape;189;g11de59bdaf9_0_535"/>
          <p:cNvSpPr txBox="1">
            <a:spLocks noGrp="1"/>
          </p:cNvSpPr>
          <p:nvPr>
            <p:ph type="sldNum" idx="12"/>
          </p:nvPr>
        </p:nvSpPr>
        <p:spPr>
          <a:xfrm>
            <a:off x="5979516" y="6540500"/>
            <a:ext cx="246900" cy="241200"/>
          </a:xfrm>
          <a:prstGeom prst="rect">
            <a:avLst/>
          </a:prstGeom>
        </p:spPr>
        <p:txBody>
          <a:bodyPr spcFirstLastPara="1" wrap="square" lIns="50800" tIns="50800" rIns="50800" bIns="50800" anchor="t" anchorCtr="0">
            <a:spAutoFit/>
          </a:bodyPr>
          <a:lstStyle/>
          <a:p>
            <a:pPr marL="0" lvl="0" indent="0" algn="l" rtl="0">
              <a:spcBef>
                <a:spcPts val="0"/>
              </a:spcBef>
              <a:spcAft>
                <a:spcPts val="0"/>
              </a:spcAft>
              <a:buNone/>
            </a:pPr>
            <a:fld id="{00000000-1234-1234-1234-123412341234}" type="slidenum">
              <a:rPr lang="en-US"/>
              <a:t>13</a:t>
            </a:fld>
            <a:endParaRPr/>
          </a:p>
        </p:txBody>
      </p:sp>
      <p:sp>
        <p:nvSpPr>
          <p:cNvPr id="190" name="Google Shape;190;g11de59bdaf9_0_535"/>
          <p:cNvSpPr txBox="1">
            <a:spLocks noGrp="1"/>
          </p:cNvSpPr>
          <p:nvPr>
            <p:ph type="title"/>
          </p:nvPr>
        </p:nvSpPr>
        <p:spPr>
          <a:xfrm>
            <a:off x="838200" y="793576"/>
            <a:ext cx="10515600" cy="897300"/>
          </a:xfrm>
          <a:prstGeom prst="rect">
            <a:avLst/>
          </a:prstGeom>
        </p:spPr>
        <p:txBody>
          <a:bodyPr spcFirstLastPara="1" wrap="square" lIns="50800" tIns="50800" rIns="50800" bIns="50800" anchor="ctr" anchorCtr="0">
            <a:normAutofit/>
          </a:bodyPr>
          <a:lstStyle/>
          <a:p>
            <a:pPr marL="0" lvl="0" indent="0" algn="l" rtl="0">
              <a:spcBef>
                <a:spcPts val="0"/>
              </a:spcBef>
              <a:spcAft>
                <a:spcPts val="0"/>
              </a:spcAft>
              <a:buNone/>
            </a:pPr>
            <a:r>
              <a:rPr lang="en-US" sz="3600" b="1" dirty="0">
                <a:solidFill>
                  <a:srgbClr val="1E4E79"/>
                </a:solidFill>
                <a:latin typeface="Century Gothic"/>
                <a:ea typeface="Century Gothic"/>
                <a:cs typeface="Century Gothic"/>
                <a:sym typeface="Century Gothic"/>
              </a:rPr>
              <a:t>Reportable Individuals</a:t>
            </a:r>
            <a:endParaRPr sz="3600" b="1" dirty="0">
              <a:solidFill>
                <a:srgbClr val="1E4E79"/>
              </a:solidFill>
              <a:latin typeface="Century Gothic"/>
              <a:ea typeface="Century Gothic"/>
              <a:cs typeface="Century Gothic"/>
              <a:sym typeface="Century Gothic"/>
            </a:endParaRPr>
          </a:p>
        </p:txBody>
      </p:sp>
      <p:sp>
        <p:nvSpPr>
          <p:cNvPr id="3" name="Text Placeholder 2">
            <a:extLst>
              <a:ext uri="{FF2B5EF4-FFF2-40B4-BE49-F238E27FC236}">
                <a16:creationId xmlns:a16="http://schemas.microsoft.com/office/drawing/2014/main" id="{DD887A5A-F4E2-4D31-B5D4-7A9C40899DF4}"/>
              </a:ext>
            </a:extLst>
          </p:cNvPr>
          <p:cNvSpPr>
            <a:spLocks noGrp="1"/>
          </p:cNvSpPr>
          <p:nvPr>
            <p:ph type="body" idx="1"/>
          </p:nvPr>
        </p:nvSpPr>
        <p:spPr>
          <a:xfrm>
            <a:off x="838200" y="1825625"/>
            <a:ext cx="10515600" cy="1918472"/>
          </a:xfrm>
        </p:spPr>
        <p:txBody>
          <a:bodyPr>
            <a:normAutofit/>
          </a:bodyPr>
          <a:lstStyle/>
          <a:p>
            <a:pPr marL="85725" indent="0" algn="ctr">
              <a:buNone/>
            </a:pPr>
            <a:r>
              <a:rPr lang="en-US" sz="2400" dirty="0">
                <a:solidFill>
                  <a:srgbClr val="53575A"/>
                </a:solidFill>
                <a:latin typeface="Century Gothic"/>
                <a:sym typeface="Arial"/>
              </a:rPr>
              <a:t>In order to align Reportable Individuals (or “Adults Served”) (AE 200) with the California Adult Education Program, the 1-hour threshold used in the calculation has been restricted to 1-hour in a</a:t>
            </a:r>
            <a:r>
              <a:rPr lang="en-US" sz="2400" b="1" dirty="0">
                <a:solidFill>
                  <a:srgbClr val="53575A"/>
                </a:solidFill>
                <a:latin typeface="Century Gothic"/>
                <a:sym typeface="Arial"/>
              </a:rPr>
              <a:t> </a:t>
            </a:r>
            <a:br>
              <a:rPr lang="en-US" sz="2400" b="1" dirty="0">
                <a:solidFill>
                  <a:srgbClr val="53575A"/>
                </a:solidFill>
                <a:latin typeface="Century Gothic"/>
                <a:sym typeface="Arial"/>
              </a:rPr>
            </a:br>
            <a:r>
              <a:rPr lang="en-US" sz="2400" b="1" dirty="0">
                <a:solidFill>
                  <a:srgbClr val="53575A"/>
                </a:solidFill>
                <a:latin typeface="Century Gothic"/>
                <a:sym typeface="Arial"/>
              </a:rPr>
              <a:t>CAEP program area course</a:t>
            </a:r>
            <a:r>
              <a:rPr lang="en-US" sz="2400" dirty="0">
                <a:solidFill>
                  <a:srgbClr val="53575A"/>
                </a:solidFill>
                <a:latin typeface="Century Gothic"/>
                <a:sym typeface="Arial"/>
              </a:rPr>
              <a:t>.</a:t>
            </a:r>
          </a:p>
          <a:p>
            <a:pPr marL="85725" indent="0" algn="ctr">
              <a:buNone/>
            </a:pPr>
            <a:endParaRPr lang="en-US" sz="2400" dirty="0"/>
          </a:p>
        </p:txBody>
      </p:sp>
      <p:sp>
        <p:nvSpPr>
          <p:cNvPr id="6" name="Callout: Line 2">
            <a:extLst>
              <a:ext uri="{FF2B5EF4-FFF2-40B4-BE49-F238E27FC236}">
                <a16:creationId xmlns:a16="http://schemas.microsoft.com/office/drawing/2014/main" id="{F3C9E6FA-3FA8-9B46-8846-A81BB68D6A07}"/>
              </a:ext>
            </a:extLst>
          </p:cNvPr>
          <p:cNvSpPr/>
          <p:nvPr/>
        </p:nvSpPr>
        <p:spPr>
          <a:xfrm flipH="1">
            <a:off x="9395556" y="4165282"/>
            <a:ext cx="2540000" cy="536222"/>
          </a:xfrm>
          <a:prstGeom prst="borderCallout1">
            <a:avLst>
              <a:gd name="adj1" fmla="val 94796"/>
              <a:gd name="adj2" fmla="val 113289"/>
              <a:gd name="adj3" fmla="val 137848"/>
              <a:gd name="adj4" fmla="val 159667"/>
            </a:avLst>
          </a:prstGeom>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cs typeface="Arial"/>
              </a:rPr>
              <a:t>Previously any noncredit enrollment</a:t>
            </a:r>
          </a:p>
        </p:txBody>
      </p:sp>
      <p:sp>
        <p:nvSpPr>
          <p:cNvPr id="7" name="Callout: Line 6">
            <a:extLst>
              <a:ext uri="{FF2B5EF4-FFF2-40B4-BE49-F238E27FC236}">
                <a16:creationId xmlns:a16="http://schemas.microsoft.com/office/drawing/2014/main" id="{8DED4DE8-A64C-E540-900B-7CFF29C32FAB}"/>
              </a:ext>
            </a:extLst>
          </p:cNvPr>
          <p:cNvSpPr/>
          <p:nvPr/>
        </p:nvSpPr>
        <p:spPr>
          <a:xfrm>
            <a:off x="485421" y="4701504"/>
            <a:ext cx="1862363" cy="1362920"/>
          </a:xfrm>
          <a:prstGeom prst="borderCallout1">
            <a:avLst>
              <a:gd name="adj1" fmla="val 52701"/>
              <a:gd name="adj2" fmla="val 121115"/>
              <a:gd name="adj3" fmla="val 64975"/>
              <a:gd name="adj4" fmla="val 174911"/>
            </a:avLst>
          </a:prstGeom>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cs typeface="Arial"/>
              </a:rPr>
              <a:t>Previously allowed for credit-only students who received noncredit services</a:t>
            </a:r>
            <a:endParaRPr lang="en-US">
              <a:solidFill>
                <a:schemeClr val="tx1"/>
              </a:solidFill>
              <a:latin typeface="Century Gothic"/>
            </a:endParaRPr>
          </a:p>
        </p:txBody>
      </p:sp>
      <p:sp>
        <p:nvSpPr>
          <p:cNvPr id="8" name="Text Placeholder 2">
            <a:extLst>
              <a:ext uri="{FF2B5EF4-FFF2-40B4-BE49-F238E27FC236}">
                <a16:creationId xmlns:a16="http://schemas.microsoft.com/office/drawing/2014/main" id="{37B25FDE-72DC-E34C-88A1-83E887450EB9}"/>
              </a:ext>
            </a:extLst>
          </p:cNvPr>
          <p:cNvSpPr txBox="1">
            <a:spLocks/>
          </p:cNvSpPr>
          <p:nvPr/>
        </p:nvSpPr>
        <p:spPr>
          <a:xfrm>
            <a:off x="2203497" y="3878846"/>
            <a:ext cx="7552038" cy="2066846"/>
          </a:xfrm>
          <a:prstGeom prst="rect">
            <a:avLst/>
          </a:prstGeom>
        </p:spPr>
        <p:txBody>
          <a:bodyPr lIns="91440" tIns="45720" rIns="91440" bIns="45720" anchor="t">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85725" algn="ctr"/>
            <a:r>
              <a:rPr lang="en-US" sz="2000" b="1" u="sng" dirty="0">
                <a:solidFill>
                  <a:srgbClr val="53575A"/>
                </a:solidFill>
                <a:latin typeface="Century Gothic"/>
              </a:rPr>
              <a:t>Reportable Individuals (AE 200)</a:t>
            </a:r>
            <a:br>
              <a:rPr lang="en-US" sz="2000" b="1" u="sng" dirty="0">
                <a:solidFill>
                  <a:srgbClr val="53575A"/>
                </a:solidFill>
                <a:latin typeface="Century Gothic"/>
              </a:rPr>
            </a:br>
            <a:r>
              <a:rPr lang="en-US" sz="2000" dirty="0">
                <a:solidFill>
                  <a:srgbClr val="53575A"/>
                </a:solidFill>
                <a:latin typeface="Century Gothic"/>
              </a:rPr>
              <a:t>The number of learners who had 1 or more hours of instruction or positive attendance hours, across all enrollments, in an </a:t>
            </a:r>
            <a:r>
              <a:rPr lang="en-US" sz="2000" b="1" dirty="0">
                <a:solidFill>
                  <a:schemeClr val="accent1"/>
                </a:solidFill>
                <a:latin typeface="Century Gothic"/>
              </a:rPr>
              <a:t>adult education program</a:t>
            </a:r>
            <a:r>
              <a:rPr lang="en-US" sz="2000" dirty="0">
                <a:solidFill>
                  <a:srgbClr val="53575A"/>
                </a:solidFill>
                <a:latin typeface="Century Gothic"/>
              </a:rPr>
              <a:t>, and / or who received services at a K12 adult school or noncredit services</a:t>
            </a:r>
            <a:r>
              <a:rPr lang="en-US" sz="2000" b="1" dirty="0">
                <a:solidFill>
                  <a:schemeClr val="accent1"/>
                </a:solidFill>
                <a:latin typeface="Century Gothic"/>
              </a:rPr>
              <a:t>*</a:t>
            </a:r>
            <a:r>
              <a:rPr lang="en-US" sz="2000" b="1" dirty="0">
                <a:solidFill>
                  <a:srgbClr val="53575A"/>
                </a:solidFill>
                <a:latin typeface="Century Gothic"/>
              </a:rPr>
              <a:t> </a:t>
            </a:r>
            <a:r>
              <a:rPr lang="en-US" sz="2000" dirty="0">
                <a:solidFill>
                  <a:srgbClr val="53575A"/>
                </a:solidFill>
                <a:latin typeface="Century Gothic"/>
              </a:rPr>
              <a:t>at a community college.</a:t>
            </a:r>
            <a:endParaRPr lang="en-US" dirty="0"/>
          </a:p>
          <a:p>
            <a:pPr marL="85725" algn="ctr"/>
            <a:endParaRPr lang="en-US" sz="2000" b="1" i="1" dirty="0">
              <a:solidFill>
                <a:srgbClr val="53575A"/>
              </a:solidFill>
              <a:latin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11de59bdaf9_0_103"/>
          <p:cNvSpPr txBox="1">
            <a:spLocks noGrp="1"/>
          </p:cNvSpPr>
          <p:nvPr>
            <p:ph type="title" idx="4294967295"/>
          </p:nvPr>
        </p:nvSpPr>
        <p:spPr>
          <a:xfrm>
            <a:off x="1103311" y="891765"/>
            <a:ext cx="9346800" cy="945600"/>
          </a:xfrm>
          <a:prstGeom prst="rect">
            <a:avLst/>
          </a:prstGeom>
          <a:noFill/>
          <a:ln>
            <a:noFill/>
          </a:ln>
        </p:spPr>
        <p:txBody>
          <a:bodyPr spcFirstLastPara="1" wrap="square" lIns="91425" tIns="45700" rIns="91425" bIns="45700" anchor="t" anchorCtr="0">
            <a:noAutofit/>
          </a:bodyPr>
          <a:lstStyle/>
          <a:p>
            <a:pPr algn="l">
              <a:buClr>
                <a:schemeClr val="lt1"/>
              </a:buClr>
              <a:buSzPts val="3600"/>
            </a:pPr>
            <a:r>
              <a:rPr lang="en-US" sz="3600" b="1" dirty="0">
                <a:solidFill>
                  <a:srgbClr val="1E4E79"/>
                </a:solidFill>
                <a:latin typeface="Century Gothic"/>
                <a:ea typeface="Century Gothic"/>
                <a:cs typeface="Century Gothic"/>
                <a:sym typeface="Century Gothic"/>
              </a:rPr>
              <a:t>Reportable Individuals: Impact</a:t>
            </a:r>
            <a:endParaRPr sz="3600" b="1" dirty="0">
              <a:solidFill>
                <a:srgbClr val="1E4E79"/>
              </a:solidFill>
              <a:latin typeface="Century Gothic"/>
              <a:ea typeface="Century Gothic"/>
              <a:cs typeface="Century Gothic"/>
              <a:sym typeface="Century Gothic"/>
            </a:endParaRPr>
          </a:p>
        </p:txBody>
      </p:sp>
      <p:sp>
        <p:nvSpPr>
          <p:cNvPr id="200" name="Google Shape;200;g11de59bdaf9_0_103"/>
          <p:cNvSpPr txBox="1">
            <a:spLocks noGrp="1"/>
          </p:cNvSpPr>
          <p:nvPr>
            <p:ph type="body" idx="4294967295"/>
          </p:nvPr>
        </p:nvSpPr>
        <p:spPr>
          <a:xfrm>
            <a:off x="968682" y="1936153"/>
            <a:ext cx="9883522" cy="4003201"/>
          </a:xfrm>
          <a:prstGeom prst="rect">
            <a:avLst/>
          </a:prstGeom>
          <a:noFill/>
          <a:ln>
            <a:noFill/>
          </a:ln>
        </p:spPr>
        <p:txBody>
          <a:bodyPr spcFirstLastPara="1" wrap="square" lIns="91425" tIns="45700" rIns="91425" bIns="45700" anchor="t" anchorCtr="0">
            <a:normAutofit lnSpcReduction="10000"/>
          </a:bodyPr>
          <a:lstStyle/>
          <a:p>
            <a:pPr marL="342900" indent="-342900">
              <a:spcBef>
                <a:spcPts val="0"/>
              </a:spcBef>
              <a:buSzPts val="2560"/>
            </a:pPr>
            <a:r>
              <a:rPr lang="en-US" sz="2000" dirty="0">
                <a:solidFill>
                  <a:srgbClr val="53575A"/>
                </a:solidFill>
                <a:latin typeface="Century Gothic"/>
                <a:ea typeface="Century Gothic"/>
                <a:cs typeface="Century Gothic"/>
                <a:sym typeface="Century Gothic"/>
              </a:rPr>
              <a:t>More accurate reflection of noncredit community college CAEP students </a:t>
            </a:r>
            <a:endParaRPr lang="en-US" sz="2400" b="1" dirty="0">
              <a:solidFill>
                <a:srgbClr val="53575A"/>
              </a:solidFill>
              <a:latin typeface="Century Gothic"/>
              <a:ea typeface="Century Gothic"/>
              <a:cs typeface="Century Gothic"/>
            </a:endParaRPr>
          </a:p>
          <a:p>
            <a:pPr marL="800100" lvl="1" indent="-347980">
              <a:spcBef>
                <a:spcPts val="1000"/>
              </a:spcBef>
              <a:buClr>
                <a:srgbClr val="53575A"/>
              </a:buClr>
              <a:buSzPts val="2000"/>
              <a:buFont typeface="Century Gothic"/>
              <a:buChar char="•"/>
            </a:pPr>
            <a:r>
              <a:rPr lang="en-US" sz="1700" dirty="0">
                <a:solidFill>
                  <a:srgbClr val="53575A"/>
                </a:solidFill>
                <a:latin typeface="Century Gothic"/>
                <a:ea typeface="Century Gothic"/>
                <a:cs typeface="Century Gothic"/>
                <a:sym typeface="Century Gothic"/>
              </a:rPr>
              <a:t>Reduction of reportable individuals for noncredit community colleges across years</a:t>
            </a:r>
            <a:endParaRPr lang="en-US" sz="1700" dirty="0">
              <a:solidFill>
                <a:srgbClr val="53575A"/>
              </a:solidFill>
              <a:latin typeface="Century Gothic"/>
              <a:ea typeface="Century Gothic"/>
              <a:cs typeface="Century Gothic"/>
            </a:endParaRPr>
          </a:p>
          <a:p>
            <a:pPr marL="342900" indent="-220980">
              <a:spcBef>
                <a:spcPts val="1000"/>
              </a:spcBef>
              <a:buSzPts val="1920"/>
              <a:buNone/>
            </a:pPr>
            <a:endParaRPr lang="en-US" sz="1700" dirty="0">
              <a:solidFill>
                <a:srgbClr val="53575A"/>
              </a:solidFill>
              <a:latin typeface="Century Gothic"/>
              <a:ea typeface="Century Gothic"/>
              <a:cs typeface="Century Gothic"/>
            </a:endParaRPr>
          </a:p>
          <a:p>
            <a:pPr marL="342900" indent="-347980">
              <a:spcBef>
                <a:spcPts val="1000"/>
              </a:spcBef>
              <a:buClr>
                <a:srgbClr val="53575A"/>
              </a:buClr>
              <a:buSzPts val="2000"/>
              <a:buFont typeface="Century Gothic"/>
              <a:buChar char="•"/>
            </a:pPr>
            <a:r>
              <a:rPr lang="en-US" sz="2000" dirty="0">
                <a:solidFill>
                  <a:srgbClr val="53575A"/>
                </a:solidFill>
                <a:latin typeface="Century Gothic"/>
                <a:ea typeface="Century Gothic"/>
                <a:cs typeface="Century Gothic"/>
                <a:sym typeface="Century Gothic"/>
              </a:rPr>
              <a:t>Counts all learners who receive some kind of service provided through an adult education program </a:t>
            </a:r>
            <a:r>
              <a:rPr lang="en-US" sz="2000" b="1" dirty="0">
                <a:solidFill>
                  <a:srgbClr val="53575A"/>
                </a:solidFill>
                <a:latin typeface="Century Gothic"/>
                <a:ea typeface="Century Gothic"/>
                <a:cs typeface="Century Gothic"/>
                <a:sym typeface="Century Gothic"/>
              </a:rPr>
              <a:t>EXCEPT</a:t>
            </a:r>
            <a:r>
              <a:rPr lang="en-US" sz="2000" dirty="0">
                <a:solidFill>
                  <a:srgbClr val="53575A"/>
                </a:solidFill>
                <a:latin typeface="Century Gothic"/>
                <a:ea typeface="Century Gothic"/>
                <a:cs typeface="Century Gothic"/>
                <a:sym typeface="Century Gothic"/>
              </a:rPr>
              <a:t> students that </a:t>
            </a:r>
            <a:r>
              <a:rPr lang="en-US" sz="2000" b="1" i="1" dirty="0">
                <a:solidFill>
                  <a:srgbClr val="53575A"/>
                </a:solidFill>
                <a:latin typeface="Century Gothic"/>
                <a:ea typeface="Century Gothic"/>
                <a:cs typeface="Century Gothic"/>
                <a:sym typeface="Century Gothic"/>
              </a:rPr>
              <a:t>only</a:t>
            </a:r>
            <a:r>
              <a:rPr lang="en-US" sz="2000" dirty="0">
                <a:solidFill>
                  <a:srgbClr val="53575A"/>
                </a:solidFill>
                <a:latin typeface="Century Gothic"/>
                <a:ea typeface="Century Gothic"/>
                <a:cs typeface="Century Gothic"/>
                <a:sym typeface="Century Gothic"/>
              </a:rPr>
              <a:t> had credit enrollments</a:t>
            </a:r>
            <a:endParaRPr sz="2000" dirty="0">
              <a:solidFill>
                <a:srgbClr val="53575A"/>
              </a:solidFill>
              <a:latin typeface="Century Gothic"/>
              <a:ea typeface="Century Gothic"/>
              <a:cs typeface="Century Gothic"/>
              <a:sym typeface="Century Gothic"/>
            </a:endParaRPr>
          </a:p>
          <a:p>
            <a:pPr marL="800100" lvl="1" indent="-347980">
              <a:spcBef>
                <a:spcPts val="1000"/>
              </a:spcBef>
              <a:buClr>
                <a:srgbClr val="53575A"/>
              </a:buClr>
              <a:buSzPts val="2000"/>
              <a:buFont typeface="Century Gothic"/>
              <a:buChar char="•"/>
            </a:pPr>
            <a:r>
              <a:rPr lang="en-US" sz="1700" dirty="0">
                <a:solidFill>
                  <a:srgbClr val="53575A"/>
                </a:solidFill>
                <a:latin typeface="Century Gothic"/>
              </a:rPr>
              <a:t>Reduction of reportable individuals for specific noncredit community colleges that previously observed inflated counts across years</a:t>
            </a:r>
          </a:p>
          <a:p>
            <a:pPr marL="342900" indent="-342900">
              <a:spcBef>
                <a:spcPts val="1000"/>
              </a:spcBef>
              <a:buSzPts val="1440"/>
              <a:buFont typeface="Helvetica Neue"/>
              <a:buChar char="•"/>
            </a:pPr>
            <a:endParaRPr lang="en-US" sz="2100" dirty="0">
              <a:solidFill>
                <a:srgbClr val="53575A"/>
              </a:solidFill>
              <a:latin typeface="Century Gothic"/>
            </a:endParaRPr>
          </a:p>
          <a:p>
            <a:pPr marL="342900" indent="-342900">
              <a:spcBef>
                <a:spcPts val="1000"/>
              </a:spcBef>
            </a:pPr>
            <a:r>
              <a:rPr lang="en-US" sz="2100" dirty="0">
                <a:solidFill>
                  <a:srgbClr val="53575A"/>
                </a:solidFill>
                <a:latin typeface="Century Gothic"/>
              </a:rPr>
              <a:t>Reduction in number of students with barriers to employment across metrics for all years because reportable individuals is the denominator for those metrics</a:t>
            </a:r>
          </a:p>
        </p:txBody>
      </p:sp>
      <p:sp>
        <p:nvSpPr>
          <p:cNvPr id="201" name="Google Shape;201;g11de59bdaf9_0_103"/>
          <p:cNvSpPr txBox="1">
            <a:spLocks noGrp="1"/>
          </p:cNvSpPr>
          <p:nvPr>
            <p:ph type="sldNum" idx="12"/>
          </p:nvPr>
        </p:nvSpPr>
        <p:spPr>
          <a:xfrm>
            <a:off x="5979516" y="6540500"/>
            <a:ext cx="246900" cy="241200"/>
          </a:xfrm>
          <a:prstGeom prst="rect">
            <a:avLst/>
          </a:prstGeom>
        </p:spPr>
        <p:txBody>
          <a:bodyPr spcFirstLastPara="1" wrap="square" lIns="50800" tIns="50800" rIns="50800" bIns="50800" anchor="t" anchorCtr="0">
            <a:spAutoFit/>
          </a:bodyPr>
          <a:lstStyle/>
          <a:p>
            <a:pPr marL="0" lvl="0" indent="0" algn="l" rtl="0">
              <a:spcBef>
                <a:spcPts val="0"/>
              </a:spcBef>
              <a:spcAft>
                <a:spcPts val="0"/>
              </a:spcAft>
              <a:buClr>
                <a:srgbClr val="000000"/>
              </a:buClr>
              <a:buSzPts val="900"/>
              <a:buFont typeface="Arial"/>
              <a:buNone/>
            </a:pPr>
            <a:fld id="{00000000-1234-1234-1234-123412341234}" type="slidenum">
              <a:rPr lang="en-US"/>
              <a:t>14</a:t>
            </a:fld>
            <a:endParaRPr/>
          </a:p>
        </p:txBody>
      </p:sp>
    </p:spTree>
    <p:extLst>
      <p:ext uri="{BB962C8B-B14F-4D97-AF65-F5344CB8AC3E}">
        <p14:creationId xmlns:p14="http://schemas.microsoft.com/office/powerpoint/2010/main" val="205297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11de59bdaf9_0_103"/>
          <p:cNvSpPr txBox="1">
            <a:spLocks noGrp="1"/>
          </p:cNvSpPr>
          <p:nvPr>
            <p:ph type="title" idx="4294967295"/>
          </p:nvPr>
        </p:nvSpPr>
        <p:spPr>
          <a:xfrm>
            <a:off x="1103311" y="891765"/>
            <a:ext cx="9346800" cy="945600"/>
          </a:xfrm>
          <a:prstGeom prst="rect">
            <a:avLst/>
          </a:prstGeom>
          <a:noFill/>
          <a:ln>
            <a:noFill/>
          </a:ln>
        </p:spPr>
        <p:txBody>
          <a:bodyPr spcFirstLastPara="1" wrap="square" lIns="91425" tIns="45700" rIns="91425" bIns="45700" anchor="t" anchorCtr="0">
            <a:noAutofit/>
          </a:bodyPr>
          <a:lstStyle/>
          <a:p>
            <a:pPr algn="l">
              <a:buClr>
                <a:schemeClr val="lt1"/>
              </a:buClr>
              <a:buSzPts val="3600"/>
            </a:pPr>
            <a:r>
              <a:rPr lang="en-US" sz="3600" b="1" dirty="0">
                <a:solidFill>
                  <a:srgbClr val="1E4E79"/>
                </a:solidFill>
                <a:latin typeface="Century Gothic"/>
                <a:ea typeface="Century Gothic"/>
                <a:cs typeface="Century Gothic"/>
                <a:sym typeface="Century Gothic"/>
              </a:rPr>
              <a:t>COVID Impact</a:t>
            </a:r>
            <a:endParaRPr sz="3600" b="1" dirty="0">
              <a:solidFill>
                <a:srgbClr val="1E4E79"/>
              </a:solidFill>
              <a:latin typeface="Century Gothic"/>
              <a:ea typeface="Century Gothic"/>
              <a:cs typeface="Century Gothic"/>
              <a:sym typeface="Century Gothic"/>
            </a:endParaRPr>
          </a:p>
        </p:txBody>
      </p:sp>
      <p:sp>
        <p:nvSpPr>
          <p:cNvPr id="200" name="Google Shape;200;g11de59bdaf9_0_103"/>
          <p:cNvSpPr txBox="1">
            <a:spLocks noGrp="1"/>
          </p:cNvSpPr>
          <p:nvPr>
            <p:ph type="body" idx="4294967295"/>
          </p:nvPr>
        </p:nvSpPr>
        <p:spPr>
          <a:xfrm>
            <a:off x="968682" y="1829206"/>
            <a:ext cx="6287418" cy="4275311"/>
          </a:xfrm>
          <a:prstGeom prst="rect">
            <a:avLst/>
          </a:prstGeom>
          <a:noFill/>
          <a:ln>
            <a:noFill/>
          </a:ln>
        </p:spPr>
        <p:txBody>
          <a:bodyPr spcFirstLastPara="1" wrap="square" lIns="91425" tIns="45700" rIns="91425" bIns="45700" anchor="t" anchorCtr="0">
            <a:normAutofit fontScale="92500" lnSpcReduction="10000"/>
          </a:bodyPr>
          <a:lstStyle/>
          <a:p>
            <a:r>
              <a:rPr lang="en-US" sz="1600" dirty="0">
                <a:solidFill>
                  <a:srgbClr val="53575A"/>
                </a:solidFill>
                <a:latin typeface="Century Gothic"/>
                <a:sym typeface="Century Gothic"/>
              </a:rPr>
              <a:t>The Chancellor’s Office recognizes the continued limitation that the noncredit community has faced in reporting student attendance hours in SX05 for noncredit distance education classes. </a:t>
            </a:r>
            <a:endParaRPr lang="en-US" sz="1600" dirty="0"/>
          </a:p>
          <a:p>
            <a:r>
              <a:rPr lang="en-US" sz="1600" dirty="0">
                <a:solidFill>
                  <a:srgbClr val="53575A"/>
                </a:solidFill>
                <a:latin typeface="Century Gothic"/>
              </a:rPr>
              <a:t>In last year’s build of the Adult Education Pipeline (version 4.1), the Chancellor’s Office consulted with the noncredit field and determined that the benefit of maintaining the hour-threshold requirement for noncredit students during COVID-impacted terms did not outweigh the cost of excluding students due to their institution’s inability to report student attendance hours. Therefore, during Spring 2020 only an enrollment record (versus hours reported) was required for noncredit community college students to be counted in metrics that require an hour threshold.</a:t>
            </a:r>
            <a:endParaRPr lang="en-US" sz="1600" b="1" dirty="0">
              <a:solidFill>
                <a:srgbClr val="53575A"/>
              </a:solidFill>
              <a:latin typeface="Century Gothic"/>
            </a:endParaRPr>
          </a:p>
          <a:p>
            <a:r>
              <a:rPr lang="en-US" sz="1600" dirty="0">
                <a:solidFill>
                  <a:srgbClr val="53575A"/>
                </a:solidFill>
                <a:latin typeface="Century Gothic"/>
              </a:rPr>
              <a:t>Version 5.0 will carry over this decision for the 2020-21 year of data.</a:t>
            </a:r>
          </a:p>
        </p:txBody>
      </p:sp>
      <p:sp>
        <p:nvSpPr>
          <p:cNvPr id="201" name="Google Shape;201;g11de59bdaf9_0_103"/>
          <p:cNvSpPr txBox="1">
            <a:spLocks noGrp="1"/>
          </p:cNvSpPr>
          <p:nvPr>
            <p:ph type="sldNum" idx="12"/>
          </p:nvPr>
        </p:nvSpPr>
        <p:spPr>
          <a:xfrm>
            <a:off x="5979516" y="6540500"/>
            <a:ext cx="246900" cy="241200"/>
          </a:xfrm>
          <a:prstGeom prst="rect">
            <a:avLst/>
          </a:prstGeom>
        </p:spPr>
        <p:txBody>
          <a:bodyPr spcFirstLastPara="1" wrap="square" lIns="50800" tIns="50800" rIns="50800" bIns="50800" anchor="t" anchorCtr="0">
            <a:spAutoFit/>
          </a:bodyPr>
          <a:lstStyle/>
          <a:p>
            <a:pPr marL="0" lvl="0" indent="0" algn="l" rtl="0">
              <a:spcBef>
                <a:spcPts val="0"/>
              </a:spcBef>
              <a:spcAft>
                <a:spcPts val="0"/>
              </a:spcAft>
              <a:buClr>
                <a:srgbClr val="000000"/>
              </a:buClr>
              <a:buSzPts val="900"/>
              <a:buFont typeface="Arial"/>
              <a:buNone/>
            </a:pPr>
            <a:fld id="{00000000-1234-1234-1234-123412341234}" type="slidenum">
              <a:rPr lang="en-US"/>
              <a:t>15</a:t>
            </a:fld>
            <a:endParaRPr/>
          </a:p>
        </p:txBody>
      </p:sp>
      <p:sp>
        <p:nvSpPr>
          <p:cNvPr id="2" name="Rectangle 1">
            <a:extLst>
              <a:ext uri="{FF2B5EF4-FFF2-40B4-BE49-F238E27FC236}">
                <a16:creationId xmlns:a16="http://schemas.microsoft.com/office/drawing/2014/main" id="{3966FDF7-468A-40C8-9A53-361978DD4775}"/>
              </a:ext>
            </a:extLst>
          </p:cNvPr>
          <p:cNvSpPr/>
          <p:nvPr/>
        </p:nvSpPr>
        <p:spPr>
          <a:xfrm>
            <a:off x="7839099" y="2422921"/>
            <a:ext cx="3723966" cy="2384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latin typeface="Century Gothic"/>
                <a:ea typeface="+mn-lt"/>
                <a:cs typeface="+mn-lt"/>
              </a:rPr>
              <a:t>Impacted Metrics</a:t>
            </a:r>
            <a:br>
              <a:rPr lang="en-US" b="1" dirty="0">
                <a:solidFill>
                  <a:schemeClr val="tx1"/>
                </a:solidFill>
                <a:latin typeface="Century Gothic"/>
                <a:ea typeface="+mn-lt"/>
                <a:cs typeface="+mn-lt"/>
              </a:rPr>
            </a:br>
            <a:endParaRPr lang="en-US" dirty="0">
              <a:solidFill>
                <a:schemeClr val="tx1"/>
              </a:solidFill>
              <a:latin typeface="Century Gothic"/>
              <a:ea typeface="+mn-lt"/>
              <a:cs typeface="+mn-lt"/>
            </a:endParaRPr>
          </a:p>
          <a:p>
            <a:pPr marL="285750" indent="-285750">
              <a:buFont typeface="Arial,Sans-Serif"/>
              <a:buChar char="•"/>
            </a:pPr>
            <a:r>
              <a:rPr lang="en-US" dirty="0">
                <a:solidFill>
                  <a:schemeClr val="tx1"/>
                </a:solidFill>
                <a:latin typeface="Century Gothic"/>
                <a:ea typeface="+mn-lt"/>
                <a:cs typeface="+mn-lt"/>
              </a:rPr>
              <a:t>Reportable Individuals</a:t>
            </a:r>
          </a:p>
          <a:p>
            <a:pPr marL="285750" indent="-285750">
              <a:buFont typeface="Arial,Sans-Serif"/>
              <a:buChar char="•"/>
            </a:pPr>
            <a:r>
              <a:rPr lang="en-US" dirty="0">
                <a:solidFill>
                  <a:schemeClr val="tx1"/>
                </a:solidFill>
                <a:latin typeface="Century Gothic"/>
                <a:ea typeface="+mn-lt"/>
                <a:cs typeface="+mn-lt"/>
              </a:rPr>
              <a:t>Students with 12 or More Instructional Contact Hours (Participants)</a:t>
            </a:r>
          </a:p>
          <a:p>
            <a:pPr marL="285750" indent="-285750">
              <a:buFont typeface="Arial,Sans-Serif"/>
              <a:buChar char="•"/>
            </a:pPr>
            <a:r>
              <a:rPr lang="en-US" dirty="0">
                <a:solidFill>
                  <a:schemeClr val="tx1"/>
                </a:solidFill>
                <a:latin typeface="Century Gothic"/>
                <a:ea typeface="+mn-lt"/>
                <a:cs typeface="+mn-lt"/>
              </a:rPr>
              <a:t>Students with 1 to 11 Instructional Contact Hours</a:t>
            </a:r>
          </a:p>
          <a:p>
            <a:pPr marL="285750" indent="-285750">
              <a:buFont typeface="Arial,Sans-Serif"/>
              <a:buChar char="•"/>
            </a:pPr>
            <a:r>
              <a:rPr lang="en-US" dirty="0">
                <a:solidFill>
                  <a:schemeClr val="tx1"/>
                </a:solidFill>
                <a:latin typeface="Century Gothic"/>
                <a:ea typeface="+mn-lt"/>
                <a:cs typeface="+mn-lt"/>
              </a:rPr>
              <a:t>Students with an Enrollment in Adult Education Program who Received Services</a:t>
            </a:r>
          </a:p>
        </p:txBody>
      </p:sp>
    </p:spTree>
    <p:extLst>
      <p:ext uri="{BB962C8B-B14F-4D97-AF65-F5344CB8AC3E}">
        <p14:creationId xmlns:p14="http://schemas.microsoft.com/office/powerpoint/2010/main" val="8800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11de59bdaf9_0_103"/>
          <p:cNvSpPr txBox="1">
            <a:spLocks noGrp="1"/>
          </p:cNvSpPr>
          <p:nvPr>
            <p:ph type="title" idx="4294967295"/>
          </p:nvPr>
        </p:nvSpPr>
        <p:spPr>
          <a:xfrm>
            <a:off x="1103311" y="891765"/>
            <a:ext cx="9346800" cy="945600"/>
          </a:xfrm>
          <a:prstGeom prst="rect">
            <a:avLst/>
          </a:prstGeom>
          <a:noFill/>
          <a:ln>
            <a:noFill/>
          </a:ln>
        </p:spPr>
        <p:txBody>
          <a:bodyPr spcFirstLastPara="1" wrap="square" lIns="91425" tIns="45700" rIns="91425" bIns="45700" anchor="t" anchorCtr="0">
            <a:noAutofit/>
          </a:bodyPr>
          <a:lstStyle/>
          <a:p>
            <a:pPr algn="l">
              <a:buClr>
                <a:schemeClr val="lt1"/>
              </a:buClr>
              <a:buSzPts val="3600"/>
            </a:pPr>
            <a:r>
              <a:rPr lang="en-US" sz="3600" b="1" dirty="0">
                <a:solidFill>
                  <a:srgbClr val="1E4E79"/>
                </a:solidFill>
                <a:latin typeface="Century Gothic"/>
                <a:ea typeface="Century Gothic"/>
                <a:cs typeface="Century Gothic"/>
                <a:sym typeface="Century Gothic"/>
              </a:rPr>
              <a:t>COVID Impact</a:t>
            </a:r>
            <a:endParaRPr sz="3600" b="1" dirty="0">
              <a:solidFill>
                <a:srgbClr val="1E4E79"/>
              </a:solidFill>
              <a:latin typeface="Century Gothic"/>
              <a:ea typeface="Century Gothic"/>
              <a:cs typeface="Century Gothic"/>
              <a:sym typeface="Century Gothic"/>
            </a:endParaRPr>
          </a:p>
        </p:txBody>
      </p:sp>
      <p:sp>
        <p:nvSpPr>
          <p:cNvPr id="200" name="Google Shape;200;g11de59bdaf9_0_103"/>
          <p:cNvSpPr txBox="1">
            <a:spLocks noGrp="1"/>
          </p:cNvSpPr>
          <p:nvPr>
            <p:ph type="body" idx="4294967295"/>
          </p:nvPr>
        </p:nvSpPr>
        <p:spPr>
          <a:xfrm>
            <a:off x="968682" y="1829206"/>
            <a:ext cx="10882706" cy="4568698"/>
          </a:xfrm>
          <a:prstGeom prst="rect">
            <a:avLst/>
          </a:prstGeom>
          <a:noFill/>
          <a:ln>
            <a:noFill/>
          </a:ln>
        </p:spPr>
        <p:txBody>
          <a:bodyPr spcFirstLastPara="1" wrap="square" lIns="91425" tIns="45700" rIns="91425" bIns="45700" anchor="t" anchorCtr="0">
            <a:normAutofit/>
          </a:bodyPr>
          <a:lstStyle/>
          <a:p>
            <a:pPr marL="85725" indent="0">
              <a:buNone/>
            </a:pPr>
            <a:r>
              <a:rPr lang="en-US" sz="2000" b="1" dirty="0">
                <a:solidFill>
                  <a:srgbClr val="53575A"/>
                </a:solidFill>
                <a:latin typeface="Century Gothic"/>
              </a:rPr>
              <a:t>Specific impact to noncredit community college student data</a:t>
            </a:r>
            <a:endParaRPr lang="en-US" sz="2000" b="1" dirty="0"/>
          </a:p>
          <a:p>
            <a:pPr marL="394970" indent="-285750"/>
            <a:r>
              <a:rPr lang="en-US" sz="1600" dirty="0">
                <a:solidFill>
                  <a:srgbClr val="53575A"/>
                </a:solidFill>
                <a:latin typeface="Century Gothic"/>
              </a:rPr>
              <a:t>Consistent approach, as it was used in </a:t>
            </a:r>
            <a:r>
              <a:rPr lang="en-US" sz="1600">
                <a:solidFill>
                  <a:srgbClr val="53575A"/>
                </a:solidFill>
                <a:latin typeface="Century Gothic"/>
              </a:rPr>
              <a:t>AEP 4.1 and </a:t>
            </a:r>
            <a:r>
              <a:rPr lang="en-US" sz="1600" dirty="0">
                <a:solidFill>
                  <a:srgbClr val="53575A"/>
                </a:solidFill>
                <a:latin typeface="Century Gothic"/>
              </a:rPr>
              <a:t>treats all colleges the same</a:t>
            </a:r>
          </a:p>
          <a:p>
            <a:pPr marL="394970" indent="-285750"/>
            <a:r>
              <a:rPr lang="en-US" sz="1600" dirty="0">
                <a:solidFill>
                  <a:srgbClr val="53575A"/>
                </a:solidFill>
                <a:latin typeface="Century Gothic"/>
              </a:rPr>
              <a:t>Aligns metric definitions between dashboards across the </a:t>
            </a:r>
            <a:r>
              <a:rPr lang="en-US" sz="1600" dirty="0" err="1">
                <a:solidFill>
                  <a:srgbClr val="53575A"/>
                </a:solidFill>
                <a:latin typeface="Century Gothic"/>
              </a:rPr>
              <a:t>LaunchBoard</a:t>
            </a:r>
            <a:r>
              <a:rPr lang="en-US" sz="1600" dirty="0">
                <a:solidFill>
                  <a:srgbClr val="53575A"/>
                </a:solidFill>
                <a:latin typeface="Century Gothic"/>
              </a:rPr>
              <a:t> (ex. SSM)</a:t>
            </a:r>
          </a:p>
          <a:p>
            <a:pPr marL="85725" indent="0">
              <a:buNone/>
            </a:pPr>
            <a:r>
              <a:rPr lang="en-US" sz="2000" b="1" dirty="0">
                <a:solidFill>
                  <a:srgbClr val="53575A"/>
                </a:solidFill>
                <a:latin typeface="Century Gothic"/>
              </a:rPr>
              <a:t>Participants metric may include students that did not complete 12+ hours for noncredit community colleges</a:t>
            </a:r>
            <a:endParaRPr lang="en-US" sz="2000" b="1" dirty="0"/>
          </a:p>
          <a:p>
            <a:pPr marL="394970" indent="-285750"/>
            <a:r>
              <a:rPr lang="en-US" sz="1600" dirty="0">
                <a:solidFill>
                  <a:srgbClr val="53575A"/>
                </a:solidFill>
                <a:latin typeface="Century Gothic"/>
              </a:rPr>
              <a:t>Allows a broad universe of students available to obtain outcome metrics during the time period. Therefore, </a:t>
            </a:r>
            <a:r>
              <a:rPr lang="en-US" sz="1600" i="1" dirty="0">
                <a:solidFill>
                  <a:srgbClr val="53575A"/>
                </a:solidFill>
                <a:latin typeface="Century Gothic"/>
              </a:rPr>
              <a:t>outcome counts</a:t>
            </a:r>
            <a:r>
              <a:rPr lang="en-US" sz="1600" dirty="0">
                <a:solidFill>
                  <a:srgbClr val="53575A"/>
                </a:solidFill>
                <a:latin typeface="Century Gothic"/>
              </a:rPr>
              <a:t> will be available for all institutions. However, because the universe of students available to obtain outcome metrics during the time period is broad, </a:t>
            </a:r>
            <a:r>
              <a:rPr lang="en-US" sz="1600" i="1" dirty="0">
                <a:solidFill>
                  <a:srgbClr val="53575A"/>
                </a:solidFill>
                <a:latin typeface="Century Gothic"/>
              </a:rPr>
              <a:t>lower rates</a:t>
            </a:r>
            <a:r>
              <a:rPr lang="en-US" sz="1600" dirty="0">
                <a:solidFill>
                  <a:srgbClr val="53575A"/>
                </a:solidFill>
                <a:latin typeface="Century Gothic"/>
              </a:rPr>
              <a:t> of outcome attainment may be observed.</a:t>
            </a:r>
            <a:endParaRPr lang="en-US" dirty="0"/>
          </a:p>
        </p:txBody>
      </p:sp>
      <p:sp>
        <p:nvSpPr>
          <p:cNvPr id="201" name="Google Shape;201;g11de59bdaf9_0_103"/>
          <p:cNvSpPr txBox="1">
            <a:spLocks noGrp="1"/>
          </p:cNvSpPr>
          <p:nvPr>
            <p:ph type="sldNum" idx="12"/>
          </p:nvPr>
        </p:nvSpPr>
        <p:spPr>
          <a:xfrm>
            <a:off x="5979516" y="6540500"/>
            <a:ext cx="246900" cy="241200"/>
          </a:xfrm>
          <a:prstGeom prst="rect">
            <a:avLst/>
          </a:prstGeom>
        </p:spPr>
        <p:txBody>
          <a:bodyPr spcFirstLastPara="1" wrap="square" lIns="50800" tIns="50800" rIns="50800" bIns="50800" anchor="t" anchorCtr="0">
            <a:spAutoFit/>
          </a:bodyPr>
          <a:lstStyle/>
          <a:p>
            <a:pPr marL="0" lvl="0" indent="0" algn="l" rtl="0">
              <a:spcBef>
                <a:spcPts val="0"/>
              </a:spcBef>
              <a:spcAft>
                <a:spcPts val="0"/>
              </a:spcAft>
              <a:buClr>
                <a:srgbClr val="000000"/>
              </a:buClr>
              <a:buSzPts val="900"/>
              <a:buFont typeface="Arial"/>
              <a:buNone/>
            </a:pPr>
            <a:fld id="{00000000-1234-1234-1234-123412341234}" type="slidenum">
              <a:rPr lang="en-US"/>
              <a:t>16</a:t>
            </a:fld>
            <a:endParaRPr/>
          </a:p>
        </p:txBody>
      </p:sp>
    </p:spTree>
    <p:extLst>
      <p:ext uri="{BB962C8B-B14F-4D97-AF65-F5344CB8AC3E}">
        <p14:creationId xmlns:p14="http://schemas.microsoft.com/office/powerpoint/2010/main" val="285732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11de59bdaf9_0_103"/>
          <p:cNvSpPr txBox="1">
            <a:spLocks noGrp="1"/>
          </p:cNvSpPr>
          <p:nvPr>
            <p:ph type="title" idx="4294967295"/>
          </p:nvPr>
        </p:nvSpPr>
        <p:spPr>
          <a:xfrm>
            <a:off x="1103311" y="891765"/>
            <a:ext cx="9346800" cy="945600"/>
          </a:xfrm>
          <a:prstGeom prst="rect">
            <a:avLst/>
          </a:prstGeom>
          <a:noFill/>
          <a:ln>
            <a:noFill/>
          </a:ln>
        </p:spPr>
        <p:txBody>
          <a:bodyPr spcFirstLastPara="1" wrap="square" lIns="91425" tIns="45700" rIns="91425" bIns="45700" anchor="t" anchorCtr="0">
            <a:noAutofit/>
          </a:bodyPr>
          <a:lstStyle/>
          <a:p>
            <a:pPr algn="l">
              <a:buClr>
                <a:schemeClr val="lt1"/>
              </a:buClr>
              <a:buSzPts val="3600"/>
            </a:pPr>
            <a:r>
              <a:rPr lang="en-US" sz="3600" b="1" dirty="0">
                <a:solidFill>
                  <a:srgbClr val="1E4E79"/>
                </a:solidFill>
                <a:latin typeface="Century Gothic"/>
                <a:ea typeface="Century Gothic"/>
                <a:cs typeface="Century Gothic"/>
                <a:sym typeface="Century Gothic"/>
              </a:rPr>
              <a:t>COVID Impact</a:t>
            </a:r>
            <a:endParaRPr sz="3600" b="1" dirty="0">
              <a:solidFill>
                <a:srgbClr val="1E4E79"/>
              </a:solidFill>
              <a:latin typeface="Century Gothic"/>
              <a:ea typeface="Century Gothic"/>
              <a:cs typeface="Century Gothic"/>
              <a:sym typeface="Century Gothic"/>
            </a:endParaRPr>
          </a:p>
        </p:txBody>
      </p:sp>
      <p:sp>
        <p:nvSpPr>
          <p:cNvPr id="201" name="Google Shape;201;g11de59bdaf9_0_103"/>
          <p:cNvSpPr txBox="1">
            <a:spLocks noGrp="1"/>
          </p:cNvSpPr>
          <p:nvPr>
            <p:ph type="sldNum" idx="12"/>
          </p:nvPr>
        </p:nvSpPr>
        <p:spPr>
          <a:xfrm>
            <a:off x="5979516" y="6540500"/>
            <a:ext cx="246900" cy="241200"/>
          </a:xfrm>
          <a:prstGeom prst="rect">
            <a:avLst/>
          </a:prstGeom>
        </p:spPr>
        <p:txBody>
          <a:bodyPr spcFirstLastPara="1" wrap="square" lIns="50800" tIns="50800" rIns="50800" bIns="50800" anchor="t" anchorCtr="0">
            <a:spAutoFit/>
          </a:bodyPr>
          <a:lstStyle/>
          <a:p>
            <a:pPr marL="0" lvl="0" indent="0" algn="l" rtl="0">
              <a:spcBef>
                <a:spcPts val="0"/>
              </a:spcBef>
              <a:spcAft>
                <a:spcPts val="0"/>
              </a:spcAft>
              <a:buClr>
                <a:srgbClr val="000000"/>
              </a:buClr>
              <a:buSzPts val="900"/>
              <a:buFont typeface="Arial"/>
              <a:buNone/>
            </a:pPr>
            <a:fld id="{00000000-1234-1234-1234-123412341234}" type="slidenum">
              <a:rPr lang="en-US"/>
              <a:t>17</a:t>
            </a:fld>
            <a:endParaRPr/>
          </a:p>
        </p:txBody>
      </p:sp>
      <p:sp>
        <p:nvSpPr>
          <p:cNvPr id="8" name="Rectangle 7">
            <a:extLst>
              <a:ext uri="{FF2B5EF4-FFF2-40B4-BE49-F238E27FC236}">
                <a16:creationId xmlns:a16="http://schemas.microsoft.com/office/drawing/2014/main" id="{B20955D0-AF60-46F7-8E63-DFC2B2CF4583}"/>
              </a:ext>
            </a:extLst>
          </p:cNvPr>
          <p:cNvSpPr/>
          <p:nvPr/>
        </p:nvSpPr>
        <p:spPr>
          <a:xfrm>
            <a:off x="5354828" y="891932"/>
            <a:ext cx="4673123" cy="620983"/>
          </a:xfrm>
          <a:prstGeom prst="rect">
            <a:avLst/>
          </a:prstGeom>
          <a:solidFill>
            <a:srgbClr val="ED7D3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b="1" dirty="0">
                <a:solidFill>
                  <a:schemeClr val="tx1"/>
                </a:solidFill>
                <a:latin typeface="Century Gothic"/>
                <a:ea typeface="+mn-lt"/>
                <a:cs typeface="+mn-lt"/>
              </a:rPr>
              <a:t>"Notes" appear on metrics that are not applying the hour threshold in Spring 2020 and 2020-21.</a:t>
            </a:r>
          </a:p>
        </p:txBody>
      </p:sp>
      <p:pic>
        <p:nvPicPr>
          <p:cNvPr id="2" name="Picture 3" descr="Graphical user interface, text, application&#10;&#10;Description automatically generated">
            <a:extLst>
              <a:ext uri="{FF2B5EF4-FFF2-40B4-BE49-F238E27FC236}">
                <a16:creationId xmlns:a16="http://schemas.microsoft.com/office/drawing/2014/main" id="{F02EEDDA-707E-D4FB-507F-06B72104BFE8}"/>
              </a:ext>
            </a:extLst>
          </p:cNvPr>
          <p:cNvPicPr>
            <a:picLocks noChangeAspect="1"/>
          </p:cNvPicPr>
          <p:nvPr/>
        </p:nvPicPr>
        <p:blipFill rotWithShape="1">
          <a:blip r:embed="rId3"/>
          <a:srcRect l="36364" r="4633" b="-669"/>
          <a:stretch/>
        </p:blipFill>
        <p:spPr>
          <a:xfrm>
            <a:off x="553453" y="1754447"/>
            <a:ext cx="5562540" cy="4030959"/>
          </a:xfrm>
          <a:prstGeom prst="rect">
            <a:avLst/>
          </a:prstGeom>
        </p:spPr>
      </p:pic>
      <p:pic>
        <p:nvPicPr>
          <p:cNvPr id="4" name="Picture 4" descr="Graphical user interface, application&#10;&#10;Description automatically generated">
            <a:extLst>
              <a:ext uri="{FF2B5EF4-FFF2-40B4-BE49-F238E27FC236}">
                <a16:creationId xmlns:a16="http://schemas.microsoft.com/office/drawing/2014/main" id="{D3B80C02-390E-98A2-68C6-0A39E5300F55}"/>
              </a:ext>
            </a:extLst>
          </p:cNvPr>
          <p:cNvPicPr>
            <a:picLocks noChangeAspect="1"/>
          </p:cNvPicPr>
          <p:nvPr/>
        </p:nvPicPr>
        <p:blipFill>
          <a:blip r:embed="rId4"/>
          <a:stretch>
            <a:fillRect/>
          </a:stretch>
        </p:blipFill>
        <p:spPr>
          <a:xfrm>
            <a:off x="6555874" y="1759279"/>
            <a:ext cx="5082673" cy="3887548"/>
          </a:xfrm>
          <a:prstGeom prst="rect">
            <a:avLst/>
          </a:prstGeom>
        </p:spPr>
      </p:pic>
      <p:sp>
        <p:nvSpPr>
          <p:cNvPr id="5" name="Rectangle 4" descr="Box emphasizing note about reportable individuals.">
            <a:extLst>
              <a:ext uri="{FF2B5EF4-FFF2-40B4-BE49-F238E27FC236}">
                <a16:creationId xmlns:a16="http://schemas.microsoft.com/office/drawing/2014/main" id="{C81011EC-D87A-7465-B072-678D7EB5F22C}"/>
              </a:ext>
            </a:extLst>
          </p:cNvPr>
          <p:cNvSpPr/>
          <p:nvPr/>
        </p:nvSpPr>
        <p:spPr>
          <a:xfrm>
            <a:off x="465221" y="3199063"/>
            <a:ext cx="5708315" cy="139031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Box highlighting the COVID impact on participant data.">
            <a:extLst>
              <a:ext uri="{FF2B5EF4-FFF2-40B4-BE49-F238E27FC236}">
                <a16:creationId xmlns:a16="http://schemas.microsoft.com/office/drawing/2014/main" id="{390AE784-5815-F522-3FC4-97049E92C724}"/>
              </a:ext>
            </a:extLst>
          </p:cNvPr>
          <p:cNvSpPr/>
          <p:nvPr/>
        </p:nvSpPr>
        <p:spPr>
          <a:xfrm>
            <a:off x="8392694" y="3894220"/>
            <a:ext cx="3248526" cy="181810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Cursor with solid fill">
            <a:extLst>
              <a:ext uri="{FF2B5EF4-FFF2-40B4-BE49-F238E27FC236}">
                <a16:creationId xmlns:a16="http://schemas.microsoft.com/office/drawing/2014/main" id="{A4B57A82-ACFC-A77B-2233-4A7CE643C4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27750" y="2341847"/>
            <a:ext cx="580190" cy="580190"/>
          </a:xfrm>
          <a:prstGeom prst="rect">
            <a:avLst/>
          </a:prstGeom>
        </p:spPr>
      </p:pic>
    </p:spTree>
    <p:extLst>
      <p:ext uri="{BB962C8B-B14F-4D97-AF65-F5344CB8AC3E}">
        <p14:creationId xmlns:p14="http://schemas.microsoft.com/office/powerpoint/2010/main" val="201555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FD975-3DDE-4170-432B-2EAAD2758A7D}"/>
              </a:ext>
            </a:extLst>
          </p:cNvPr>
          <p:cNvSpPr>
            <a:spLocks noGrp="1"/>
          </p:cNvSpPr>
          <p:nvPr>
            <p:ph type="title"/>
          </p:nvPr>
        </p:nvSpPr>
        <p:spPr/>
        <p:txBody>
          <a:bodyPr/>
          <a:lstStyle/>
          <a:p>
            <a:pPr algn="l"/>
            <a:r>
              <a:rPr lang="en-US" sz="3600" b="1" dirty="0">
                <a:solidFill>
                  <a:srgbClr val="1E4E79"/>
                </a:solidFill>
                <a:latin typeface="Century Gothic"/>
              </a:rPr>
              <a:t>Additional Changes</a:t>
            </a:r>
          </a:p>
        </p:txBody>
      </p:sp>
      <p:sp>
        <p:nvSpPr>
          <p:cNvPr id="4" name="Slide Number Placeholder 3">
            <a:extLst>
              <a:ext uri="{FF2B5EF4-FFF2-40B4-BE49-F238E27FC236}">
                <a16:creationId xmlns:a16="http://schemas.microsoft.com/office/drawing/2014/main" id="{DC478BA8-4C79-D353-58CB-6DC6DF7DAE0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18</a:t>
            </a:fld>
            <a:endParaRPr lang="en-US"/>
          </a:p>
        </p:txBody>
      </p:sp>
      <p:sp>
        <p:nvSpPr>
          <p:cNvPr id="6" name="Google Shape;200;g11de59bdaf9_0_103">
            <a:extLst>
              <a:ext uri="{FF2B5EF4-FFF2-40B4-BE49-F238E27FC236}">
                <a16:creationId xmlns:a16="http://schemas.microsoft.com/office/drawing/2014/main" id="{8257EA7F-3D6E-60ED-605B-9C682F7AA43B}"/>
              </a:ext>
            </a:extLst>
          </p:cNvPr>
          <p:cNvSpPr txBox="1">
            <a:spLocks/>
          </p:cNvSpPr>
          <p:nvPr/>
        </p:nvSpPr>
        <p:spPr>
          <a:xfrm>
            <a:off x="968682" y="1829206"/>
            <a:ext cx="10364786" cy="427531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1pPr>
            <a:lvl2pPr marL="914400" marR="0" lvl="1"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2pPr>
            <a:lvl3pPr marL="1371600" marR="0" lvl="2"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3pPr>
            <a:lvl4pPr marL="1828800" marR="0" lvl="3"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4pPr>
            <a:lvl5pPr marL="2286000" marR="0" lvl="4"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5pPr>
            <a:lvl6pPr marL="2743200" marR="0" lvl="5"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6pPr>
            <a:lvl7pPr marL="3200400" marR="0" lvl="6"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7pPr>
            <a:lvl8pPr marL="3657600" marR="0" lvl="7"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8pPr>
            <a:lvl9pPr marL="4114800" marR="0" lvl="8"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9pPr>
          </a:lstStyle>
          <a:p>
            <a:r>
              <a:rPr lang="en-US" sz="1600" b="1" dirty="0">
                <a:solidFill>
                  <a:srgbClr val="0070C0"/>
                </a:solidFill>
                <a:latin typeface="Century Gothic"/>
                <a:sym typeface="Century Gothic"/>
              </a:rPr>
              <a:t>Age Groups:</a:t>
            </a:r>
            <a:r>
              <a:rPr lang="en-US" sz="1600" dirty="0">
                <a:solidFill>
                  <a:srgbClr val="53575A"/>
                </a:solidFill>
                <a:latin typeface="Century Gothic"/>
                <a:sym typeface="Century Gothic"/>
              </a:rPr>
              <a:t> Age groupings have been adjusted to align with National Reporting System (NRS) categories. Note that these age bands differ from other dashboards in the </a:t>
            </a:r>
            <a:r>
              <a:rPr lang="en-US" sz="1600" dirty="0" err="1">
                <a:solidFill>
                  <a:srgbClr val="53575A"/>
                </a:solidFill>
                <a:latin typeface="Century Gothic"/>
                <a:sym typeface="Century Gothic"/>
              </a:rPr>
              <a:t>LaunchBoard</a:t>
            </a:r>
            <a:r>
              <a:rPr lang="en-US" sz="1600" dirty="0">
                <a:solidFill>
                  <a:srgbClr val="53575A"/>
                </a:solidFill>
                <a:latin typeface="Century Gothic"/>
                <a:sym typeface="Century Gothic"/>
              </a:rPr>
              <a:t>. </a:t>
            </a:r>
            <a:endParaRPr lang="en-US" sz="1600" dirty="0">
              <a:solidFill>
                <a:srgbClr val="53575A"/>
              </a:solidFill>
              <a:latin typeface="Century Gothic"/>
            </a:endParaRPr>
          </a:p>
          <a:p>
            <a:r>
              <a:rPr lang="en-US" sz="1600" b="1" dirty="0">
                <a:solidFill>
                  <a:srgbClr val="0070C0"/>
                </a:solidFill>
                <a:latin typeface="Century Gothic"/>
                <a:sym typeface="Century Gothic"/>
              </a:rPr>
              <a:t>English Language Learners (AE 305): </a:t>
            </a:r>
            <a:r>
              <a:rPr lang="en-US" sz="1600" dirty="0">
                <a:solidFill>
                  <a:srgbClr val="53575A"/>
                </a:solidFill>
                <a:latin typeface="Century Gothic"/>
                <a:sym typeface="Century Gothic"/>
              </a:rPr>
              <a:t>The COMIS calculation has been updated to align with “ever enrolled in ESL” using the ESL program area definition in Participants in ESL (AE 100).</a:t>
            </a:r>
            <a:endParaRPr lang="en-US" dirty="0"/>
          </a:p>
          <a:p>
            <a:r>
              <a:rPr lang="en-US" sz="1600" b="1" dirty="0">
                <a:solidFill>
                  <a:srgbClr val="0070C0"/>
                </a:solidFill>
                <a:latin typeface="Century Gothic"/>
              </a:rPr>
              <a:t>Long-term Unemployed Reportable Individuals (AE 309): </a:t>
            </a:r>
            <a:r>
              <a:rPr lang="en-US" sz="1600" dirty="0">
                <a:solidFill>
                  <a:srgbClr val="53575A"/>
                </a:solidFill>
                <a:latin typeface="Century Gothic"/>
              </a:rPr>
              <a:t>In AEP 4.1, a match against the Employment Development Department (EDD) Unemployment Insurance (UI) file was conducted to determine employment status and count students as long-term unemployed. This process has been removed from the metric calculation.</a:t>
            </a:r>
          </a:p>
          <a:p>
            <a:r>
              <a:rPr lang="en-US" sz="1600" b="1" dirty="0">
                <a:solidFill>
                  <a:srgbClr val="0070C0"/>
                </a:solidFill>
                <a:latin typeface="Century Gothic"/>
              </a:rPr>
              <a:t>Low Literacy Reportable Individuals (AE 311):</a:t>
            </a:r>
            <a:r>
              <a:rPr lang="en-US" sz="1600" dirty="0">
                <a:solidFill>
                  <a:srgbClr val="53575A"/>
                </a:solidFill>
                <a:latin typeface="Century Gothic"/>
              </a:rPr>
              <a:t> In AEP 4.1, students ever enrolled in ABE or ASE were included as Low Literacy Reportable Individuals (AE 311). After feedback during our pre-release meeting, consultation with the field, and in alignment with the way CASAS </a:t>
            </a:r>
            <a:r>
              <a:rPr lang="en-US" sz="1600" dirty="0" err="1">
                <a:solidFill>
                  <a:srgbClr val="53575A"/>
                </a:solidFill>
                <a:latin typeface="Century Gothic"/>
              </a:rPr>
              <a:t>TOPSpro</a:t>
            </a:r>
            <a:r>
              <a:rPr lang="en-US" sz="1600" dirty="0">
                <a:solidFill>
                  <a:srgbClr val="53575A"/>
                </a:solidFill>
                <a:latin typeface="Century Gothic"/>
              </a:rPr>
              <a:t> Enterprise reports students for WIOA Title II reporting, ESL has also been added to the calculation in AEP 5.0.</a:t>
            </a:r>
          </a:p>
          <a:p>
            <a:endParaRPr lang="en-US" sz="1600" dirty="0">
              <a:solidFill>
                <a:srgbClr val="53575A"/>
              </a:solidFill>
              <a:latin typeface="Century Gothic"/>
            </a:endParaRPr>
          </a:p>
        </p:txBody>
      </p:sp>
      <p:pic>
        <p:nvPicPr>
          <p:cNvPr id="7" name="Picture 7" descr="A black alarm bell.&#10;">
            <a:extLst>
              <a:ext uri="{FF2B5EF4-FFF2-40B4-BE49-F238E27FC236}">
                <a16:creationId xmlns:a16="http://schemas.microsoft.com/office/drawing/2014/main" id="{BC421BB6-A5FF-0DE4-2411-ADD8E810F650}"/>
              </a:ext>
            </a:extLst>
          </p:cNvPr>
          <p:cNvPicPr>
            <a:picLocks noChangeAspect="1"/>
          </p:cNvPicPr>
          <p:nvPr/>
        </p:nvPicPr>
        <p:blipFill>
          <a:blip r:embed="rId2"/>
          <a:stretch>
            <a:fillRect/>
          </a:stretch>
        </p:blipFill>
        <p:spPr>
          <a:xfrm>
            <a:off x="11158621" y="5089184"/>
            <a:ext cx="390358" cy="403727"/>
          </a:xfrm>
          <a:prstGeom prst="rect">
            <a:avLst/>
          </a:prstGeom>
        </p:spPr>
      </p:pic>
      <p:sp>
        <p:nvSpPr>
          <p:cNvPr id="8" name="TextBox 7">
            <a:extLst>
              <a:ext uri="{FF2B5EF4-FFF2-40B4-BE49-F238E27FC236}">
                <a16:creationId xmlns:a16="http://schemas.microsoft.com/office/drawing/2014/main" id="{FA049AB9-A1A1-174C-5459-0E248A42E2BA}"/>
              </a:ext>
            </a:extLst>
          </p:cNvPr>
          <p:cNvSpPr txBox="1"/>
          <p:nvPr/>
        </p:nvSpPr>
        <p:spPr>
          <a:xfrm>
            <a:off x="9387121" y="5828845"/>
            <a:ext cx="2302042"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900" kern="1200">
                <a:solidFill>
                  <a:srgbClr val="002060"/>
                </a:solidFill>
                <a:ea typeface="+mn-ea"/>
                <a:cs typeface="+mn-cs"/>
              </a:rPr>
              <a:t>Icon attributed to Flaticon.com</a:t>
            </a:r>
          </a:p>
        </p:txBody>
      </p:sp>
    </p:spTree>
    <p:extLst>
      <p:ext uri="{BB962C8B-B14F-4D97-AF65-F5344CB8AC3E}">
        <p14:creationId xmlns:p14="http://schemas.microsoft.com/office/powerpoint/2010/main" val="3548446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FD975-3DDE-4170-432B-2EAAD2758A7D}"/>
              </a:ext>
            </a:extLst>
          </p:cNvPr>
          <p:cNvSpPr>
            <a:spLocks noGrp="1"/>
          </p:cNvSpPr>
          <p:nvPr>
            <p:ph type="title"/>
          </p:nvPr>
        </p:nvSpPr>
        <p:spPr/>
        <p:txBody>
          <a:bodyPr/>
          <a:lstStyle/>
          <a:p>
            <a:pPr algn="l"/>
            <a:r>
              <a:rPr lang="en-US" sz="3600" b="1" dirty="0">
                <a:solidFill>
                  <a:srgbClr val="1E4E79"/>
                </a:solidFill>
                <a:latin typeface="Century Gothic"/>
              </a:rPr>
              <a:t>Calculation Fixes</a:t>
            </a:r>
          </a:p>
        </p:txBody>
      </p:sp>
      <p:sp>
        <p:nvSpPr>
          <p:cNvPr id="4" name="Slide Number Placeholder 3">
            <a:extLst>
              <a:ext uri="{FF2B5EF4-FFF2-40B4-BE49-F238E27FC236}">
                <a16:creationId xmlns:a16="http://schemas.microsoft.com/office/drawing/2014/main" id="{DC478BA8-4C79-D353-58CB-6DC6DF7DAE0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19</a:t>
            </a:fld>
            <a:endParaRPr lang="en-US"/>
          </a:p>
        </p:txBody>
      </p:sp>
      <p:sp>
        <p:nvSpPr>
          <p:cNvPr id="6" name="Google Shape;200;g11de59bdaf9_0_103">
            <a:extLst>
              <a:ext uri="{FF2B5EF4-FFF2-40B4-BE49-F238E27FC236}">
                <a16:creationId xmlns:a16="http://schemas.microsoft.com/office/drawing/2014/main" id="{8257EA7F-3D6E-60ED-605B-9C682F7AA43B}"/>
              </a:ext>
            </a:extLst>
          </p:cNvPr>
          <p:cNvSpPr txBox="1">
            <a:spLocks/>
          </p:cNvSpPr>
          <p:nvPr/>
        </p:nvSpPr>
        <p:spPr>
          <a:xfrm>
            <a:off x="968682" y="1829206"/>
            <a:ext cx="10364786" cy="427531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1pPr>
            <a:lvl2pPr marL="914400" marR="0" lvl="1"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2pPr>
            <a:lvl3pPr marL="1371600" marR="0" lvl="2"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3pPr>
            <a:lvl4pPr marL="1828800" marR="0" lvl="3"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4pPr>
            <a:lvl5pPr marL="2286000" marR="0" lvl="4"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5pPr>
            <a:lvl6pPr marL="2743200" marR="0" lvl="5"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6pPr>
            <a:lvl7pPr marL="3200400" marR="0" lvl="6"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7pPr>
            <a:lvl8pPr marL="3657600" marR="0" lvl="7"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8pPr>
            <a:lvl9pPr marL="4114800" marR="0" lvl="8"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9pPr>
          </a:lstStyle>
          <a:p>
            <a:r>
              <a:rPr lang="en-US" sz="1600" b="1" dirty="0">
                <a:solidFill>
                  <a:srgbClr val="0070C0"/>
                </a:solidFill>
                <a:latin typeface="Century Gothic"/>
              </a:rPr>
              <a:t>Transitioned to Postsecondary (AE 602):</a:t>
            </a:r>
            <a:r>
              <a:rPr lang="en-US" sz="1600" dirty="0">
                <a:solidFill>
                  <a:srgbClr val="53575A"/>
                </a:solidFill>
                <a:latin typeface="Century Gothic"/>
              </a:rPr>
              <a:t> Previously TOP code 1260.00 Health Professions, Transfer Core Curriculum was being coded as CTE. Additionally, the calculation was previously counting a student’s first-time enrollment in CTE based on the first time they were enrolled as a Participant in CTE, versus any enrollment in CTE. This has been corrected in AEP 5.0.</a:t>
            </a:r>
            <a:endParaRPr lang="en-US"/>
          </a:p>
          <a:p>
            <a:r>
              <a:rPr lang="en-US" sz="1600" b="1" dirty="0">
                <a:solidFill>
                  <a:srgbClr val="0070C0"/>
                </a:solidFill>
                <a:latin typeface="Century Gothic"/>
              </a:rPr>
              <a:t>Completed a Postsecondary Credential (AE 625):</a:t>
            </a:r>
            <a:r>
              <a:rPr lang="en-US" sz="1600" dirty="0">
                <a:solidFill>
                  <a:srgbClr val="53575A"/>
                </a:solidFill>
                <a:latin typeface="Century Gothic"/>
              </a:rPr>
              <a:t> A coding error has been corrected to align with the definition listed in the MDD. In the prior build, the code did not capture all intended certificates and awards. Additionally, the COMIS calculation has also been updated to correct the outcome attainment timeframe to awards earned in the current or any subsequent year. Previously, awards earned prior to adult education enrollment were also included.</a:t>
            </a:r>
          </a:p>
          <a:p>
            <a:r>
              <a:rPr lang="en-US" sz="1600" b="1" dirty="0">
                <a:solidFill>
                  <a:srgbClr val="0070C0"/>
                </a:solidFill>
                <a:latin typeface="Century Gothic"/>
              </a:rPr>
              <a:t>Earned a Postsecondary Noncredit CTE Certificate (AE 604): </a:t>
            </a:r>
            <a:r>
              <a:rPr lang="en-US" sz="1600" dirty="0">
                <a:solidFill>
                  <a:srgbClr val="53575A"/>
                </a:solidFill>
                <a:latin typeface="Century Gothic"/>
              </a:rPr>
              <a:t>A coding error has been corrected to align with the definition listed in the MDD. In 4.1, the code did not restrict this metric to noncredit certificates in CTE.</a:t>
            </a:r>
          </a:p>
        </p:txBody>
      </p:sp>
    </p:spTree>
    <p:extLst>
      <p:ext uri="{BB962C8B-B14F-4D97-AF65-F5344CB8AC3E}">
        <p14:creationId xmlns:p14="http://schemas.microsoft.com/office/powerpoint/2010/main" val="1591266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1"/>
          <p:cNvSpPr txBox="1">
            <a:spLocks noGrp="1"/>
          </p:cNvSpPr>
          <p:nvPr>
            <p:ph type="sldNum" idx="12"/>
          </p:nvPr>
        </p:nvSpPr>
        <p:spPr>
          <a:xfrm>
            <a:off x="5979516" y="6540500"/>
            <a:ext cx="246900" cy="241200"/>
          </a:xfrm>
          <a:prstGeom prst="rect">
            <a:avLst/>
          </a:prstGeom>
        </p:spPr>
        <p:txBody>
          <a:bodyPr spcFirstLastPara="1" wrap="square" lIns="50800" tIns="50800" rIns="50800" bIns="50800" anchor="t" anchorCtr="0">
            <a:spAutoFit/>
          </a:bodyPr>
          <a:lstStyle/>
          <a:p>
            <a:pPr marL="0" lvl="0" indent="0" algn="l" rtl="0">
              <a:spcBef>
                <a:spcPts val="0"/>
              </a:spcBef>
              <a:spcAft>
                <a:spcPts val="0"/>
              </a:spcAft>
              <a:buClr>
                <a:srgbClr val="000000"/>
              </a:buClr>
              <a:buFont typeface="Arial"/>
              <a:buNone/>
            </a:pPr>
            <a:fld id="{00000000-1234-1234-1234-123412341234}" type="slidenum">
              <a:rPr lang="en-US"/>
              <a:t>2</a:t>
            </a:fld>
            <a:endParaRPr/>
          </a:p>
        </p:txBody>
      </p:sp>
      <p:sp>
        <p:nvSpPr>
          <p:cNvPr id="75" name="Google Shape;75;p11"/>
          <p:cNvSpPr txBox="1">
            <a:spLocks noGrp="1"/>
          </p:cNvSpPr>
          <p:nvPr>
            <p:ph type="title" idx="4294967295"/>
          </p:nvPr>
        </p:nvSpPr>
        <p:spPr>
          <a:xfrm>
            <a:off x="1061456" y="1142750"/>
            <a:ext cx="9948000" cy="849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4800" b="1" i="0" u="none" strike="noStrike" kern="0" cap="none" spc="0" normalizeH="0" baseline="0" noProof="0">
                <a:ln>
                  <a:noFill/>
                </a:ln>
                <a:solidFill>
                  <a:srgbClr val="2F5496"/>
                </a:solidFill>
                <a:effectLst/>
                <a:uLnTx/>
                <a:uFillTx/>
                <a:latin typeface="Calibri"/>
                <a:ea typeface="Calibri"/>
                <a:cs typeface="Calibri"/>
                <a:sym typeface="Calibri"/>
              </a:rPr>
              <a:t>Today’s Presenters</a:t>
            </a:r>
          </a:p>
        </p:txBody>
      </p:sp>
      <p:pic>
        <p:nvPicPr>
          <p:cNvPr id="69" name="Google Shape;69;p11" descr="A person with long hair&#10;&#10;Description automatically generated with medium confidence"/>
          <p:cNvPicPr preferRelativeResize="0"/>
          <p:nvPr/>
        </p:nvPicPr>
        <p:blipFill rotWithShape="1">
          <a:blip r:embed="rId3">
            <a:alphaModFix/>
          </a:blip>
          <a:srcRect/>
          <a:stretch/>
        </p:blipFill>
        <p:spPr>
          <a:xfrm>
            <a:off x="1061462" y="2176267"/>
            <a:ext cx="1911279" cy="2505459"/>
          </a:xfrm>
          <a:prstGeom prst="rect">
            <a:avLst/>
          </a:prstGeom>
          <a:noFill/>
          <a:ln>
            <a:noFill/>
          </a:ln>
          <a:effectLst>
            <a:outerShdw blurRad="242888" dist="123825" dir="3120000" algn="bl" rotWithShape="0">
              <a:srgbClr val="000000">
                <a:alpha val="50000"/>
              </a:srgbClr>
            </a:outerShdw>
          </a:effectLst>
        </p:spPr>
      </p:pic>
      <p:sp>
        <p:nvSpPr>
          <p:cNvPr id="70" name="Google Shape;70;p11"/>
          <p:cNvSpPr txBox="1"/>
          <p:nvPr/>
        </p:nvSpPr>
        <p:spPr>
          <a:xfrm>
            <a:off x="517100" y="4855825"/>
            <a:ext cx="3000000" cy="9543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1800" b="1">
                <a:solidFill>
                  <a:srgbClr val="595959"/>
                </a:solidFill>
                <a:latin typeface="Century Gothic"/>
                <a:ea typeface="Century Gothic"/>
                <a:cs typeface="Century Gothic"/>
                <a:sym typeface="Century Gothic"/>
              </a:rPr>
              <a:t>Blaire Willson Toso</a:t>
            </a:r>
            <a:endParaRPr b="1">
              <a:solidFill>
                <a:srgbClr val="595959"/>
              </a:solidFill>
            </a:endParaRPr>
          </a:p>
          <a:p>
            <a:pPr marL="0" lvl="0" indent="0" algn="ctr" rtl="0">
              <a:lnSpc>
                <a:spcPct val="100000"/>
              </a:lnSpc>
              <a:spcBef>
                <a:spcPts val="0"/>
              </a:spcBef>
              <a:spcAft>
                <a:spcPts val="0"/>
              </a:spcAft>
              <a:buNone/>
            </a:pPr>
            <a:r>
              <a:rPr lang="en-US" sz="1600">
                <a:solidFill>
                  <a:srgbClr val="595959"/>
                </a:solidFill>
                <a:latin typeface="Century Gothic"/>
                <a:ea typeface="Century Gothic"/>
                <a:cs typeface="Century Gothic"/>
                <a:sym typeface="Century Gothic"/>
              </a:rPr>
              <a:t>Senior Program Manager</a:t>
            </a:r>
            <a:endParaRPr>
              <a:solidFill>
                <a:srgbClr val="595959"/>
              </a:solidFill>
            </a:endParaRPr>
          </a:p>
          <a:p>
            <a:pPr marL="0" lvl="0" indent="0" algn="ctr" rtl="0">
              <a:lnSpc>
                <a:spcPct val="100000"/>
              </a:lnSpc>
              <a:spcBef>
                <a:spcPts val="0"/>
              </a:spcBef>
              <a:spcAft>
                <a:spcPts val="0"/>
              </a:spcAft>
              <a:buNone/>
            </a:pPr>
            <a:r>
              <a:rPr lang="en-US" sz="1600" u="sng">
                <a:solidFill>
                  <a:srgbClr val="595959"/>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btoso@wested.org</a:t>
            </a:r>
            <a:endParaRPr>
              <a:solidFill>
                <a:srgbClr val="595959"/>
              </a:solidFill>
            </a:endParaRPr>
          </a:p>
        </p:txBody>
      </p:sp>
      <p:pic>
        <p:nvPicPr>
          <p:cNvPr id="71" name="Google Shape;71;p11" descr="A person smiling for the camera&#10;&#10;Description automatically generated with medium confidence"/>
          <p:cNvPicPr preferRelativeResize="0"/>
          <p:nvPr/>
        </p:nvPicPr>
        <p:blipFill rotWithShape="1">
          <a:blip r:embed="rId5">
            <a:alphaModFix/>
          </a:blip>
          <a:srcRect l="17101" t="7817" r="8994"/>
          <a:stretch/>
        </p:blipFill>
        <p:spPr>
          <a:xfrm>
            <a:off x="5022319" y="2176264"/>
            <a:ext cx="2008643" cy="2505459"/>
          </a:xfrm>
          <a:prstGeom prst="rect">
            <a:avLst/>
          </a:prstGeom>
          <a:noFill/>
          <a:ln>
            <a:noFill/>
          </a:ln>
          <a:effectLst>
            <a:outerShdw blurRad="242888" dist="123825" dir="3120000" algn="bl" rotWithShape="0">
              <a:srgbClr val="000000">
                <a:alpha val="50000"/>
              </a:srgbClr>
            </a:outerShdw>
          </a:effectLst>
        </p:spPr>
      </p:pic>
      <p:sp>
        <p:nvSpPr>
          <p:cNvPr id="72" name="Google Shape;72;p11"/>
          <p:cNvSpPr txBox="1"/>
          <p:nvPr/>
        </p:nvSpPr>
        <p:spPr>
          <a:xfrm>
            <a:off x="4496928" y="4855831"/>
            <a:ext cx="3059400" cy="1185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rgbClr val="595959"/>
                </a:solidFill>
                <a:latin typeface="Century Gothic"/>
                <a:ea typeface="Century Gothic"/>
                <a:cs typeface="Century Gothic"/>
                <a:sym typeface="Century Gothic"/>
              </a:rPr>
              <a:t>Jessica Keach</a:t>
            </a:r>
            <a:endParaRPr sz="1800" b="1" i="0" u="none" strike="noStrike" cap="none">
              <a:solidFill>
                <a:srgbClr val="595959"/>
              </a:solidFill>
              <a:latin typeface="Century Gothic"/>
              <a:ea typeface="Century Gothic"/>
              <a:cs typeface="Century Gothic"/>
              <a:sym typeface="Century Gothic"/>
            </a:endParaRPr>
          </a:p>
          <a:p>
            <a:pPr marL="0" marR="0" lvl="0" indent="0" algn="ctr" rtl="0">
              <a:spcBef>
                <a:spcPts val="0"/>
              </a:spcBef>
              <a:spcAft>
                <a:spcPts val="0"/>
              </a:spcAft>
              <a:buNone/>
            </a:pPr>
            <a:r>
              <a:rPr lang="en-US" sz="1600" b="0" i="0" u="none" strike="noStrike" cap="none">
                <a:solidFill>
                  <a:srgbClr val="595959"/>
                </a:solidFill>
                <a:latin typeface="Century Gothic"/>
                <a:ea typeface="Century Gothic"/>
                <a:cs typeface="Century Gothic"/>
                <a:sym typeface="Century Gothic"/>
              </a:rPr>
              <a:t>Senior Research Associate</a:t>
            </a:r>
            <a:endParaRPr>
              <a:solidFill>
                <a:srgbClr val="595959"/>
              </a:solidFill>
            </a:endParaRPr>
          </a:p>
          <a:p>
            <a:pPr marL="0" marR="0" lvl="0" indent="0" algn="ctr" rtl="0">
              <a:spcBef>
                <a:spcPts val="0"/>
              </a:spcBef>
              <a:spcAft>
                <a:spcPts val="0"/>
              </a:spcAft>
              <a:buNone/>
            </a:pPr>
            <a:r>
              <a:rPr lang="en-US" sz="1600" b="0" i="0" u="sng" strike="noStrike" cap="none">
                <a:solidFill>
                  <a:srgbClr val="595959"/>
                </a:solidFill>
                <a:latin typeface="Century Gothic"/>
                <a:ea typeface="Century Gothic"/>
                <a:cs typeface="Century Gothic"/>
                <a:sym typeface="Century Gothic"/>
                <a:hlinkClick r:id="rId6">
                  <a:extLst>
                    <a:ext uri="{A12FA001-AC4F-418D-AE19-62706E023703}">
                      <ahyp:hlinkClr xmlns:ahyp="http://schemas.microsoft.com/office/drawing/2018/hyperlinkcolor" val="tx"/>
                    </a:ext>
                  </a:extLst>
                </a:hlinkClick>
              </a:rPr>
              <a:t>jkeach@wested.org</a:t>
            </a:r>
            <a:r>
              <a:rPr lang="en-US" sz="1600" b="0" i="0" u="none" strike="noStrike" cap="none">
                <a:solidFill>
                  <a:srgbClr val="595959"/>
                </a:solidFill>
                <a:latin typeface="Century Gothic"/>
                <a:ea typeface="Century Gothic"/>
                <a:cs typeface="Century Gothic"/>
                <a:sym typeface="Century Gothic"/>
              </a:rPr>
              <a:t> </a:t>
            </a:r>
            <a:endParaRPr>
              <a:solidFill>
                <a:srgbClr val="595959"/>
              </a:solidFill>
            </a:endParaRPr>
          </a:p>
          <a:p>
            <a:pPr marL="0" marR="0" lvl="0" indent="0" algn="ctr" rtl="0">
              <a:spcBef>
                <a:spcPts val="600"/>
              </a:spcBef>
              <a:spcAft>
                <a:spcPts val="0"/>
              </a:spcAft>
              <a:buNone/>
            </a:pPr>
            <a:endParaRPr sz="1600" b="0" i="0" u="none" strike="noStrike" cap="none">
              <a:solidFill>
                <a:srgbClr val="595959"/>
              </a:solidFill>
              <a:latin typeface="Century Gothic"/>
              <a:ea typeface="Century Gothic"/>
              <a:cs typeface="Century Gothic"/>
              <a:sym typeface="Century Gothic"/>
            </a:endParaRPr>
          </a:p>
        </p:txBody>
      </p:sp>
      <p:pic>
        <p:nvPicPr>
          <p:cNvPr id="73" name="Google Shape;73;p11" descr="A person smiling for the camera&#10;&#10;Description automatically generated with medium confidence"/>
          <p:cNvPicPr preferRelativeResize="0"/>
          <p:nvPr/>
        </p:nvPicPr>
        <p:blipFill>
          <a:blip r:embed="rId7">
            <a:alphaModFix/>
          </a:blip>
          <a:stretch>
            <a:fillRect/>
          </a:stretch>
        </p:blipFill>
        <p:spPr>
          <a:xfrm>
            <a:off x="9061525" y="2176275"/>
            <a:ext cx="2008625" cy="2509490"/>
          </a:xfrm>
          <a:prstGeom prst="rect">
            <a:avLst/>
          </a:prstGeom>
          <a:noFill/>
          <a:ln>
            <a:noFill/>
          </a:ln>
          <a:effectLst>
            <a:outerShdw blurRad="242888" dist="123825" dir="3120000" algn="bl" rotWithShape="0">
              <a:srgbClr val="000000">
                <a:alpha val="50000"/>
              </a:srgbClr>
            </a:outerShdw>
          </a:effectLst>
        </p:spPr>
      </p:pic>
      <p:sp>
        <p:nvSpPr>
          <p:cNvPr id="74" name="Google Shape;74;p11"/>
          <p:cNvSpPr txBox="1"/>
          <p:nvPr/>
        </p:nvSpPr>
        <p:spPr>
          <a:xfrm>
            <a:off x="8536140" y="4855831"/>
            <a:ext cx="3059400" cy="1185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595959"/>
                </a:solidFill>
                <a:latin typeface="Century Gothic"/>
                <a:ea typeface="Century Gothic"/>
                <a:cs typeface="Century Gothic"/>
                <a:sym typeface="Century Gothic"/>
              </a:rPr>
              <a:t>Ayanna Smith</a:t>
            </a:r>
            <a:endParaRPr sz="1800" b="1" i="0" u="none" strike="noStrike" cap="none">
              <a:solidFill>
                <a:srgbClr val="595959"/>
              </a:solidFill>
              <a:latin typeface="Century Gothic"/>
              <a:ea typeface="Century Gothic"/>
              <a:cs typeface="Century Gothic"/>
              <a:sym typeface="Century Gothic"/>
            </a:endParaRPr>
          </a:p>
          <a:p>
            <a:pPr marL="0" marR="0" lvl="0" indent="0" algn="ctr" rtl="0">
              <a:spcBef>
                <a:spcPts val="0"/>
              </a:spcBef>
              <a:spcAft>
                <a:spcPts val="0"/>
              </a:spcAft>
              <a:buNone/>
            </a:pPr>
            <a:r>
              <a:rPr lang="en-US" sz="1600">
                <a:solidFill>
                  <a:srgbClr val="595959"/>
                </a:solidFill>
                <a:latin typeface="Century Gothic"/>
                <a:ea typeface="Century Gothic"/>
                <a:cs typeface="Century Gothic"/>
                <a:sym typeface="Century Gothic"/>
              </a:rPr>
              <a:t>Program Coordinator II</a:t>
            </a:r>
            <a:endParaRPr>
              <a:solidFill>
                <a:srgbClr val="595959"/>
              </a:solidFill>
            </a:endParaRPr>
          </a:p>
          <a:p>
            <a:pPr marL="0" marR="0" lvl="0" indent="0" algn="ctr" rtl="0">
              <a:spcBef>
                <a:spcPts val="0"/>
              </a:spcBef>
              <a:spcAft>
                <a:spcPts val="0"/>
              </a:spcAft>
              <a:buNone/>
            </a:pPr>
            <a:r>
              <a:rPr lang="en-US" sz="1600" u="sng">
                <a:solidFill>
                  <a:srgbClr val="595959"/>
                </a:solidFill>
                <a:latin typeface="Century Gothic"/>
                <a:ea typeface="Century Gothic"/>
                <a:cs typeface="Century Gothic"/>
                <a:sym typeface="Century Gothic"/>
                <a:hlinkClick r:id="rId8">
                  <a:extLst>
                    <a:ext uri="{A12FA001-AC4F-418D-AE19-62706E023703}">
                      <ahyp:hlinkClr xmlns:ahyp="http://schemas.microsoft.com/office/drawing/2018/hyperlinkcolor" val="tx"/>
                    </a:ext>
                  </a:extLst>
                </a:hlinkClick>
              </a:rPr>
              <a:t>asmith5@wested.org</a:t>
            </a:r>
            <a:r>
              <a:rPr lang="en-US" sz="1600" b="0" i="0" u="none" strike="noStrike" cap="none">
                <a:solidFill>
                  <a:srgbClr val="595959"/>
                </a:solidFill>
                <a:latin typeface="Century Gothic"/>
                <a:ea typeface="Century Gothic"/>
                <a:cs typeface="Century Gothic"/>
                <a:sym typeface="Century Gothic"/>
              </a:rPr>
              <a:t> </a:t>
            </a:r>
            <a:endParaRPr>
              <a:solidFill>
                <a:srgbClr val="595959"/>
              </a:solidFill>
            </a:endParaRPr>
          </a:p>
          <a:p>
            <a:pPr marL="0" marR="0" lvl="0" indent="0" algn="ctr" rtl="0">
              <a:spcBef>
                <a:spcPts val="600"/>
              </a:spcBef>
              <a:spcAft>
                <a:spcPts val="0"/>
              </a:spcAft>
              <a:buNone/>
            </a:pPr>
            <a:endParaRPr sz="1600" b="0" i="0" u="none" strike="noStrike" cap="none">
              <a:solidFill>
                <a:srgbClr val="595959"/>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079074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6"/>
        <p:cNvGrpSpPr/>
        <p:nvPr/>
      </p:nvGrpSpPr>
      <p:grpSpPr>
        <a:xfrm>
          <a:off x="0" y="0"/>
          <a:ext cx="0" cy="0"/>
          <a:chOff x="0" y="0"/>
          <a:chExt cx="0" cy="0"/>
        </a:xfrm>
      </p:grpSpPr>
      <p:sp>
        <p:nvSpPr>
          <p:cNvPr id="147" name="Google Shape;147;g11de59bdaf9_0_478"/>
          <p:cNvSpPr txBox="1">
            <a:spLocks noGrp="1"/>
          </p:cNvSpPr>
          <p:nvPr>
            <p:ph type="subTitle" idx="4294967295"/>
          </p:nvPr>
        </p:nvSpPr>
        <p:spPr>
          <a:xfrm>
            <a:off x="1154955" y="4777380"/>
            <a:ext cx="6975000" cy="861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en-US" sz="2400" b="1">
                <a:solidFill>
                  <a:srgbClr val="53575A"/>
                </a:solidFill>
                <a:latin typeface="Century Gothic"/>
                <a:ea typeface="Century Gothic"/>
                <a:cs typeface="Century Gothic"/>
                <a:sym typeface="Century Gothic"/>
              </a:rPr>
              <a:t>2020-2021</a:t>
            </a:r>
            <a:endParaRPr sz="2400">
              <a:solidFill>
                <a:srgbClr val="53575A"/>
              </a:solidFill>
              <a:latin typeface="Century Gothic"/>
              <a:ea typeface="Century Gothic"/>
              <a:cs typeface="Century Gothic"/>
              <a:sym typeface="Century Gothic"/>
            </a:endParaRPr>
          </a:p>
        </p:txBody>
      </p:sp>
      <p:sp>
        <p:nvSpPr>
          <p:cNvPr id="148" name="Google Shape;148;g11de59bdaf9_0_478"/>
          <p:cNvSpPr txBox="1">
            <a:spLocks noGrp="1"/>
          </p:cNvSpPr>
          <p:nvPr>
            <p:ph type="ctrTitle" idx="4294967295"/>
          </p:nvPr>
        </p:nvSpPr>
        <p:spPr>
          <a:xfrm>
            <a:off x="1154955" y="1447800"/>
            <a:ext cx="9246888" cy="3329700"/>
          </a:xfrm>
          <a:prstGeom prst="rect">
            <a:avLst/>
          </a:prstGeom>
          <a:noFill/>
          <a:ln>
            <a:noFill/>
          </a:ln>
        </p:spPr>
        <p:txBody>
          <a:bodyPr spcFirstLastPara="1" wrap="square" lIns="91425" tIns="45700" rIns="91425" bIns="45700" anchor="b" anchorCtr="0">
            <a:normAutofit/>
          </a:bodyPr>
          <a:lstStyle/>
          <a:p>
            <a:pPr algn="l">
              <a:lnSpc>
                <a:spcPct val="90000"/>
              </a:lnSpc>
            </a:pPr>
            <a:r>
              <a:rPr lang="en-US" sz="4000" b="1" dirty="0">
                <a:solidFill>
                  <a:srgbClr val="1E4E79"/>
                </a:solidFill>
                <a:latin typeface="Century Gothic"/>
                <a:sym typeface="Century Gothic"/>
              </a:rPr>
              <a:t>Improved User Experience</a:t>
            </a:r>
            <a:endParaRPr lang="en-US" dirty="0"/>
          </a:p>
        </p:txBody>
      </p:sp>
      <p:sp>
        <p:nvSpPr>
          <p:cNvPr id="149" name="Google Shape;149;g11de59bdaf9_0_478"/>
          <p:cNvSpPr txBox="1">
            <a:spLocks noGrp="1"/>
          </p:cNvSpPr>
          <p:nvPr>
            <p:ph type="sldNum" idx="12"/>
          </p:nvPr>
        </p:nvSpPr>
        <p:spPr>
          <a:xfrm>
            <a:off x="5979516" y="6540500"/>
            <a:ext cx="246900" cy="241200"/>
          </a:xfrm>
          <a:prstGeom prst="rect">
            <a:avLst/>
          </a:prstGeom>
        </p:spPr>
        <p:txBody>
          <a:bodyPr spcFirstLastPara="1" wrap="square" lIns="50800" tIns="50800" rIns="50800" bIns="50800" anchor="t" anchorCtr="0">
            <a:spAutoFit/>
          </a:bodyPr>
          <a:lstStyle/>
          <a:p>
            <a:pPr marL="0" lvl="0" indent="0" algn="l"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370832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11de59bdaf9_0_103"/>
          <p:cNvSpPr txBox="1">
            <a:spLocks noGrp="1"/>
          </p:cNvSpPr>
          <p:nvPr>
            <p:ph type="title" idx="4294967295"/>
          </p:nvPr>
        </p:nvSpPr>
        <p:spPr>
          <a:xfrm>
            <a:off x="1103311" y="891765"/>
            <a:ext cx="9346800" cy="945600"/>
          </a:xfrm>
          <a:prstGeom prst="rect">
            <a:avLst/>
          </a:prstGeom>
          <a:noFill/>
          <a:ln>
            <a:noFill/>
          </a:ln>
        </p:spPr>
        <p:txBody>
          <a:bodyPr spcFirstLastPara="1" wrap="square" lIns="91425" tIns="45700" rIns="91425" bIns="45700" anchor="t" anchorCtr="0">
            <a:noAutofit/>
          </a:bodyPr>
          <a:lstStyle/>
          <a:p>
            <a:pPr algn="l"/>
            <a:r>
              <a:rPr lang="en-US" sz="3600" b="1" dirty="0">
                <a:solidFill>
                  <a:srgbClr val="1E4E79"/>
                </a:solidFill>
                <a:latin typeface="Century Gothic"/>
                <a:sym typeface="Century Gothic"/>
              </a:rPr>
              <a:t>Improved User Experience</a:t>
            </a:r>
            <a:endParaRPr lang="en-US" sz="3600" b="1" dirty="0">
              <a:solidFill>
                <a:srgbClr val="1E4E79"/>
              </a:solidFill>
              <a:latin typeface="Century Gothic"/>
            </a:endParaRPr>
          </a:p>
        </p:txBody>
      </p:sp>
      <p:sp>
        <p:nvSpPr>
          <p:cNvPr id="201" name="Google Shape;201;g11de59bdaf9_0_103"/>
          <p:cNvSpPr txBox="1">
            <a:spLocks noGrp="1"/>
          </p:cNvSpPr>
          <p:nvPr>
            <p:ph type="sldNum" idx="12"/>
          </p:nvPr>
        </p:nvSpPr>
        <p:spPr>
          <a:xfrm>
            <a:off x="5979516" y="6540500"/>
            <a:ext cx="246900" cy="241200"/>
          </a:xfrm>
          <a:prstGeom prst="rect">
            <a:avLst/>
          </a:prstGeom>
        </p:spPr>
        <p:txBody>
          <a:bodyPr spcFirstLastPara="1" wrap="square" lIns="50800" tIns="50800" rIns="50800" bIns="50800" anchor="t" anchorCtr="0">
            <a:spAutoFit/>
          </a:bodyPr>
          <a:lstStyle/>
          <a:p>
            <a:pPr marL="0" lvl="0" indent="0" algn="l" rtl="0">
              <a:spcBef>
                <a:spcPts val="0"/>
              </a:spcBef>
              <a:spcAft>
                <a:spcPts val="0"/>
              </a:spcAft>
              <a:buClr>
                <a:srgbClr val="000000"/>
              </a:buClr>
              <a:buSzPts val="900"/>
              <a:buFont typeface="Arial"/>
              <a:buNone/>
            </a:pPr>
            <a:fld id="{00000000-1234-1234-1234-123412341234}" type="slidenum">
              <a:rPr lang="en-US" dirty="0"/>
              <a:t>21</a:t>
            </a:fld>
            <a:endParaRPr dirty="0"/>
          </a:p>
        </p:txBody>
      </p:sp>
      <p:sp>
        <p:nvSpPr>
          <p:cNvPr id="3" name="Google Shape;200;g11de59bdaf9_0_103">
            <a:extLst>
              <a:ext uri="{FF2B5EF4-FFF2-40B4-BE49-F238E27FC236}">
                <a16:creationId xmlns:a16="http://schemas.microsoft.com/office/drawing/2014/main" id="{475684DA-D2E7-438A-8518-04B7F9099B4B}"/>
              </a:ext>
            </a:extLst>
          </p:cNvPr>
          <p:cNvSpPr txBox="1">
            <a:spLocks/>
          </p:cNvSpPr>
          <p:nvPr/>
        </p:nvSpPr>
        <p:spPr>
          <a:xfrm>
            <a:off x="968682" y="1893637"/>
            <a:ext cx="6723618" cy="369705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1pPr>
            <a:lvl2pPr marL="914400" marR="0" lvl="1"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2pPr>
            <a:lvl3pPr marL="1371600" marR="0" lvl="2"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3pPr>
            <a:lvl4pPr marL="1828800" marR="0" lvl="3"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4pPr>
            <a:lvl5pPr marL="2286000" marR="0" lvl="4"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5pPr>
            <a:lvl6pPr marL="2743200" marR="0" lvl="5"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6pPr>
            <a:lvl7pPr marL="3200400" marR="0" lvl="6"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7pPr>
            <a:lvl8pPr marL="3657600" marR="0" lvl="7"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8pPr>
            <a:lvl9pPr marL="4114800" marR="0" lvl="8"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9pPr>
          </a:lstStyle>
          <a:p>
            <a:r>
              <a:rPr lang="en-US" sz="1900" dirty="0">
                <a:solidFill>
                  <a:srgbClr val="53575A"/>
                </a:solidFill>
                <a:latin typeface="Century Gothic"/>
              </a:rPr>
              <a:t>Comprehensive review and alignment of metric descriptions</a:t>
            </a:r>
          </a:p>
          <a:p>
            <a:pPr marL="1000125" lvl="2" indent="0">
              <a:buNone/>
            </a:pPr>
            <a:r>
              <a:rPr lang="en-US" sz="1900" dirty="0">
                <a:solidFill>
                  <a:srgbClr val="53575A"/>
                </a:solidFill>
                <a:latin typeface="Century Gothic"/>
              </a:rPr>
              <a:t>Revised Metric Definition Dictionary (MDD)</a:t>
            </a:r>
          </a:p>
          <a:p>
            <a:pPr marL="1000125" lvl="2" indent="0">
              <a:buNone/>
            </a:pPr>
            <a:r>
              <a:rPr lang="en-US" sz="1900" dirty="0">
                <a:solidFill>
                  <a:srgbClr val="53575A"/>
                </a:solidFill>
                <a:latin typeface="Century Gothic"/>
              </a:rPr>
              <a:t>Improved tool tip descriptions</a:t>
            </a:r>
          </a:p>
          <a:p>
            <a:r>
              <a:rPr lang="en-US" sz="1900" dirty="0">
                <a:solidFill>
                  <a:srgbClr val="53575A"/>
                </a:solidFill>
                <a:latin typeface="Century Gothic"/>
              </a:rPr>
              <a:t>Visual improvements – ex. indented </a:t>
            </a:r>
            <a:r>
              <a:rPr lang="en-US" sz="1900" dirty="0" err="1">
                <a:solidFill>
                  <a:srgbClr val="53575A"/>
                </a:solidFill>
                <a:latin typeface="Century Gothic"/>
              </a:rPr>
              <a:t>submetrics</a:t>
            </a:r>
            <a:r>
              <a:rPr lang="en-US" sz="1900" dirty="0">
                <a:solidFill>
                  <a:srgbClr val="53575A"/>
                </a:solidFill>
                <a:latin typeface="Century Gothic"/>
              </a:rPr>
              <a:t> on the left navigation</a:t>
            </a:r>
          </a:p>
          <a:p>
            <a:pPr marL="85725" indent="0">
              <a:buNone/>
            </a:pPr>
            <a:endParaRPr lang="en-US" sz="1900" dirty="0">
              <a:solidFill>
                <a:srgbClr val="53575A"/>
              </a:solidFill>
              <a:latin typeface="Century Gothic"/>
            </a:endParaRPr>
          </a:p>
        </p:txBody>
      </p:sp>
      <p:pic>
        <p:nvPicPr>
          <p:cNvPr id="2" name="Picture 3" descr="Timeline&#10;&#10;Description automatically generated">
            <a:extLst>
              <a:ext uri="{FF2B5EF4-FFF2-40B4-BE49-F238E27FC236}">
                <a16:creationId xmlns:a16="http://schemas.microsoft.com/office/drawing/2014/main" id="{020F557C-D260-4AB4-983A-5066DC64CC12}"/>
              </a:ext>
            </a:extLst>
          </p:cNvPr>
          <p:cNvPicPr>
            <a:picLocks noChangeAspect="1"/>
          </p:cNvPicPr>
          <p:nvPr/>
        </p:nvPicPr>
        <p:blipFill>
          <a:blip r:embed="rId3"/>
          <a:stretch>
            <a:fillRect/>
          </a:stretch>
        </p:blipFill>
        <p:spPr>
          <a:xfrm>
            <a:off x="7932174" y="1433935"/>
            <a:ext cx="3505199" cy="4051581"/>
          </a:xfrm>
          <a:prstGeom prst="rect">
            <a:avLst/>
          </a:prstGeom>
          <a:ln>
            <a:solidFill>
              <a:srgbClr val="002060"/>
            </a:solidFill>
          </a:ln>
        </p:spPr>
      </p:pic>
      <p:sp>
        <p:nvSpPr>
          <p:cNvPr id="4" name="Left Bracket 3" descr="Bracket emphasizing the submetrics within the Career Technical Education program.">
            <a:extLst>
              <a:ext uri="{FF2B5EF4-FFF2-40B4-BE49-F238E27FC236}">
                <a16:creationId xmlns:a16="http://schemas.microsoft.com/office/drawing/2014/main" id="{AA0E5025-2555-4FFB-B7A2-00533FC63342}"/>
              </a:ext>
            </a:extLst>
          </p:cNvPr>
          <p:cNvSpPr/>
          <p:nvPr/>
        </p:nvSpPr>
        <p:spPr>
          <a:xfrm>
            <a:off x="8456036" y="3193025"/>
            <a:ext cx="245804" cy="1646901"/>
          </a:xfrm>
          <a:prstGeom prst="leftBracket">
            <a:avLst/>
          </a:prstGeom>
          <a:noFill/>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 name="Graphic 5" descr="Information with solid fill">
            <a:extLst>
              <a:ext uri="{FF2B5EF4-FFF2-40B4-BE49-F238E27FC236}">
                <a16:creationId xmlns:a16="http://schemas.microsoft.com/office/drawing/2014/main" id="{AE2DEF8A-937A-EB45-B6BC-08D99C01F0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41335" y="3735738"/>
            <a:ext cx="427697" cy="427697"/>
          </a:xfrm>
          <a:prstGeom prst="rect">
            <a:avLst/>
          </a:prstGeom>
        </p:spPr>
      </p:pic>
      <p:pic>
        <p:nvPicPr>
          <p:cNvPr id="10" name="Graphic 9" descr="Document outline">
            <a:extLst>
              <a:ext uri="{FF2B5EF4-FFF2-40B4-BE49-F238E27FC236}">
                <a16:creationId xmlns:a16="http://schemas.microsoft.com/office/drawing/2014/main" id="{D2D59EA3-D036-8D40-AED4-E67B240EC9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05275" y="3073401"/>
            <a:ext cx="507656" cy="507656"/>
          </a:xfrm>
          <a:prstGeom prst="rect">
            <a:avLst/>
          </a:prstGeom>
        </p:spPr>
      </p:pic>
      <p:sp>
        <p:nvSpPr>
          <p:cNvPr id="5" name="TextBox 4">
            <a:extLst>
              <a:ext uri="{FF2B5EF4-FFF2-40B4-BE49-F238E27FC236}">
                <a16:creationId xmlns:a16="http://schemas.microsoft.com/office/drawing/2014/main" id="{DF047007-382A-9964-01EB-191891233BA1}"/>
              </a:ext>
            </a:extLst>
          </p:cNvPr>
          <p:cNvSpPr txBox="1"/>
          <p:nvPr/>
        </p:nvSpPr>
        <p:spPr>
          <a:xfrm>
            <a:off x="8922084" y="5713663"/>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000" kern="1200">
                <a:solidFill>
                  <a:srgbClr val="002060"/>
                </a:solidFill>
                <a:ea typeface="+mn-ea"/>
                <a:cs typeface="+mn-cs"/>
              </a:rPr>
              <a:t>Icon attributed to Flaticon.com</a:t>
            </a:r>
          </a:p>
        </p:txBody>
      </p:sp>
    </p:spTree>
    <p:extLst>
      <p:ext uri="{BB962C8B-B14F-4D97-AF65-F5344CB8AC3E}">
        <p14:creationId xmlns:p14="http://schemas.microsoft.com/office/powerpoint/2010/main" val="271749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6"/>
        <p:cNvGrpSpPr/>
        <p:nvPr/>
      </p:nvGrpSpPr>
      <p:grpSpPr>
        <a:xfrm>
          <a:off x="0" y="0"/>
          <a:ext cx="0" cy="0"/>
          <a:chOff x="0" y="0"/>
          <a:chExt cx="0" cy="0"/>
        </a:xfrm>
      </p:grpSpPr>
      <p:sp>
        <p:nvSpPr>
          <p:cNvPr id="147" name="Google Shape;147;g11de59bdaf9_0_478"/>
          <p:cNvSpPr txBox="1">
            <a:spLocks noGrp="1"/>
          </p:cNvSpPr>
          <p:nvPr>
            <p:ph type="subTitle" idx="4294967295"/>
          </p:nvPr>
        </p:nvSpPr>
        <p:spPr>
          <a:xfrm>
            <a:off x="1154955" y="4777380"/>
            <a:ext cx="6975000" cy="861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en-US" sz="2400" b="1">
                <a:solidFill>
                  <a:srgbClr val="53575A"/>
                </a:solidFill>
                <a:latin typeface="Century Gothic"/>
                <a:ea typeface="Century Gothic"/>
                <a:cs typeface="Century Gothic"/>
                <a:sym typeface="Century Gothic"/>
              </a:rPr>
              <a:t>2020-2021</a:t>
            </a:r>
            <a:endParaRPr sz="2400">
              <a:solidFill>
                <a:srgbClr val="53575A"/>
              </a:solidFill>
              <a:latin typeface="Century Gothic"/>
              <a:ea typeface="Century Gothic"/>
              <a:cs typeface="Century Gothic"/>
              <a:sym typeface="Century Gothic"/>
            </a:endParaRPr>
          </a:p>
        </p:txBody>
      </p:sp>
      <p:sp>
        <p:nvSpPr>
          <p:cNvPr id="148" name="Google Shape;148;g11de59bdaf9_0_478"/>
          <p:cNvSpPr txBox="1">
            <a:spLocks noGrp="1"/>
          </p:cNvSpPr>
          <p:nvPr>
            <p:ph type="ctrTitle" idx="4294967295"/>
          </p:nvPr>
        </p:nvSpPr>
        <p:spPr>
          <a:xfrm>
            <a:off x="1154955" y="1447800"/>
            <a:ext cx="9246888" cy="3329700"/>
          </a:xfrm>
          <a:prstGeom prst="rect">
            <a:avLst/>
          </a:prstGeom>
          <a:noFill/>
          <a:ln>
            <a:noFill/>
          </a:ln>
        </p:spPr>
        <p:txBody>
          <a:bodyPr spcFirstLastPara="1" wrap="square" lIns="91425" tIns="45700" rIns="91425" bIns="45700" anchor="b" anchorCtr="0">
            <a:normAutofit/>
          </a:bodyPr>
          <a:lstStyle/>
          <a:p>
            <a:pPr algn="l">
              <a:lnSpc>
                <a:spcPct val="90000"/>
              </a:lnSpc>
            </a:pPr>
            <a:r>
              <a:rPr lang="en-US" sz="4000" b="1" dirty="0">
                <a:solidFill>
                  <a:srgbClr val="1E4E79"/>
                </a:solidFill>
                <a:latin typeface="Century Gothic"/>
                <a:sym typeface="Century Gothic"/>
              </a:rPr>
              <a:t>Resources</a:t>
            </a:r>
            <a:endParaRPr lang="en-US" dirty="0"/>
          </a:p>
        </p:txBody>
      </p:sp>
      <p:sp>
        <p:nvSpPr>
          <p:cNvPr id="149" name="Google Shape;149;g11de59bdaf9_0_478"/>
          <p:cNvSpPr txBox="1">
            <a:spLocks noGrp="1"/>
          </p:cNvSpPr>
          <p:nvPr>
            <p:ph type="sldNum" idx="12"/>
          </p:nvPr>
        </p:nvSpPr>
        <p:spPr>
          <a:xfrm>
            <a:off x="5979516" y="6540500"/>
            <a:ext cx="246900" cy="241200"/>
          </a:xfrm>
          <a:prstGeom prst="rect">
            <a:avLst/>
          </a:prstGeom>
        </p:spPr>
        <p:txBody>
          <a:bodyPr spcFirstLastPara="1" wrap="square" lIns="50800" tIns="50800" rIns="50800" bIns="50800" anchor="t" anchorCtr="0">
            <a:spAutoFit/>
          </a:bodyPr>
          <a:lstStyle/>
          <a:p>
            <a:pPr marL="0" lvl="0" indent="0" algn="l"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69164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A67477C0-D86E-1A48-A12F-04AC51479AE6}"/>
              </a:ext>
            </a:extLst>
          </p:cNvPr>
          <p:cNvPicPr>
            <a:picLocks noChangeAspect="1"/>
          </p:cNvPicPr>
          <p:nvPr/>
        </p:nvPicPr>
        <p:blipFill rotWithShape="1">
          <a:blip r:embed="rId3"/>
          <a:srcRect r="46737" b="45116"/>
          <a:stretch/>
        </p:blipFill>
        <p:spPr>
          <a:xfrm>
            <a:off x="4460789" y="2780384"/>
            <a:ext cx="7173089" cy="1799337"/>
          </a:xfrm>
          <a:prstGeom prst="rect">
            <a:avLst/>
          </a:prstGeom>
        </p:spPr>
      </p:pic>
      <p:sp>
        <p:nvSpPr>
          <p:cNvPr id="198" name="Google Shape;198;g11de59bdaf9_0_103"/>
          <p:cNvSpPr txBox="1">
            <a:spLocks noGrp="1"/>
          </p:cNvSpPr>
          <p:nvPr>
            <p:ph type="title" idx="4294967295"/>
          </p:nvPr>
        </p:nvSpPr>
        <p:spPr>
          <a:xfrm>
            <a:off x="1103311" y="891765"/>
            <a:ext cx="9346800" cy="945600"/>
          </a:xfrm>
          <a:prstGeom prst="rect">
            <a:avLst/>
          </a:prstGeom>
          <a:noFill/>
          <a:ln>
            <a:noFill/>
          </a:ln>
        </p:spPr>
        <p:txBody>
          <a:bodyPr spcFirstLastPara="1" wrap="square" lIns="91425" tIns="45700" rIns="91425" bIns="45700" anchor="t" anchorCtr="0">
            <a:noAutofit/>
          </a:bodyPr>
          <a:lstStyle/>
          <a:p>
            <a:pPr algn="l"/>
            <a:r>
              <a:rPr lang="en-US" sz="3600" b="1" dirty="0">
                <a:solidFill>
                  <a:srgbClr val="1E4E79"/>
                </a:solidFill>
                <a:latin typeface="Century Gothic"/>
                <a:sym typeface="Century Gothic"/>
              </a:rPr>
              <a:t>Resources to Support Understanding These Changes</a:t>
            </a:r>
            <a:endParaRPr lang="en-US" b="1" dirty="0"/>
          </a:p>
        </p:txBody>
      </p:sp>
      <p:sp>
        <p:nvSpPr>
          <p:cNvPr id="201" name="Google Shape;201;g11de59bdaf9_0_103"/>
          <p:cNvSpPr txBox="1">
            <a:spLocks noGrp="1"/>
          </p:cNvSpPr>
          <p:nvPr>
            <p:ph type="sldNum" idx="12"/>
          </p:nvPr>
        </p:nvSpPr>
        <p:spPr>
          <a:xfrm>
            <a:off x="5979516" y="6540500"/>
            <a:ext cx="246900" cy="241200"/>
          </a:xfrm>
          <a:prstGeom prst="rect">
            <a:avLst/>
          </a:prstGeom>
        </p:spPr>
        <p:txBody>
          <a:bodyPr spcFirstLastPara="1" wrap="square" lIns="50800" tIns="50800" rIns="50800" bIns="50800" anchor="t" anchorCtr="0">
            <a:spAutoFit/>
          </a:bodyPr>
          <a:lstStyle/>
          <a:p>
            <a:pPr marL="0" lvl="0" indent="0" algn="l" rtl="0">
              <a:spcBef>
                <a:spcPts val="0"/>
              </a:spcBef>
              <a:spcAft>
                <a:spcPts val="0"/>
              </a:spcAft>
              <a:buClr>
                <a:srgbClr val="000000"/>
              </a:buClr>
              <a:buSzPts val="900"/>
              <a:buFont typeface="Arial"/>
              <a:buNone/>
            </a:pPr>
            <a:fld id="{00000000-1234-1234-1234-123412341234}" type="slidenum">
              <a:rPr lang="en-US"/>
              <a:t>23</a:t>
            </a:fld>
            <a:endParaRPr/>
          </a:p>
        </p:txBody>
      </p:sp>
      <p:sp>
        <p:nvSpPr>
          <p:cNvPr id="3" name="Google Shape;200;g11de59bdaf9_0_103">
            <a:extLst>
              <a:ext uri="{FF2B5EF4-FFF2-40B4-BE49-F238E27FC236}">
                <a16:creationId xmlns:a16="http://schemas.microsoft.com/office/drawing/2014/main" id="{475684DA-D2E7-438A-8518-04B7F9099B4B}"/>
              </a:ext>
            </a:extLst>
          </p:cNvPr>
          <p:cNvSpPr txBox="1">
            <a:spLocks/>
          </p:cNvSpPr>
          <p:nvPr/>
        </p:nvSpPr>
        <p:spPr>
          <a:xfrm>
            <a:off x="968682" y="2320818"/>
            <a:ext cx="3492107" cy="326987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1pPr>
            <a:lvl2pPr marL="914400" marR="0" lvl="1"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2pPr>
            <a:lvl3pPr marL="1371600" marR="0" lvl="2"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3pPr>
            <a:lvl4pPr marL="1828800" marR="0" lvl="3"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4pPr>
            <a:lvl5pPr marL="2286000" marR="0" lvl="4"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5pPr>
            <a:lvl6pPr marL="2743200" marR="0" lvl="5"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6pPr>
            <a:lvl7pPr marL="3200400" marR="0" lvl="6"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7pPr>
            <a:lvl8pPr marL="3657600" marR="0" lvl="7"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8pPr>
            <a:lvl9pPr marL="4114800" marR="0" lvl="8"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9pPr>
          </a:lstStyle>
          <a:p>
            <a:pPr marL="428625" indent="-342900"/>
            <a:r>
              <a:rPr lang="en-US" sz="1900" dirty="0">
                <a:solidFill>
                  <a:srgbClr val="53575A"/>
                </a:solidFill>
                <a:latin typeface="Century Gothic"/>
              </a:rPr>
              <a:t>Changes in definitions document is posted to the Adult Education Pipeline Dashboard </a:t>
            </a:r>
            <a:endParaRPr lang="en-US" sz="1900">
              <a:solidFill>
                <a:srgbClr val="53575A"/>
              </a:solidFill>
              <a:latin typeface="Century Gothic"/>
            </a:endParaRPr>
          </a:p>
          <a:p>
            <a:pPr marL="428625" indent="-342900"/>
            <a:r>
              <a:rPr lang="en-US" sz="1900" dirty="0">
                <a:solidFill>
                  <a:srgbClr val="53575A"/>
                </a:solidFill>
                <a:latin typeface="Century Gothic"/>
              </a:rPr>
              <a:t>Metric Definition Dictionary is updated with any new definitions</a:t>
            </a:r>
          </a:p>
        </p:txBody>
      </p:sp>
      <p:pic>
        <p:nvPicPr>
          <p:cNvPr id="6" name="Graphic 5" descr="Cursor with solid fill">
            <a:extLst>
              <a:ext uri="{FF2B5EF4-FFF2-40B4-BE49-F238E27FC236}">
                <a16:creationId xmlns:a16="http://schemas.microsoft.com/office/drawing/2014/main" id="{DB26EB73-7C27-8144-9F17-698563B055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23318" y="3854507"/>
            <a:ext cx="914400" cy="914400"/>
          </a:xfrm>
          <a:prstGeom prst="rect">
            <a:avLst/>
          </a:prstGeom>
        </p:spPr>
      </p:pic>
    </p:spTree>
    <p:extLst>
      <p:ext uri="{BB962C8B-B14F-4D97-AF65-F5344CB8AC3E}">
        <p14:creationId xmlns:p14="http://schemas.microsoft.com/office/powerpoint/2010/main" val="426357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9" name="Google Shape;249;g11de59bdaf9_0_151"/>
          <p:cNvSpPr txBox="1">
            <a:spLocks noGrp="1"/>
          </p:cNvSpPr>
          <p:nvPr>
            <p:ph type="title"/>
          </p:nvPr>
        </p:nvSpPr>
        <p:spPr>
          <a:xfrm>
            <a:off x="617180" y="952059"/>
            <a:ext cx="9252300" cy="1016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EBEBEB"/>
              </a:buClr>
              <a:buSzPts val="3300"/>
              <a:buFont typeface="Century Gothic"/>
              <a:buNone/>
            </a:pPr>
            <a:r>
              <a:rPr lang="en-US" sz="3600" b="1" dirty="0">
                <a:solidFill>
                  <a:schemeClr val="accent1">
                    <a:lumMod val="50000"/>
                  </a:schemeClr>
                </a:solidFill>
                <a:latin typeface="Century Gothic"/>
              </a:rPr>
              <a:t>What do changes look like on the AEP Dashboard</a:t>
            </a:r>
          </a:p>
        </p:txBody>
      </p:sp>
      <p:grpSp>
        <p:nvGrpSpPr>
          <p:cNvPr id="254" name="Google Shape;254;g11de59bdaf9_0_151" descr="Change is implemented for all years shown, updated numbers, new displays, new metrics, additional information"/>
          <p:cNvGrpSpPr/>
          <p:nvPr/>
        </p:nvGrpSpPr>
        <p:grpSpPr>
          <a:xfrm>
            <a:off x="965999" y="2832565"/>
            <a:ext cx="10260001" cy="1800082"/>
            <a:chOff x="317684" y="802097"/>
            <a:chExt cx="10260001" cy="1800082"/>
          </a:xfrm>
        </p:grpSpPr>
        <p:sp>
          <p:nvSpPr>
            <p:cNvPr id="255" name="Google Shape;255;g11de59bdaf9_0_151"/>
            <p:cNvSpPr/>
            <p:nvPr/>
          </p:nvSpPr>
          <p:spPr>
            <a:xfrm>
              <a:off x="812684" y="802097"/>
              <a:ext cx="810000" cy="810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g11de59bdaf9_0_151"/>
            <p:cNvSpPr/>
            <p:nvPr/>
          </p:nvSpPr>
          <p:spPr>
            <a:xfrm>
              <a:off x="317684" y="1882179"/>
              <a:ext cx="180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g11de59bdaf9_0_151"/>
            <p:cNvSpPr txBox="1"/>
            <p:nvPr/>
          </p:nvSpPr>
          <p:spPr>
            <a:xfrm>
              <a:off x="317684" y="1882179"/>
              <a:ext cx="180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500"/>
                <a:buFont typeface="Century Gothic"/>
                <a:buNone/>
              </a:pPr>
              <a:r>
                <a:rPr lang="en-US" sz="1500">
                  <a:solidFill>
                    <a:schemeClr val="dk1"/>
                  </a:solidFill>
                  <a:latin typeface="Century Gothic"/>
                  <a:ea typeface="Century Gothic"/>
                  <a:cs typeface="Century Gothic"/>
                  <a:sym typeface="Century Gothic"/>
                </a:rPr>
                <a:t>Change is implemented for all years shown</a:t>
              </a:r>
              <a:endParaRPr/>
            </a:p>
          </p:txBody>
        </p:sp>
        <p:sp>
          <p:nvSpPr>
            <p:cNvPr id="258" name="Google Shape;258;g11de59bdaf9_0_151"/>
            <p:cNvSpPr/>
            <p:nvPr/>
          </p:nvSpPr>
          <p:spPr>
            <a:xfrm>
              <a:off x="2927684" y="802097"/>
              <a:ext cx="810000" cy="8100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g11de59bdaf9_0_151"/>
            <p:cNvSpPr/>
            <p:nvPr/>
          </p:nvSpPr>
          <p:spPr>
            <a:xfrm>
              <a:off x="2432684" y="1882179"/>
              <a:ext cx="180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g11de59bdaf9_0_151"/>
            <p:cNvSpPr txBox="1"/>
            <p:nvPr/>
          </p:nvSpPr>
          <p:spPr>
            <a:xfrm>
              <a:off x="2432684" y="1882179"/>
              <a:ext cx="180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500"/>
                <a:buFont typeface="Century Gothic"/>
                <a:buNone/>
              </a:pPr>
              <a:r>
                <a:rPr lang="en-US" sz="1500">
                  <a:solidFill>
                    <a:schemeClr val="dk1"/>
                  </a:solidFill>
                  <a:latin typeface="Century Gothic"/>
                  <a:ea typeface="Century Gothic"/>
                  <a:cs typeface="Century Gothic"/>
                  <a:sym typeface="Century Gothic"/>
                </a:rPr>
                <a:t>Updated numbers</a:t>
              </a:r>
              <a:endParaRPr/>
            </a:p>
          </p:txBody>
        </p:sp>
        <p:sp>
          <p:nvSpPr>
            <p:cNvPr id="261" name="Google Shape;261;g11de59bdaf9_0_151"/>
            <p:cNvSpPr/>
            <p:nvPr/>
          </p:nvSpPr>
          <p:spPr>
            <a:xfrm>
              <a:off x="5042684" y="802097"/>
              <a:ext cx="810000" cy="81000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g11de59bdaf9_0_151"/>
            <p:cNvSpPr/>
            <p:nvPr/>
          </p:nvSpPr>
          <p:spPr>
            <a:xfrm>
              <a:off x="4547684" y="1882179"/>
              <a:ext cx="180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g11de59bdaf9_0_151"/>
            <p:cNvSpPr txBox="1"/>
            <p:nvPr/>
          </p:nvSpPr>
          <p:spPr>
            <a:xfrm>
              <a:off x="4547684" y="1882179"/>
              <a:ext cx="180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500"/>
                <a:buFont typeface="Century Gothic"/>
                <a:buNone/>
              </a:pPr>
              <a:r>
                <a:rPr lang="en-US" sz="1500">
                  <a:solidFill>
                    <a:schemeClr val="dk1"/>
                  </a:solidFill>
                  <a:latin typeface="Century Gothic"/>
                  <a:ea typeface="Century Gothic"/>
                  <a:cs typeface="Century Gothic"/>
                  <a:sym typeface="Century Gothic"/>
                </a:rPr>
                <a:t>New displays</a:t>
              </a:r>
              <a:endParaRPr/>
            </a:p>
          </p:txBody>
        </p:sp>
        <p:sp>
          <p:nvSpPr>
            <p:cNvPr id="264" name="Google Shape;264;g11de59bdaf9_0_151"/>
            <p:cNvSpPr/>
            <p:nvPr/>
          </p:nvSpPr>
          <p:spPr>
            <a:xfrm>
              <a:off x="7157685" y="802097"/>
              <a:ext cx="810000" cy="81000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g11de59bdaf9_0_151"/>
            <p:cNvSpPr/>
            <p:nvPr/>
          </p:nvSpPr>
          <p:spPr>
            <a:xfrm>
              <a:off x="6662684" y="1882179"/>
              <a:ext cx="180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g11de59bdaf9_0_151"/>
            <p:cNvSpPr txBox="1"/>
            <p:nvPr/>
          </p:nvSpPr>
          <p:spPr>
            <a:xfrm>
              <a:off x="6662684" y="1882179"/>
              <a:ext cx="180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500"/>
                <a:buFont typeface="Century Gothic"/>
                <a:buNone/>
              </a:pPr>
              <a:r>
                <a:rPr lang="en-US" sz="1500">
                  <a:solidFill>
                    <a:schemeClr val="dk1"/>
                  </a:solidFill>
                  <a:latin typeface="Century Gothic"/>
                  <a:ea typeface="Century Gothic"/>
                  <a:cs typeface="Century Gothic"/>
                  <a:sym typeface="Century Gothic"/>
                </a:rPr>
                <a:t>New metrics</a:t>
              </a:r>
              <a:endParaRPr/>
            </a:p>
          </p:txBody>
        </p:sp>
        <p:sp>
          <p:nvSpPr>
            <p:cNvPr id="267" name="Google Shape;267;g11de59bdaf9_0_151"/>
            <p:cNvSpPr/>
            <p:nvPr/>
          </p:nvSpPr>
          <p:spPr>
            <a:xfrm>
              <a:off x="9272684" y="802097"/>
              <a:ext cx="810000" cy="81000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g11de59bdaf9_0_151"/>
            <p:cNvSpPr/>
            <p:nvPr/>
          </p:nvSpPr>
          <p:spPr>
            <a:xfrm>
              <a:off x="8777685" y="1882179"/>
              <a:ext cx="180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g11de59bdaf9_0_151"/>
            <p:cNvSpPr txBox="1"/>
            <p:nvPr/>
          </p:nvSpPr>
          <p:spPr>
            <a:xfrm>
              <a:off x="8777685" y="1882179"/>
              <a:ext cx="180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500"/>
                <a:buFont typeface="Century Gothic"/>
                <a:buNone/>
              </a:pPr>
              <a:r>
                <a:rPr lang="en-US" sz="1500">
                  <a:solidFill>
                    <a:schemeClr val="dk1"/>
                  </a:solidFill>
                  <a:latin typeface="Century Gothic"/>
                  <a:ea typeface="Century Gothic"/>
                  <a:cs typeface="Century Gothic"/>
                  <a:sym typeface="Century Gothic"/>
                </a:rPr>
                <a:t>Additional information</a:t>
              </a: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9"/>
        <p:cNvGrpSpPr/>
        <p:nvPr/>
      </p:nvGrpSpPr>
      <p:grpSpPr>
        <a:xfrm>
          <a:off x="0" y="0"/>
          <a:ext cx="0" cy="0"/>
          <a:chOff x="0" y="0"/>
          <a:chExt cx="0" cy="0"/>
        </a:xfrm>
      </p:grpSpPr>
      <p:sp>
        <p:nvSpPr>
          <p:cNvPr id="350" name="Google Shape;350;g11de59bdaf9_0_248"/>
          <p:cNvSpPr txBox="1">
            <a:spLocks noGrp="1"/>
          </p:cNvSpPr>
          <p:nvPr>
            <p:ph type="title"/>
          </p:nvPr>
        </p:nvSpPr>
        <p:spPr>
          <a:xfrm>
            <a:off x="648930" y="936183"/>
            <a:ext cx="9252300" cy="1224000"/>
          </a:xfrm>
          <a:prstGeom prst="rect">
            <a:avLst/>
          </a:prstGeom>
          <a:noFill/>
          <a:ln>
            <a:noFill/>
          </a:ln>
        </p:spPr>
        <p:txBody>
          <a:bodyPr spcFirstLastPara="1" wrap="square" lIns="91425" tIns="45700" rIns="91425" bIns="45700" anchor="t" anchorCtr="0">
            <a:normAutofit/>
          </a:bodyPr>
          <a:lstStyle/>
          <a:p>
            <a:pPr algn="l">
              <a:buClr>
                <a:schemeClr val="lt2"/>
              </a:buClr>
              <a:buSzPts val="4200"/>
            </a:pPr>
            <a:r>
              <a:rPr lang="en-US" sz="3600" b="1" dirty="0">
                <a:solidFill>
                  <a:schemeClr val="accent1">
                    <a:lumMod val="50000"/>
                  </a:schemeClr>
                </a:solidFill>
                <a:latin typeface="Century Gothic"/>
              </a:rPr>
              <a:t>Using Data for Planning </a:t>
            </a:r>
          </a:p>
        </p:txBody>
      </p:sp>
      <p:sp>
        <p:nvSpPr>
          <p:cNvPr id="351" name="Google Shape;351;g11de59bdaf9_0_248"/>
          <p:cNvSpPr txBox="1">
            <a:spLocks noGrp="1"/>
          </p:cNvSpPr>
          <p:nvPr>
            <p:ph type="body" idx="1"/>
          </p:nvPr>
        </p:nvSpPr>
        <p:spPr>
          <a:xfrm>
            <a:off x="891368" y="2105846"/>
            <a:ext cx="5965500" cy="4196100"/>
          </a:xfrm>
          <a:prstGeom prst="rect">
            <a:avLst/>
          </a:prstGeom>
          <a:noFill/>
          <a:ln>
            <a:noFill/>
          </a:ln>
        </p:spPr>
        <p:txBody>
          <a:bodyPr spcFirstLastPara="1" wrap="square" lIns="91425" tIns="45700" rIns="91425" bIns="45700" anchor="t" anchorCtr="0">
            <a:normAutofit/>
          </a:bodyPr>
          <a:lstStyle/>
          <a:p>
            <a:pPr marL="342900" lvl="0" indent="-314325" algn="l" rtl="0">
              <a:lnSpc>
                <a:spcPct val="90000"/>
              </a:lnSpc>
              <a:spcBef>
                <a:spcPts val="0"/>
              </a:spcBef>
              <a:spcAft>
                <a:spcPts val="0"/>
              </a:spcAft>
              <a:buClr>
                <a:schemeClr val="accent4"/>
              </a:buClr>
              <a:buSzPct val="111111"/>
              <a:buFont typeface="Noto Sans Symbols"/>
              <a:buChar char="⮚"/>
            </a:pPr>
            <a:r>
              <a:rPr lang="en-US" dirty="0">
                <a:latin typeface="Century Gothic"/>
              </a:rPr>
              <a:t>Ask Questions</a:t>
            </a:r>
            <a:endParaRPr lang="en-US">
              <a:latin typeface="Century Gothic"/>
            </a:endParaRPr>
          </a:p>
          <a:p>
            <a:pPr marL="342900" lvl="0" indent="-215900" algn="l" rtl="0">
              <a:lnSpc>
                <a:spcPct val="90000"/>
              </a:lnSpc>
              <a:spcBef>
                <a:spcPts val="1000"/>
              </a:spcBef>
              <a:spcAft>
                <a:spcPts val="0"/>
              </a:spcAft>
              <a:buClr>
                <a:schemeClr val="accent4"/>
              </a:buClr>
              <a:buSzPct val="111111"/>
              <a:buFont typeface="Noto Sans Symbols"/>
              <a:buNone/>
            </a:pPr>
            <a:endParaRPr dirty="0">
              <a:latin typeface="Century Gothic"/>
            </a:endParaRPr>
          </a:p>
          <a:p>
            <a:pPr marL="342900" lvl="0" indent="-314325" algn="l" rtl="0">
              <a:lnSpc>
                <a:spcPct val="90000"/>
              </a:lnSpc>
              <a:spcBef>
                <a:spcPts val="1000"/>
              </a:spcBef>
              <a:spcAft>
                <a:spcPts val="0"/>
              </a:spcAft>
              <a:buClr>
                <a:schemeClr val="accent4"/>
              </a:buClr>
              <a:buSzPct val="111111"/>
              <a:buFont typeface="Noto Sans Symbols"/>
              <a:buChar char="⮚"/>
            </a:pPr>
            <a:r>
              <a:rPr lang="en-US" dirty="0">
                <a:latin typeface="Century Gothic"/>
              </a:rPr>
              <a:t>Identify Trends</a:t>
            </a:r>
            <a:endParaRPr>
              <a:latin typeface="Century Gothic"/>
            </a:endParaRPr>
          </a:p>
          <a:p>
            <a:pPr marL="342900" lvl="0" indent="-215900" algn="l" rtl="0">
              <a:lnSpc>
                <a:spcPct val="90000"/>
              </a:lnSpc>
              <a:spcBef>
                <a:spcPts val="1000"/>
              </a:spcBef>
              <a:spcAft>
                <a:spcPts val="0"/>
              </a:spcAft>
              <a:buClr>
                <a:schemeClr val="accent4"/>
              </a:buClr>
              <a:buSzPct val="111111"/>
              <a:buFont typeface="Noto Sans Symbols"/>
              <a:buNone/>
            </a:pPr>
            <a:endParaRPr dirty="0">
              <a:latin typeface="Century Gothic"/>
            </a:endParaRPr>
          </a:p>
          <a:p>
            <a:pPr marL="342900" lvl="0" indent="-314325" algn="l" rtl="0">
              <a:lnSpc>
                <a:spcPct val="90000"/>
              </a:lnSpc>
              <a:spcBef>
                <a:spcPts val="1000"/>
              </a:spcBef>
              <a:spcAft>
                <a:spcPts val="0"/>
              </a:spcAft>
              <a:buClr>
                <a:schemeClr val="accent4"/>
              </a:buClr>
              <a:buSzPct val="111111"/>
              <a:buFont typeface="Noto Sans Symbols"/>
              <a:buChar char="⮚"/>
            </a:pPr>
            <a:r>
              <a:rPr lang="en-US" dirty="0">
                <a:latin typeface="Century Gothic"/>
              </a:rPr>
              <a:t>Identify Gaps</a:t>
            </a:r>
            <a:endParaRPr>
              <a:latin typeface="Century Gothic"/>
            </a:endParaRPr>
          </a:p>
          <a:p>
            <a:pPr marL="342900" lvl="0" indent="-215900" algn="l" rtl="0">
              <a:lnSpc>
                <a:spcPct val="90000"/>
              </a:lnSpc>
              <a:spcBef>
                <a:spcPts val="1000"/>
              </a:spcBef>
              <a:spcAft>
                <a:spcPts val="0"/>
              </a:spcAft>
              <a:buClr>
                <a:schemeClr val="accent4"/>
              </a:buClr>
              <a:buSzPct val="111111"/>
              <a:buFont typeface="Noto Sans Symbols"/>
              <a:buNone/>
            </a:pPr>
            <a:endParaRPr dirty="0">
              <a:latin typeface="Century Gothic"/>
            </a:endParaRPr>
          </a:p>
          <a:p>
            <a:pPr marL="342900" lvl="0" indent="-314325" algn="l" rtl="0">
              <a:lnSpc>
                <a:spcPct val="90000"/>
              </a:lnSpc>
              <a:spcBef>
                <a:spcPts val="1000"/>
              </a:spcBef>
              <a:spcAft>
                <a:spcPts val="0"/>
              </a:spcAft>
              <a:buClr>
                <a:schemeClr val="accent4"/>
              </a:buClr>
              <a:buSzPct val="111111"/>
              <a:buFont typeface="Noto Sans Symbols"/>
              <a:buChar char="⮚"/>
            </a:pPr>
            <a:r>
              <a:rPr lang="en-US" dirty="0">
                <a:latin typeface="Century Gothic"/>
              </a:rPr>
              <a:t>Set Goals</a:t>
            </a:r>
            <a:endParaRPr>
              <a:latin typeface="Century Gothic"/>
            </a:endParaRPr>
          </a:p>
          <a:p>
            <a:pPr marL="342900" lvl="0" indent="-215900" algn="l" rtl="0">
              <a:lnSpc>
                <a:spcPct val="90000"/>
              </a:lnSpc>
              <a:spcBef>
                <a:spcPts val="1000"/>
              </a:spcBef>
              <a:spcAft>
                <a:spcPts val="0"/>
              </a:spcAft>
              <a:buClr>
                <a:schemeClr val="accent4"/>
              </a:buClr>
              <a:buSzPct val="111111"/>
              <a:buFont typeface="Noto Sans Symbols"/>
              <a:buNone/>
            </a:pPr>
            <a:endParaRPr dirty="0">
              <a:latin typeface="Century Gothic"/>
            </a:endParaRPr>
          </a:p>
          <a:p>
            <a:pPr marL="342900" lvl="0" indent="-314325" algn="l" rtl="0">
              <a:lnSpc>
                <a:spcPct val="90000"/>
              </a:lnSpc>
              <a:spcBef>
                <a:spcPts val="1000"/>
              </a:spcBef>
              <a:spcAft>
                <a:spcPts val="0"/>
              </a:spcAft>
              <a:buClr>
                <a:schemeClr val="accent4"/>
              </a:buClr>
              <a:buSzPct val="111111"/>
              <a:buFont typeface="Noto Sans Symbols"/>
              <a:buChar char="⮚"/>
            </a:pPr>
            <a:r>
              <a:rPr lang="en-US" dirty="0">
                <a:latin typeface="Century Gothic"/>
              </a:rPr>
              <a:t>Identify Thought Partners (e.g., other institutions who can be engaged to discuss solutions, programming, etc.)</a:t>
            </a:r>
            <a:endParaRPr>
              <a:latin typeface="Century Gothic"/>
            </a:endParaRPr>
          </a:p>
          <a:p>
            <a:pPr marL="0" lvl="0" indent="0" algn="l" rtl="0">
              <a:lnSpc>
                <a:spcPct val="90000"/>
              </a:lnSpc>
              <a:spcBef>
                <a:spcPts val="1000"/>
              </a:spcBef>
              <a:spcAft>
                <a:spcPts val="0"/>
              </a:spcAft>
              <a:buSzPct val="88888"/>
              <a:buNone/>
            </a:pPr>
            <a:endParaRPr/>
          </a:p>
          <a:p>
            <a:pPr marL="0" lvl="0" indent="0" algn="l" rtl="0">
              <a:lnSpc>
                <a:spcPct val="90000"/>
              </a:lnSpc>
              <a:spcBef>
                <a:spcPts val="1000"/>
              </a:spcBef>
              <a:spcAft>
                <a:spcPts val="0"/>
              </a:spcAft>
              <a:buSzPct val="88888"/>
              <a:buNone/>
            </a:pPr>
            <a:endParaRPr/>
          </a:p>
          <a:p>
            <a:pPr marL="0" lvl="0" indent="0" algn="l" rtl="0">
              <a:lnSpc>
                <a:spcPct val="90000"/>
              </a:lnSpc>
              <a:spcBef>
                <a:spcPts val="1000"/>
              </a:spcBef>
              <a:spcAft>
                <a:spcPts val="0"/>
              </a:spcAft>
              <a:buSzPct val="88888"/>
              <a:buNone/>
            </a:pPr>
            <a:endParaRPr/>
          </a:p>
          <a:p>
            <a:pPr marL="0" lvl="0" indent="0" algn="l" rtl="0">
              <a:lnSpc>
                <a:spcPct val="90000"/>
              </a:lnSpc>
              <a:spcBef>
                <a:spcPts val="1000"/>
              </a:spcBef>
              <a:spcAft>
                <a:spcPts val="0"/>
              </a:spcAft>
              <a:buSzPct val="88888"/>
              <a:buNone/>
            </a:pPr>
            <a:endParaRPr/>
          </a:p>
          <a:p>
            <a:pPr marL="0" lvl="0" indent="0" algn="l" rtl="0">
              <a:lnSpc>
                <a:spcPct val="90000"/>
              </a:lnSpc>
              <a:spcBef>
                <a:spcPts val="1000"/>
              </a:spcBef>
              <a:spcAft>
                <a:spcPts val="0"/>
              </a:spcAft>
              <a:buSzPct val="88888"/>
              <a:buNone/>
            </a:pPr>
            <a:endParaRPr/>
          </a:p>
        </p:txBody>
      </p:sp>
      <p:pic>
        <p:nvPicPr>
          <p:cNvPr id="352" name="Google Shape;352;g11de59bdaf9_0_248" descr="Graph and note paper with pencils"/>
          <p:cNvPicPr preferRelativeResize="0"/>
          <p:nvPr/>
        </p:nvPicPr>
        <p:blipFill rotWithShape="1">
          <a:blip r:embed="rId3">
            <a:alphaModFix/>
          </a:blip>
          <a:srcRect/>
          <a:stretch/>
        </p:blipFill>
        <p:spPr>
          <a:xfrm>
            <a:off x="6904034" y="1241256"/>
            <a:ext cx="4639281" cy="4639281"/>
          </a:xfrm>
          <a:prstGeom prst="rect">
            <a:avLst/>
          </a:prstGeom>
          <a:noFill/>
          <a:ln>
            <a:noFill/>
          </a:ln>
          <a:effectLst>
            <a:outerShdw blurRad="50800" dist="38100" dir="5400000" algn="t" rotWithShape="0">
              <a:srgbClr val="000000">
                <a:alpha val="4275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9"/>
        <p:cNvGrpSpPr/>
        <p:nvPr/>
      </p:nvGrpSpPr>
      <p:grpSpPr>
        <a:xfrm>
          <a:off x="0" y="0"/>
          <a:ext cx="0" cy="0"/>
          <a:chOff x="0" y="0"/>
          <a:chExt cx="0" cy="0"/>
        </a:xfrm>
      </p:grpSpPr>
      <p:sp>
        <p:nvSpPr>
          <p:cNvPr id="367" name="Google Shape;367;g11de59bdaf9_0_257"/>
          <p:cNvSpPr txBox="1">
            <a:spLocks noGrp="1"/>
          </p:cNvSpPr>
          <p:nvPr>
            <p:ph type="title"/>
          </p:nvPr>
        </p:nvSpPr>
        <p:spPr>
          <a:xfrm>
            <a:off x="4872012" y="1447800"/>
            <a:ext cx="5740983" cy="3329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EBEBEB"/>
              </a:buClr>
              <a:buSzPts val="7200"/>
              <a:buFont typeface="Century Gothic"/>
              <a:buNone/>
            </a:pPr>
            <a:r>
              <a:rPr lang="en-US" sz="7200" dirty="0">
                <a:solidFill>
                  <a:schemeClr val="bg2">
                    <a:lumMod val="75000"/>
                  </a:schemeClr>
                </a:solidFill>
                <a:latin typeface="Century Gothic"/>
              </a:rPr>
              <a:t>Questions &amp; Discussion</a:t>
            </a:r>
            <a:endParaRPr lang="en-US">
              <a:solidFill>
                <a:schemeClr val="bg2">
                  <a:lumMod val="75000"/>
                </a:schemeClr>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5608B8F-D974-236E-6717-9102F3797355}"/>
              </a:ext>
            </a:extLst>
          </p:cNvPr>
          <p:cNvGraphicFramePr>
            <a:graphicFrameLocks noGrp="1"/>
          </p:cNvGraphicFramePr>
          <p:nvPr>
            <p:extLst>
              <p:ext uri="{D42A27DB-BD31-4B8C-83A1-F6EECF244321}">
                <p14:modId xmlns:p14="http://schemas.microsoft.com/office/powerpoint/2010/main" val="3470475448"/>
              </p:ext>
            </p:extLst>
          </p:nvPr>
        </p:nvGraphicFramePr>
        <p:xfrm>
          <a:off x="464075" y="681789"/>
          <a:ext cx="11439378" cy="4336476"/>
        </p:xfrm>
        <a:graphic>
          <a:graphicData uri="http://schemas.openxmlformats.org/drawingml/2006/table">
            <a:tbl>
              <a:tblPr firstRow="1" bandRow="1">
                <a:tableStyleId>{5C22544A-7EE6-4342-B048-85BDC9FD1C3A}</a:tableStyleId>
              </a:tblPr>
              <a:tblGrid>
                <a:gridCol w="1390705">
                  <a:extLst>
                    <a:ext uri="{9D8B030D-6E8A-4147-A177-3AD203B41FA5}">
                      <a16:colId xmlns:a16="http://schemas.microsoft.com/office/drawing/2014/main" val="2371083399"/>
                    </a:ext>
                  </a:extLst>
                </a:gridCol>
                <a:gridCol w="10048673">
                  <a:extLst>
                    <a:ext uri="{9D8B030D-6E8A-4147-A177-3AD203B41FA5}">
                      <a16:colId xmlns:a16="http://schemas.microsoft.com/office/drawing/2014/main" val="2930530992"/>
                    </a:ext>
                  </a:extLst>
                </a:gridCol>
              </a:tblGrid>
              <a:tr h="420067">
                <a:tc>
                  <a:txBody>
                    <a:bodyPr/>
                    <a:lstStyle/>
                    <a:p>
                      <a:pPr algn="ctr" rtl="0" fontAlgn="base"/>
                      <a:endParaRPr lang="en-US" sz="1800" b="0" i="0" dirty="0">
                        <a:solidFill>
                          <a:schemeClr val="accent1">
                            <a:lumMod val="50000"/>
                          </a:schemeClr>
                        </a:solidFill>
                        <a:effectLst/>
                        <a:latin typeface="Century Gothic"/>
                      </a:endParaRPr>
                    </a:p>
                  </a:txBody>
                  <a:tcPr anchor="ctr">
                    <a:noFill/>
                  </a:tcPr>
                </a:tc>
                <a:tc>
                  <a:txBody>
                    <a:bodyPr/>
                    <a:lstStyle/>
                    <a:p>
                      <a:pPr algn="l" rtl="0" fontAlgn="base"/>
                      <a:endParaRPr lang="en-US" sz="1800" b="0" i="0" dirty="0">
                        <a:solidFill>
                          <a:schemeClr val="accent1">
                            <a:lumMod val="50000"/>
                          </a:schemeClr>
                        </a:solidFill>
                        <a:effectLst/>
                        <a:latin typeface="Century Gothic"/>
                      </a:endParaRPr>
                    </a:p>
                  </a:txBody>
                  <a:tcPr anchor="ctr">
                    <a:solidFill>
                      <a:schemeClr val="bg1"/>
                    </a:solidFill>
                  </a:tcPr>
                </a:tc>
                <a:extLst>
                  <a:ext uri="{0D108BD9-81ED-4DB2-BD59-A6C34878D82A}">
                    <a16:rowId xmlns:a16="http://schemas.microsoft.com/office/drawing/2014/main" val="520091836"/>
                  </a:ext>
                </a:extLst>
              </a:tr>
              <a:tr h="279812">
                <a:tc gridSpan="2">
                  <a:txBody>
                    <a:bodyPr/>
                    <a:lstStyle/>
                    <a:p>
                      <a:pPr algn="ctr" rtl="0" fontAlgn="base"/>
                      <a:endParaRPr lang="en-US" sz="1600" b="1" i="0" dirty="0">
                        <a:solidFill>
                          <a:schemeClr val="bg2">
                            <a:lumMod val="75000"/>
                          </a:schemeClr>
                        </a:solidFill>
                        <a:effectLst/>
                        <a:latin typeface="Century Gothic"/>
                      </a:endParaRPr>
                    </a:p>
                  </a:txBody>
                  <a:tcPr>
                    <a:noFill/>
                  </a:tcPr>
                </a:tc>
                <a:tc hMerge="1">
                  <a:txBody>
                    <a:bodyPr/>
                    <a:lstStyle/>
                    <a:p>
                      <a:pPr algn="l" rtl="0" fontAlgn="base"/>
                      <a:endParaRPr lang="en-US" sz="1600" b="0" i="0" dirty="0">
                        <a:solidFill>
                          <a:schemeClr val="bg2">
                            <a:lumMod val="75000"/>
                          </a:schemeClr>
                        </a:solidFill>
                        <a:effectLst/>
                        <a:latin typeface="Century Gothic"/>
                      </a:endParaRPr>
                    </a:p>
                  </a:txBody>
                  <a:tcPr>
                    <a:solidFill>
                      <a:schemeClr val="accent3">
                        <a:lumMod val="40000"/>
                        <a:lumOff val="60000"/>
                      </a:schemeClr>
                    </a:solidFill>
                  </a:tcPr>
                </a:tc>
                <a:extLst>
                  <a:ext uri="{0D108BD9-81ED-4DB2-BD59-A6C34878D82A}">
                    <a16:rowId xmlns:a16="http://schemas.microsoft.com/office/drawing/2014/main" val="124610261"/>
                  </a:ext>
                </a:extLst>
              </a:tr>
              <a:tr h="619478">
                <a:tc gridSpan="2">
                  <a:txBody>
                    <a:bodyPr/>
                    <a:lstStyle/>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defRPr/>
                      </a:pPr>
                      <a:r>
                        <a:rPr lang="en-US" sz="1800" b="1" i="0" dirty="0">
                          <a:solidFill>
                            <a:schemeClr val="bg2">
                              <a:lumMod val="75000"/>
                            </a:schemeClr>
                          </a:solidFill>
                          <a:effectLst/>
                          <a:latin typeface="Century Gothic"/>
                        </a:rPr>
                        <a:t>Individual Webinar Opportunities</a:t>
                      </a:r>
                    </a:p>
                  </a:txBody>
                  <a:tcPr anchor="ctr">
                    <a:noFill/>
                  </a:tcPr>
                </a:tc>
                <a:tc hMerge="1">
                  <a:txBody>
                    <a:body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lang="en-US" sz="1600" b="1" i="0" dirty="0">
                          <a:solidFill>
                            <a:schemeClr val="bg2">
                              <a:lumMod val="75000"/>
                            </a:schemeClr>
                          </a:solidFill>
                          <a:effectLst/>
                          <a:latin typeface="Century Gothic"/>
                        </a:rPr>
                        <a:t>Individual Webinar Opportunities</a:t>
                      </a:r>
                    </a:p>
                  </a:txBody>
                  <a:tcPr>
                    <a:noFill/>
                  </a:tcPr>
                </a:tc>
                <a:extLst>
                  <a:ext uri="{0D108BD9-81ED-4DB2-BD59-A6C34878D82A}">
                    <a16:rowId xmlns:a16="http://schemas.microsoft.com/office/drawing/2014/main" val="2439034793"/>
                  </a:ext>
                </a:extLst>
              </a:tr>
              <a:tr h="279812">
                <a:tc>
                  <a:txBody>
                    <a:bodyPr/>
                    <a:lstStyle/>
                    <a:p>
                      <a:pPr algn="l" rtl="0" fontAlgn="base"/>
                      <a:r>
                        <a:rPr lang="en-US" sz="1600" dirty="0">
                          <a:solidFill>
                            <a:schemeClr val="bg2">
                              <a:lumMod val="75000"/>
                            </a:schemeClr>
                          </a:solidFill>
                          <a:effectLst/>
                          <a:latin typeface="Century Gothic"/>
                        </a:rPr>
                        <a:t>5/10/2022 </a:t>
                      </a:r>
                      <a:endParaRPr lang="en-US" sz="1600" b="0" i="0" dirty="0">
                        <a:solidFill>
                          <a:schemeClr val="bg2">
                            <a:lumMod val="75000"/>
                          </a:schemeClr>
                        </a:solidFill>
                        <a:effectLst/>
                        <a:latin typeface="Century Gothic"/>
                      </a:endParaRPr>
                    </a:p>
                  </a:txBody>
                  <a:tcPr>
                    <a:solidFill>
                      <a:schemeClr val="accent1">
                        <a:lumMod val="20000"/>
                        <a:lumOff val="80000"/>
                      </a:schemeClr>
                    </a:solidFill>
                  </a:tcPr>
                </a:tc>
                <a:tc>
                  <a:txBody>
                    <a:bodyPr/>
                    <a:lstStyle/>
                    <a:p>
                      <a:pPr algn="l" rtl="0" fontAlgn="base"/>
                      <a:r>
                        <a:rPr lang="en-US" sz="1600" dirty="0">
                          <a:solidFill>
                            <a:schemeClr val="bg2">
                              <a:lumMod val="75000"/>
                            </a:schemeClr>
                          </a:solidFill>
                          <a:effectLst/>
                          <a:latin typeface="Century Gothic"/>
                        </a:rPr>
                        <a:t>Adult Education Pipeline Data for Continuous Improvement and 3 Year Planning </a:t>
                      </a:r>
                      <a:endParaRPr lang="en-US" sz="1600" b="0" i="0" dirty="0">
                        <a:solidFill>
                          <a:schemeClr val="bg2">
                            <a:lumMod val="75000"/>
                          </a:schemeClr>
                        </a:solidFill>
                        <a:effectLst/>
                        <a:latin typeface="Century Gothic"/>
                      </a:endParaRPr>
                    </a:p>
                  </a:txBody>
                  <a:tcPr>
                    <a:solidFill>
                      <a:schemeClr val="accent1">
                        <a:lumMod val="20000"/>
                        <a:lumOff val="80000"/>
                      </a:schemeClr>
                    </a:solidFill>
                  </a:tcPr>
                </a:tc>
                <a:extLst>
                  <a:ext uri="{0D108BD9-81ED-4DB2-BD59-A6C34878D82A}">
                    <a16:rowId xmlns:a16="http://schemas.microsoft.com/office/drawing/2014/main" val="1533398686"/>
                  </a:ext>
                </a:extLst>
              </a:tr>
              <a:tr h="279812">
                <a:tc>
                  <a:txBody>
                    <a:bodyPr/>
                    <a:lstStyle/>
                    <a:p>
                      <a:pPr algn="l" rtl="0" fontAlgn="base"/>
                      <a:r>
                        <a:rPr lang="en-US" sz="1600" dirty="0">
                          <a:solidFill>
                            <a:schemeClr val="bg2">
                              <a:lumMod val="75000"/>
                            </a:schemeClr>
                          </a:solidFill>
                          <a:effectLst/>
                          <a:latin typeface="Century Gothic"/>
                        </a:rPr>
                        <a:t>6/9/2022 </a:t>
                      </a:r>
                      <a:endParaRPr lang="en-US" sz="1600" b="0" i="0" dirty="0">
                        <a:solidFill>
                          <a:schemeClr val="bg2">
                            <a:lumMod val="75000"/>
                          </a:schemeClr>
                        </a:solidFill>
                        <a:effectLst/>
                        <a:latin typeface="Century Gothic"/>
                      </a:endParaRPr>
                    </a:p>
                  </a:txBody>
                  <a:tcPr>
                    <a:solidFill>
                      <a:schemeClr val="bg1">
                        <a:lumMod val="95000"/>
                      </a:schemeClr>
                    </a:solidFill>
                  </a:tcPr>
                </a:tc>
                <a:tc>
                  <a:txBody>
                    <a:bodyPr/>
                    <a:lstStyle/>
                    <a:p>
                      <a:pPr algn="l" rtl="0" fontAlgn="base"/>
                      <a:r>
                        <a:rPr lang="en-US" sz="1600" dirty="0">
                          <a:solidFill>
                            <a:schemeClr val="bg2">
                              <a:lumMod val="75000"/>
                            </a:schemeClr>
                          </a:solidFill>
                          <a:effectLst/>
                          <a:latin typeface="Century Gothic"/>
                        </a:rPr>
                        <a:t>Adult Education Pathways Through Education to Workforce </a:t>
                      </a:r>
                      <a:endParaRPr lang="en-US" sz="1600" b="0" i="0" dirty="0">
                        <a:solidFill>
                          <a:schemeClr val="bg2">
                            <a:lumMod val="75000"/>
                          </a:schemeClr>
                        </a:solidFill>
                        <a:effectLst/>
                        <a:latin typeface="Century Gothic"/>
                      </a:endParaRPr>
                    </a:p>
                  </a:txBody>
                  <a:tcPr>
                    <a:solidFill>
                      <a:schemeClr val="bg1">
                        <a:lumMod val="95000"/>
                      </a:schemeClr>
                    </a:solidFill>
                  </a:tcPr>
                </a:tc>
                <a:extLst>
                  <a:ext uri="{0D108BD9-81ED-4DB2-BD59-A6C34878D82A}">
                    <a16:rowId xmlns:a16="http://schemas.microsoft.com/office/drawing/2014/main" val="874937828"/>
                  </a:ext>
                </a:extLst>
              </a:tr>
              <a:tr h="645171">
                <a:tc gridSpan="2">
                  <a:txBody>
                    <a:bodyPr/>
                    <a:lstStyle/>
                    <a:p>
                      <a:pPr algn="ctr" rtl="0" fontAlgn="base"/>
                      <a:r>
                        <a:rPr lang="en-US" sz="1800" b="1" i="0" dirty="0">
                          <a:solidFill>
                            <a:schemeClr val="bg2">
                              <a:lumMod val="75000"/>
                            </a:schemeClr>
                          </a:solidFill>
                          <a:effectLst/>
                          <a:latin typeface="Century Gothic"/>
                        </a:rPr>
                        <a:t>Two Session Professional Development Opportunities</a:t>
                      </a:r>
                    </a:p>
                  </a:txBody>
                  <a:tcPr anchor="ctr">
                    <a:noFill/>
                  </a:tcPr>
                </a:tc>
                <a:tc hMerge="1">
                  <a:txBody>
                    <a:bodyPr/>
                    <a:lstStyle/>
                    <a:p>
                      <a:pPr algn="l" rtl="0" fontAlgn="base"/>
                      <a:r>
                        <a:rPr lang="en-US" sz="1600" b="0" i="0" dirty="0">
                          <a:solidFill>
                            <a:schemeClr val="bg2">
                              <a:lumMod val="75000"/>
                            </a:schemeClr>
                          </a:solidFill>
                          <a:effectLst/>
                          <a:latin typeface="Century Gothic"/>
                        </a:rPr>
                        <a:t>Two Session Professional Development Opportunities</a:t>
                      </a:r>
                    </a:p>
                  </a:txBody>
                  <a:tcPr>
                    <a:solidFill>
                      <a:schemeClr val="accent3">
                        <a:lumMod val="40000"/>
                        <a:lumOff val="60000"/>
                      </a:schemeClr>
                    </a:solidFill>
                  </a:tcPr>
                </a:tc>
                <a:extLst>
                  <a:ext uri="{0D108BD9-81ED-4DB2-BD59-A6C34878D82A}">
                    <a16:rowId xmlns:a16="http://schemas.microsoft.com/office/drawing/2014/main" val="3883015461"/>
                  </a:ext>
                </a:extLst>
              </a:tr>
              <a:tr h="686810">
                <a:tc>
                  <a:txBody>
                    <a:bodyPr/>
                    <a:lstStyle/>
                    <a:p>
                      <a:pPr algn="l" rtl="0" fontAlgn="base"/>
                      <a:r>
                        <a:rPr lang="en-US" sz="1600" dirty="0">
                          <a:solidFill>
                            <a:schemeClr val="bg2">
                              <a:lumMod val="75000"/>
                            </a:schemeClr>
                          </a:solidFill>
                          <a:effectLst/>
                          <a:latin typeface="Century Gothic"/>
                        </a:rPr>
                        <a:t>5/5/2022 </a:t>
                      </a: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lang="en-US" sz="1600" b="0" i="0" dirty="0">
                          <a:solidFill>
                            <a:schemeClr val="bg2">
                              <a:lumMod val="75000"/>
                            </a:schemeClr>
                          </a:solidFill>
                          <a:effectLst/>
                          <a:latin typeface="Century Gothic"/>
                        </a:rPr>
                        <a:t>&amp;</a:t>
                      </a: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lang="en-US" sz="1600" dirty="0">
                          <a:solidFill>
                            <a:schemeClr val="bg2">
                              <a:lumMod val="75000"/>
                            </a:schemeClr>
                          </a:solidFill>
                          <a:effectLst/>
                          <a:latin typeface="Century Gothic"/>
                        </a:rPr>
                        <a:t>5/17/2022 </a:t>
                      </a:r>
                      <a:endParaRPr lang="en-US" sz="1600" b="0" i="0" dirty="0">
                        <a:solidFill>
                          <a:schemeClr val="bg2">
                            <a:lumMod val="75000"/>
                          </a:schemeClr>
                        </a:solidFill>
                        <a:effectLst/>
                        <a:latin typeface="Century Gothic"/>
                      </a:endParaRPr>
                    </a:p>
                  </a:txBody>
                  <a:tcPr>
                    <a:solidFill>
                      <a:schemeClr val="accent1">
                        <a:lumMod val="20000"/>
                        <a:lumOff val="80000"/>
                      </a:schemeClr>
                    </a:solidFill>
                  </a:tcPr>
                </a:tc>
                <a:tc>
                  <a:txBody>
                    <a:bodyPr/>
                    <a:lstStyle/>
                    <a:p>
                      <a:pPr algn="l" rtl="0" fontAlgn="base"/>
                      <a:r>
                        <a:rPr lang="en-US" sz="1600" dirty="0">
                          <a:solidFill>
                            <a:schemeClr val="bg2">
                              <a:lumMod val="75000"/>
                            </a:schemeClr>
                          </a:solidFill>
                          <a:effectLst/>
                          <a:latin typeface="Century Gothic"/>
                        </a:rPr>
                        <a:t>Part I &amp; 2: Exploring Equity in CAEP Programming using AEP Dashboard Data and other Data Tools</a:t>
                      </a:r>
                      <a:endParaRPr lang="en-US" sz="1600" b="0" i="0" dirty="0">
                        <a:solidFill>
                          <a:schemeClr val="bg2">
                            <a:lumMod val="75000"/>
                          </a:schemeClr>
                        </a:solidFill>
                        <a:effectLst/>
                        <a:latin typeface="Century Gothic"/>
                      </a:endParaRPr>
                    </a:p>
                  </a:txBody>
                  <a:tcPr>
                    <a:solidFill>
                      <a:schemeClr val="accent1">
                        <a:lumMod val="20000"/>
                        <a:lumOff val="80000"/>
                      </a:schemeClr>
                    </a:solidFill>
                  </a:tcPr>
                </a:tc>
                <a:extLst>
                  <a:ext uri="{0D108BD9-81ED-4DB2-BD59-A6C34878D82A}">
                    <a16:rowId xmlns:a16="http://schemas.microsoft.com/office/drawing/2014/main" val="1646169801"/>
                  </a:ext>
                </a:extLst>
              </a:tr>
              <a:tr h="686810">
                <a:tc>
                  <a:txBody>
                    <a:bodyPr/>
                    <a:lstStyle/>
                    <a:p>
                      <a:pPr algn="l" rtl="0" fontAlgn="base"/>
                      <a:r>
                        <a:rPr lang="en-US" sz="1600" dirty="0">
                          <a:solidFill>
                            <a:schemeClr val="bg2">
                              <a:lumMod val="75000"/>
                            </a:schemeClr>
                          </a:solidFill>
                          <a:effectLst/>
                          <a:latin typeface="Century Gothic"/>
                        </a:rPr>
                        <a:t>6/14/2022 </a:t>
                      </a:r>
                    </a:p>
                    <a:p>
                      <a:pPr algn="l" rtl="0" fontAlgn="base"/>
                      <a:r>
                        <a:rPr lang="en-US" sz="1600" b="0" i="0" dirty="0">
                          <a:solidFill>
                            <a:schemeClr val="bg2">
                              <a:lumMod val="75000"/>
                            </a:schemeClr>
                          </a:solidFill>
                          <a:effectLst/>
                          <a:latin typeface="Century Gothic"/>
                        </a:rPr>
                        <a:t>&amp;</a:t>
                      </a: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lang="en-US" sz="1600" dirty="0">
                          <a:solidFill>
                            <a:schemeClr val="bg2">
                              <a:lumMod val="75000"/>
                            </a:schemeClr>
                          </a:solidFill>
                          <a:effectLst/>
                          <a:latin typeface="Century Gothic"/>
                        </a:rPr>
                        <a:t>6/28/2022 </a:t>
                      </a:r>
                      <a:endParaRPr lang="en-US" sz="1600" b="0" i="0" dirty="0">
                        <a:solidFill>
                          <a:schemeClr val="bg2">
                            <a:lumMod val="75000"/>
                          </a:schemeClr>
                        </a:solidFill>
                        <a:effectLst/>
                        <a:latin typeface="Century Gothic"/>
                      </a:endParaRPr>
                    </a:p>
                  </a:txBody>
                  <a:tcPr>
                    <a:solidFill>
                      <a:schemeClr val="bg1">
                        <a:lumMod val="95000"/>
                      </a:schemeClr>
                    </a:solidFill>
                  </a:tcPr>
                </a:tc>
                <a:tc>
                  <a:txBody>
                    <a:bodyPr/>
                    <a:lstStyle/>
                    <a:p>
                      <a:pPr algn="l" rtl="0" fontAlgn="base"/>
                      <a:r>
                        <a:rPr lang="en-US" sz="1600" dirty="0">
                          <a:solidFill>
                            <a:schemeClr val="bg2">
                              <a:lumMod val="75000"/>
                            </a:schemeClr>
                          </a:solidFill>
                          <a:effectLst/>
                          <a:latin typeface="Century Gothic"/>
                        </a:rPr>
                        <a:t>Part I &amp; 2: Creating Career Pathways Using the Updated Adult Education to Workforce Dashboard Tool</a:t>
                      </a:r>
                      <a:endParaRPr lang="en-US" sz="1600" b="0" i="0" dirty="0">
                        <a:solidFill>
                          <a:schemeClr val="bg2">
                            <a:lumMod val="75000"/>
                          </a:schemeClr>
                        </a:solidFill>
                        <a:effectLst/>
                        <a:latin typeface="Century Gothic"/>
                      </a:endParaRPr>
                    </a:p>
                  </a:txBody>
                  <a:tcPr>
                    <a:solidFill>
                      <a:schemeClr val="bg1">
                        <a:lumMod val="95000"/>
                      </a:schemeClr>
                    </a:solidFill>
                  </a:tcPr>
                </a:tc>
                <a:extLst>
                  <a:ext uri="{0D108BD9-81ED-4DB2-BD59-A6C34878D82A}">
                    <a16:rowId xmlns:a16="http://schemas.microsoft.com/office/drawing/2014/main" val="1085766748"/>
                  </a:ext>
                </a:extLst>
              </a:tr>
            </a:tbl>
          </a:graphicData>
        </a:graphic>
      </p:graphicFrame>
      <p:sp>
        <p:nvSpPr>
          <p:cNvPr id="379" name="Google Shape;379;g11de59bdaf9_0_274"/>
          <p:cNvSpPr txBox="1">
            <a:spLocks noGrp="1"/>
          </p:cNvSpPr>
          <p:nvPr>
            <p:ph type="title"/>
          </p:nvPr>
        </p:nvSpPr>
        <p:spPr>
          <a:xfrm>
            <a:off x="3505208" y="165763"/>
            <a:ext cx="4879138" cy="1400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2"/>
              </a:buClr>
              <a:buSzPts val="4200"/>
              <a:buFont typeface="Century Gothic"/>
              <a:buNone/>
            </a:pPr>
            <a:r>
              <a:rPr lang="en-US" sz="3600" b="1" dirty="0">
                <a:solidFill>
                  <a:schemeClr val="accent1">
                    <a:lumMod val="50000"/>
                  </a:schemeClr>
                </a:solidFill>
                <a:latin typeface="Century Gothic"/>
              </a:rPr>
              <a:t>Upcoming Webinars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1"/>
          <p:cNvSpPr txBox="1">
            <a:spLocks noGrp="1"/>
          </p:cNvSpPr>
          <p:nvPr>
            <p:ph type="sldNum" idx="12"/>
          </p:nvPr>
        </p:nvSpPr>
        <p:spPr>
          <a:xfrm>
            <a:off x="5979516" y="6540500"/>
            <a:ext cx="246900" cy="241200"/>
          </a:xfrm>
          <a:prstGeom prst="rect">
            <a:avLst/>
          </a:prstGeom>
        </p:spPr>
        <p:txBody>
          <a:bodyPr spcFirstLastPara="1" wrap="square" lIns="50800" tIns="50800" rIns="50800" bIns="50800" anchor="t" anchorCtr="0">
            <a:spAutoFit/>
          </a:bodyPr>
          <a:lstStyle/>
          <a:p>
            <a:pPr marL="0" lvl="0" indent="0" algn="l" rtl="0">
              <a:spcBef>
                <a:spcPts val="0"/>
              </a:spcBef>
              <a:spcAft>
                <a:spcPts val="0"/>
              </a:spcAft>
              <a:buClr>
                <a:srgbClr val="000000"/>
              </a:buClr>
              <a:buFont typeface="Arial"/>
              <a:buNone/>
            </a:pPr>
            <a:fld id="{00000000-1234-1234-1234-123412341234}" type="slidenum">
              <a:rPr lang="en-US" dirty="0"/>
              <a:t>28</a:t>
            </a:fld>
            <a:endParaRPr dirty="0"/>
          </a:p>
        </p:txBody>
      </p:sp>
      <p:pic>
        <p:nvPicPr>
          <p:cNvPr id="69" name="Google Shape;69;p11" descr="A person with long hair&#10;&#10;Description automatically generated with medium confidence"/>
          <p:cNvPicPr preferRelativeResize="0"/>
          <p:nvPr/>
        </p:nvPicPr>
        <p:blipFill rotWithShape="1">
          <a:blip r:embed="rId3">
            <a:alphaModFix/>
          </a:blip>
          <a:srcRect/>
          <a:stretch/>
        </p:blipFill>
        <p:spPr>
          <a:xfrm>
            <a:off x="1061462" y="2176267"/>
            <a:ext cx="1911279" cy="2505459"/>
          </a:xfrm>
          <a:prstGeom prst="rect">
            <a:avLst/>
          </a:prstGeom>
          <a:noFill/>
          <a:ln>
            <a:noFill/>
          </a:ln>
          <a:effectLst>
            <a:outerShdw blurRad="242888" dist="123825" dir="3120000" algn="bl" rotWithShape="0">
              <a:srgbClr val="000000">
                <a:alpha val="50000"/>
              </a:srgbClr>
            </a:outerShdw>
          </a:effectLst>
        </p:spPr>
      </p:pic>
      <p:sp>
        <p:nvSpPr>
          <p:cNvPr id="70" name="Google Shape;70;p11"/>
          <p:cNvSpPr txBox="1"/>
          <p:nvPr/>
        </p:nvSpPr>
        <p:spPr>
          <a:xfrm>
            <a:off x="517100" y="4855825"/>
            <a:ext cx="3000000" cy="9543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1800" b="1">
                <a:solidFill>
                  <a:srgbClr val="595959"/>
                </a:solidFill>
                <a:latin typeface="Century Gothic"/>
                <a:ea typeface="Century Gothic"/>
                <a:cs typeface="Century Gothic"/>
                <a:sym typeface="Century Gothic"/>
              </a:rPr>
              <a:t>Blaire Willson Toso</a:t>
            </a:r>
            <a:endParaRPr b="1">
              <a:solidFill>
                <a:srgbClr val="595959"/>
              </a:solidFill>
            </a:endParaRPr>
          </a:p>
          <a:p>
            <a:pPr marL="0" lvl="0" indent="0" algn="ctr" rtl="0">
              <a:lnSpc>
                <a:spcPct val="100000"/>
              </a:lnSpc>
              <a:spcBef>
                <a:spcPts val="0"/>
              </a:spcBef>
              <a:spcAft>
                <a:spcPts val="0"/>
              </a:spcAft>
              <a:buNone/>
            </a:pPr>
            <a:r>
              <a:rPr lang="en-US" sz="1600">
                <a:solidFill>
                  <a:srgbClr val="595959"/>
                </a:solidFill>
                <a:latin typeface="Century Gothic"/>
                <a:ea typeface="Century Gothic"/>
                <a:cs typeface="Century Gothic"/>
                <a:sym typeface="Century Gothic"/>
              </a:rPr>
              <a:t>Senior Program Manager</a:t>
            </a:r>
            <a:endParaRPr>
              <a:solidFill>
                <a:srgbClr val="595959"/>
              </a:solidFill>
            </a:endParaRPr>
          </a:p>
          <a:p>
            <a:pPr marL="0" lvl="0" indent="0" algn="ctr" rtl="0">
              <a:lnSpc>
                <a:spcPct val="100000"/>
              </a:lnSpc>
              <a:spcBef>
                <a:spcPts val="0"/>
              </a:spcBef>
              <a:spcAft>
                <a:spcPts val="0"/>
              </a:spcAft>
              <a:buNone/>
            </a:pPr>
            <a:r>
              <a:rPr lang="en-US" sz="1600" u="sng">
                <a:solidFill>
                  <a:srgbClr val="595959"/>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btoso@wested.org</a:t>
            </a:r>
            <a:endParaRPr>
              <a:solidFill>
                <a:srgbClr val="595959"/>
              </a:solidFill>
            </a:endParaRPr>
          </a:p>
        </p:txBody>
      </p:sp>
      <p:pic>
        <p:nvPicPr>
          <p:cNvPr id="71" name="Google Shape;71;p11" descr="A person smiling for the camera&#10;&#10;Description automatically generated with medium confidence"/>
          <p:cNvPicPr preferRelativeResize="0"/>
          <p:nvPr/>
        </p:nvPicPr>
        <p:blipFill rotWithShape="1">
          <a:blip r:embed="rId5">
            <a:alphaModFix/>
          </a:blip>
          <a:srcRect l="17101" t="7817" r="8994"/>
          <a:stretch/>
        </p:blipFill>
        <p:spPr>
          <a:xfrm>
            <a:off x="5022319" y="2176264"/>
            <a:ext cx="2008643" cy="2505459"/>
          </a:xfrm>
          <a:prstGeom prst="rect">
            <a:avLst/>
          </a:prstGeom>
          <a:noFill/>
          <a:ln>
            <a:noFill/>
          </a:ln>
          <a:effectLst>
            <a:outerShdw blurRad="242888" dist="123825" dir="3120000" algn="bl" rotWithShape="0">
              <a:srgbClr val="000000">
                <a:alpha val="50000"/>
              </a:srgbClr>
            </a:outerShdw>
          </a:effectLst>
        </p:spPr>
      </p:pic>
      <p:sp>
        <p:nvSpPr>
          <p:cNvPr id="72" name="Google Shape;72;p11"/>
          <p:cNvSpPr txBox="1"/>
          <p:nvPr/>
        </p:nvSpPr>
        <p:spPr>
          <a:xfrm>
            <a:off x="4496928" y="4855831"/>
            <a:ext cx="3059400" cy="1185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rgbClr val="595959"/>
                </a:solidFill>
                <a:latin typeface="Century Gothic"/>
                <a:ea typeface="Century Gothic"/>
                <a:cs typeface="Century Gothic"/>
                <a:sym typeface="Century Gothic"/>
              </a:rPr>
              <a:t>Jessica Keach</a:t>
            </a:r>
            <a:endParaRPr sz="1800" b="1" i="0" u="none" strike="noStrike" cap="none">
              <a:solidFill>
                <a:srgbClr val="595959"/>
              </a:solidFill>
              <a:latin typeface="Century Gothic"/>
              <a:ea typeface="Century Gothic"/>
              <a:cs typeface="Century Gothic"/>
              <a:sym typeface="Century Gothic"/>
            </a:endParaRPr>
          </a:p>
          <a:p>
            <a:pPr marL="0" marR="0" lvl="0" indent="0" algn="ctr" rtl="0">
              <a:spcBef>
                <a:spcPts val="0"/>
              </a:spcBef>
              <a:spcAft>
                <a:spcPts val="0"/>
              </a:spcAft>
              <a:buNone/>
            </a:pPr>
            <a:r>
              <a:rPr lang="en-US" sz="1600" b="0" i="0" u="none" strike="noStrike" cap="none">
                <a:solidFill>
                  <a:srgbClr val="595959"/>
                </a:solidFill>
                <a:latin typeface="Century Gothic"/>
                <a:ea typeface="Century Gothic"/>
                <a:cs typeface="Century Gothic"/>
                <a:sym typeface="Century Gothic"/>
              </a:rPr>
              <a:t>Senior Research Associate</a:t>
            </a:r>
            <a:endParaRPr>
              <a:solidFill>
                <a:srgbClr val="595959"/>
              </a:solidFill>
            </a:endParaRPr>
          </a:p>
          <a:p>
            <a:pPr marL="0" marR="0" lvl="0" indent="0" algn="ctr" rtl="0">
              <a:spcBef>
                <a:spcPts val="0"/>
              </a:spcBef>
              <a:spcAft>
                <a:spcPts val="0"/>
              </a:spcAft>
              <a:buNone/>
            </a:pPr>
            <a:r>
              <a:rPr lang="en-US" sz="1600" b="0" i="0" u="sng" strike="noStrike" cap="none">
                <a:solidFill>
                  <a:srgbClr val="595959"/>
                </a:solidFill>
                <a:latin typeface="Century Gothic"/>
                <a:ea typeface="Century Gothic"/>
                <a:cs typeface="Century Gothic"/>
                <a:sym typeface="Century Gothic"/>
                <a:hlinkClick r:id="rId6">
                  <a:extLst>
                    <a:ext uri="{A12FA001-AC4F-418D-AE19-62706E023703}">
                      <ahyp:hlinkClr xmlns:ahyp="http://schemas.microsoft.com/office/drawing/2018/hyperlinkcolor" val="tx"/>
                    </a:ext>
                  </a:extLst>
                </a:hlinkClick>
              </a:rPr>
              <a:t>jkeach@wested.org</a:t>
            </a:r>
            <a:r>
              <a:rPr lang="en-US" sz="1600" b="0" i="0" u="none" strike="noStrike" cap="none">
                <a:solidFill>
                  <a:srgbClr val="595959"/>
                </a:solidFill>
                <a:latin typeface="Century Gothic"/>
                <a:ea typeface="Century Gothic"/>
                <a:cs typeface="Century Gothic"/>
                <a:sym typeface="Century Gothic"/>
              </a:rPr>
              <a:t> </a:t>
            </a:r>
            <a:endParaRPr>
              <a:solidFill>
                <a:srgbClr val="595959"/>
              </a:solidFill>
            </a:endParaRPr>
          </a:p>
          <a:p>
            <a:pPr marL="0" marR="0" lvl="0" indent="0" algn="ctr" rtl="0">
              <a:spcBef>
                <a:spcPts val="600"/>
              </a:spcBef>
              <a:spcAft>
                <a:spcPts val="0"/>
              </a:spcAft>
              <a:buNone/>
            </a:pPr>
            <a:endParaRPr sz="1600" b="0" i="0" u="none" strike="noStrike" cap="none">
              <a:solidFill>
                <a:srgbClr val="595959"/>
              </a:solidFill>
              <a:latin typeface="Century Gothic"/>
              <a:ea typeface="Century Gothic"/>
              <a:cs typeface="Century Gothic"/>
              <a:sym typeface="Century Gothic"/>
            </a:endParaRPr>
          </a:p>
        </p:txBody>
      </p:sp>
      <p:pic>
        <p:nvPicPr>
          <p:cNvPr id="73" name="Google Shape;73;p11" descr="A person smiling for the camera&#10;&#10;Description automatically generated with medium confidence"/>
          <p:cNvPicPr preferRelativeResize="0"/>
          <p:nvPr/>
        </p:nvPicPr>
        <p:blipFill>
          <a:blip r:embed="rId7">
            <a:alphaModFix/>
          </a:blip>
          <a:stretch>
            <a:fillRect/>
          </a:stretch>
        </p:blipFill>
        <p:spPr>
          <a:xfrm>
            <a:off x="9061525" y="2176275"/>
            <a:ext cx="2008625" cy="2509490"/>
          </a:xfrm>
          <a:prstGeom prst="rect">
            <a:avLst/>
          </a:prstGeom>
          <a:noFill/>
          <a:ln>
            <a:noFill/>
          </a:ln>
          <a:effectLst>
            <a:outerShdw blurRad="242888" dist="123825" dir="3120000" algn="bl" rotWithShape="0">
              <a:srgbClr val="000000">
                <a:alpha val="50000"/>
              </a:srgbClr>
            </a:outerShdw>
          </a:effectLst>
        </p:spPr>
      </p:pic>
      <p:sp>
        <p:nvSpPr>
          <p:cNvPr id="74" name="Google Shape;74;p11"/>
          <p:cNvSpPr txBox="1"/>
          <p:nvPr/>
        </p:nvSpPr>
        <p:spPr>
          <a:xfrm>
            <a:off x="8536140" y="4855831"/>
            <a:ext cx="3059400" cy="1185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595959"/>
                </a:solidFill>
                <a:latin typeface="Century Gothic"/>
                <a:ea typeface="Century Gothic"/>
                <a:cs typeface="Century Gothic"/>
                <a:sym typeface="Century Gothic"/>
              </a:rPr>
              <a:t>Ayanna Smith</a:t>
            </a:r>
            <a:endParaRPr sz="1800" b="1" i="0" u="none" strike="noStrike" cap="none">
              <a:solidFill>
                <a:srgbClr val="595959"/>
              </a:solidFill>
              <a:latin typeface="Century Gothic"/>
              <a:ea typeface="Century Gothic"/>
              <a:cs typeface="Century Gothic"/>
              <a:sym typeface="Century Gothic"/>
            </a:endParaRPr>
          </a:p>
          <a:p>
            <a:pPr marL="0" marR="0" lvl="0" indent="0" algn="ctr" rtl="0">
              <a:spcBef>
                <a:spcPts val="0"/>
              </a:spcBef>
              <a:spcAft>
                <a:spcPts val="0"/>
              </a:spcAft>
              <a:buNone/>
            </a:pPr>
            <a:r>
              <a:rPr lang="en-US" sz="1600">
                <a:solidFill>
                  <a:srgbClr val="595959"/>
                </a:solidFill>
                <a:latin typeface="Century Gothic"/>
                <a:ea typeface="Century Gothic"/>
                <a:cs typeface="Century Gothic"/>
                <a:sym typeface="Century Gothic"/>
              </a:rPr>
              <a:t>Program Coordinator II</a:t>
            </a:r>
            <a:endParaRPr>
              <a:solidFill>
                <a:srgbClr val="595959"/>
              </a:solidFill>
            </a:endParaRPr>
          </a:p>
          <a:p>
            <a:pPr marL="0" marR="0" lvl="0" indent="0" algn="ctr" rtl="0">
              <a:spcBef>
                <a:spcPts val="0"/>
              </a:spcBef>
              <a:spcAft>
                <a:spcPts val="0"/>
              </a:spcAft>
              <a:buNone/>
            </a:pPr>
            <a:r>
              <a:rPr lang="en-US" sz="1600" u="sng">
                <a:solidFill>
                  <a:srgbClr val="595959"/>
                </a:solidFill>
                <a:latin typeface="Century Gothic"/>
                <a:ea typeface="Century Gothic"/>
                <a:cs typeface="Century Gothic"/>
                <a:sym typeface="Century Gothic"/>
                <a:hlinkClick r:id="rId8">
                  <a:extLst>
                    <a:ext uri="{A12FA001-AC4F-418D-AE19-62706E023703}">
                      <ahyp:hlinkClr xmlns:ahyp="http://schemas.microsoft.com/office/drawing/2018/hyperlinkcolor" val="tx"/>
                    </a:ext>
                  </a:extLst>
                </a:hlinkClick>
              </a:rPr>
              <a:t>asmith5@wested.org</a:t>
            </a:r>
            <a:r>
              <a:rPr lang="en-US" sz="1600" b="0" i="0" u="none" strike="noStrike" cap="none">
                <a:solidFill>
                  <a:srgbClr val="595959"/>
                </a:solidFill>
                <a:latin typeface="Century Gothic"/>
                <a:ea typeface="Century Gothic"/>
                <a:cs typeface="Century Gothic"/>
                <a:sym typeface="Century Gothic"/>
              </a:rPr>
              <a:t> </a:t>
            </a:r>
            <a:endParaRPr>
              <a:solidFill>
                <a:srgbClr val="595959"/>
              </a:solidFill>
            </a:endParaRPr>
          </a:p>
          <a:p>
            <a:pPr marL="0" marR="0" lvl="0" indent="0" algn="ctr" rtl="0">
              <a:spcBef>
                <a:spcPts val="600"/>
              </a:spcBef>
              <a:spcAft>
                <a:spcPts val="0"/>
              </a:spcAft>
              <a:buNone/>
            </a:pPr>
            <a:endParaRPr sz="1600" b="0" i="0" u="none" strike="noStrike" cap="none">
              <a:solidFill>
                <a:srgbClr val="595959"/>
              </a:solidFill>
              <a:latin typeface="Century Gothic"/>
              <a:ea typeface="Century Gothic"/>
              <a:cs typeface="Century Gothic"/>
              <a:sym typeface="Century Gothic"/>
            </a:endParaRPr>
          </a:p>
        </p:txBody>
      </p:sp>
      <p:sp>
        <p:nvSpPr>
          <p:cNvPr id="75" name="Google Shape;75;p11"/>
          <p:cNvSpPr txBox="1">
            <a:spLocks noGrp="1"/>
          </p:cNvSpPr>
          <p:nvPr>
            <p:ph type="title" idx="4294967295"/>
          </p:nvPr>
        </p:nvSpPr>
        <p:spPr>
          <a:xfrm>
            <a:off x="1061456" y="1142750"/>
            <a:ext cx="9948000" cy="849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2F5496"/>
                </a:solidFill>
                <a:effectLst/>
                <a:uLnTx/>
                <a:uFillTx/>
                <a:latin typeface="Calibri"/>
                <a:ea typeface="Arial"/>
                <a:cs typeface="Calibri"/>
                <a:sym typeface="Calibri"/>
              </a:rPr>
              <a:t>Thank You</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250323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1"/>
          <p:cNvSpPr txBox="1">
            <a:spLocks noGrp="1"/>
          </p:cNvSpPr>
          <p:nvPr>
            <p:ph type="sldNum" idx="12"/>
          </p:nvPr>
        </p:nvSpPr>
        <p:spPr>
          <a:xfrm>
            <a:off x="5979516" y="6540500"/>
            <a:ext cx="246900" cy="241200"/>
          </a:xfrm>
          <a:prstGeom prst="rect">
            <a:avLst/>
          </a:prstGeom>
        </p:spPr>
        <p:txBody>
          <a:bodyPr spcFirstLastPara="1" wrap="square" lIns="50800" tIns="50800" rIns="50800" bIns="50800" anchor="t" anchorCtr="0">
            <a:spAutoFit/>
          </a:bodyPr>
          <a:lstStyle/>
          <a:p>
            <a:pPr marL="0" lvl="0" indent="0" algn="l" rtl="0">
              <a:spcBef>
                <a:spcPts val="0"/>
              </a:spcBef>
              <a:spcAft>
                <a:spcPts val="0"/>
              </a:spcAft>
              <a:buClr>
                <a:srgbClr val="000000"/>
              </a:buClr>
              <a:buFont typeface="Arial"/>
              <a:buNone/>
            </a:pPr>
            <a:fld id="{00000000-1234-1234-1234-123412341234}" type="slidenum">
              <a:rPr lang="en-US"/>
              <a:t>3</a:t>
            </a:fld>
            <a:endParaRPr/>
          </a:p>
        </p:txBody>
      </p:sp>
      <p:sp>
        <p:nvSpPr>
          <p:cNvPr id="75" name="Google Shape;75;p11"/>
          <p:cNvSpPr txBox="1">
            <a:spLocks noGrp="1"/>
          </p:cNvSpPr>
          <p:nvPr>
            <p:ph type="title" idx="4294967295"/>
          </p:nvPr>
        </p:nvSpPr>
        <p:spPr>
          <a:xfrm>
            <a:off x="1061456" y="1142750"/>
            <a:ext cx="9948000" cy="849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2F5496"/>
                </a:solidFill>
                <a:effectLst/>
                <a:uLnTx/>
                <a:uFillTx/>
                <a:latin typeface="Calibri"/>
                <a:ea typeface="Calibri"/>
                <a:cs typeface="Calibri"/>
                <a:sym typeface="Calibri"/>
              </a:rPr>
              <a:t>Welcome</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3" name="Picture 3" descr="A picture containing person, outdoor&#10;&#10;Description automatically generated">
            <a:extLst>
              <a:ext uri="{FF2B5EF4-FFF2-40B4-BE49-F238E27FC236}">
                <a16:creationId xmlns:a16="http://schemas.microsoft.com/office/drawing/2014/main" id="{A1CCF089-DB3D-1EF9-29AC-1E6975861AF1}"/>
              </a:ext>
            </a:extLst>
          </p:cNvPr>
          <p:cNvPicPr>
            <a:picLocks noChangeAspect="1"/>
          </p:cNvPicPr>
          <p:nvPr/>
        </p:nvPicPr>
        <p:blipFill>
          <a:blip r:embed="rId3"/>
          <a:stretch>
            <a:fillRect/>
          </a:stretch>
        </p:blipFill>
        <p:spPr>
          <a:xfrm>
            <a:off x="3173414" y="2252133"/>
            <a:ext cx="1738841" cy="2512483"/>
          </a:xfrm>
          <a:prstGeom prst="rect">
            <a:avLst/>
          </a:prstGeom>
        </p:spPr>
      </p:pic>
      <p:sp>
        <p:nvSpPr>
          <p:cNvPr id="70" name="Google Shape;70;p11"/>
          <p:cNvSpPr txBox="1"/>
          <p:nvPr/>
        </p:nvSpPr>
        <p:spPr>
          <a:xfrm>
            <a:off x="2538517" y="4929908"/>
            <a:ext cx="3000000" cy="954077"/>
          </a:xfrm>
          <a:prstGeom prst="rect">
            <a:avLst/>
          </a:prstGeom>
          <a:noFill/>
          <a:ln>
            <a:noFill/>
          </a:ln>
        </p:spPr>
        <p:txBody>
          <a:bodyPr spcFirstLastPara="1" wrap="square" lIns="91425" tIns="91425" rIns="91425" bIns="91425" anchor="t" anchorCtr="0">
            <a:spAutoFit/>
          </a:bodyPr>
          <a:lstStyle/>
          <a:p>
            <a:pPr algn="ctr"/>
            <a:r>
              <a:rPr lang="en-US" sz="1800" b="1" dirty="0">
                <a:latin typeface="Century Gothic"/>
                <a:sym typeface="Century Gothic"/>
              </a:rPr>
              <a:t>Mayra Diaz </a:t>
            </a:r>
            <a:endParaRPr lang="en-US" sz="1800" b="1" dirty="0">
              <a:latin typeface="Century Gothic"/>
            </a:endParaRPr>
          </a:p>
          <a:p>
            <a:pPr algn="ctr"/>
            <a:r>
              <a:rPr lang="en-US" sz="1600" dirty="0">
                <a:latin typeface="Century Gothic"/>
                <a:ea typeface="Century Gothic"/>
                <a:sym typeface="Century Gothic"/>
              </a:rPr>
              <a:t>CAEP Program Lead Chancellor’s Office </a:t>
            </a:r>
            <a:endParaRPr sz="1600">
              <a:latin typeface="Century Gothic"/>
            </a:endParaRPr>
          </a:p>
        </p:txBody>
      </p:sp>
      <p:pic>
        <p:nvPicPr>
          <p:cNvPr id="4" name="Picture 4" descr="A person wearing glasses&#10;&#10;Description automatically generated with medium confidence">
            <a:extLst>
              <a:ext uri="{FF2B5EF4-FFF2-40B4-BE49-F238E27FC236}">
                <a16:creationId xmlns:a16="http://schemas.microsoft.com/office/drawing/2014/main" id="{0DEB0C1A-0E1F-6857-4083-7998A782BA25}"/>
              </a:ext>
            </a:extLst>
          </p:cNvPr>
          <p:cNvPicPr>
            <a:picLocks noChangeAspect="1"/>
          </p:cNvPicPr>
          <p:nvPr/>
        </p:nvPicPr>
        <p:blipFill>
          <a:blip r:embed="rId4"/>
          <a:stretch>
            <a:fillRect/>
          </a:stretch>
        </p:blipFill>
        <p:spPr>
          <a:xfrm>
            <a:off x="7209367" y="2254250"/>
            <a:ext cx="1673225" cy="2502958"/>
          </a:xfrm>
          <a:prstGeom prst="rect">
            <a:avLst/>
          </a:prstGeom>
        </p:spPr>
      </p:pic>
      <p:sp>
        <p:nvSpPr>
          <p:cNvPr id="72" name="Google Shape;72;p11"/>
          <p:cNvSpPr txBox="1"/>
          <p:nvPr/>
        </p:nvSpPr>
        <p:spPr>
          <a:xfrm>
            <a:off x="6518345" y="4929914"/>
            <a:ext cx="3059400" cy="1184899"/>
          </a:xfrm>
          <a:prstGeom prst="rect">
            <a:avLst/>
          </a:prstGeom>
          <a:noFill/>
          <a:ln>
            <a:noFill/>
          </a:ln>
        </p:spPr>
        <p:txBody>
          <a:bodyPr spcFirstLastPara="1" wrap="square" lIns="91425" tIns="45700" rIns="91425" bIns="45700" anchor="t" anchorCtr="0">
            <a:spAutoFit/>
          </a:bodyPr>
          <a:lstStyle/>
          <a:p>
            <a:pPr algn="ctr"/>
            <a:r>
              <a:rPr lang="en-US" sz="1800" b="1" dirty="0">
                <a:latin typeface="Century Gothic"/>
                <a:sym typeface="Century Gothic"/>
              </a:rPr>
              <a:t>Lindsay Williams </a:t>
            </a:r>
            <a:endParaRPr lang="en-US" b="1">
              <a:latin typeface="Century Gothic"/>
            </a:endParaRPr>
          </a:p>
          <a:p>
            <a:pPr algn="ctr"/>
            <a:r>
              <a:rPr lang="en-US" sz="1600" dirty="0">
                <a:latin typeface="Century Gothic"/>
                <a:sym typeface="Century Gothic"/>
              </a:rPr>
              <a:t>Program Manager </a:t>
            </a:r>
            <a:endParaRPr sz="1600">
              <a:latin typeface="Century Gothic"/>
            </a:endParaRPr>
          </a:p>
          <a:p>
            <a:pPr algn="ctr"/>
            <a:r>
              <a:rPr lang="en-US" sz="1600" dirty="0">
                <a:latin typeface="Century Gothic"/>
                <a:ea typeface="Century Gothic"/>
                <a:sym typeface="Century Gothic"/>
              </a:rPr>
              <a:t>Chancellor’s Office </a:t>
            </a:r>
            <a:endParaRPr sz="1600">
              <a:latin typeface="Century Gothic"/>
            </a:endParaRPr>
          </a:p>
          <a:p>
            <a:pPr marL="0" marR="0" lvl="0" indent="0" algn="ctr" rtl="0">
              <a:spcBef>
                <a:spcPts val="600"/>
              </a:spcBef>
              <a:spcAft>
                <a:spcPts val="0"/>
              </a:spcAft>
              <a:buNone/>
            </a:pPr>
            <a:endParaRPr sz="1600" b="0" i="0" u="none" strike="noStrike" cap="none">
              <a:solidFill>
                <a:srgbClr val="595959"/>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29119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11de59bdaf9_0_29"/>
          <p:cNvSpPr txBox="1">
            <a:spLocks noGrp="1"/>
          </p:cNvSpPr>
          <p:nvPr>
            <p:ph type="title"/>
          </p:nvPr>
        </p:nvSpPr>
        <p:spPr>
          <a:xfrm>
            <a:off x="632111" y="1225550"/>
            <a:ext cx="9404700" cy="79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sz="3600" b="1">
                <a:solidFill>
                  <a:srgbClr val="1E4E79"/>
                </a:solidFill>
                <a:latin typeface="Century Gothic"/>
                <a:ea typeface="Century Gothic"/>
                <a:cs typeface="Century Gothic"/>
                <a:sym typeface="Century Gothic"/>
              </a:rPr>
              <a:t>Today’s Objectives</a:t>
            </a:r>
            <a:endParaRPr sz="3600" b="1">
              <a:solidFill>
                <a:srgbClr val="1E4E79"/>
              </a:solidFill>
              <a:latin typeface="Century Gothic"/>
              <a:ea typeface="Century Gothic"/>
              <a:cs typeface="Century Gothic"/>
              <a:sym typeface="Century Gothic"/>
            </a:endParaRPr>
          </a:p>
        </p:txBody>
      </p:sp>
      <p:sp>
        <p:nvSpPr>
          <p:cNvPr id="92" name="Google Shape;92;g11de59bdaf9_0_29"/>
          <p:cNvSpPr txBox="1">
            <a:spLocks noGrp="1"/>
          </p:cNvSpPr>
          <p:nvPr>
            <p:ph type="body" idx="1"/>
          </p:nvPr>
        </p:nvSpPr>
        <p:spPr>
          <a:xfrm>
            <a:off x="1443626" y="2528843"/>
            <a:ext cx="9962835" cy="3151200"/>
          </a:xfrm>
          <a:prstGeom prst="rect">
            <a:avLst/>
          </a:prstGeom>
          <a:noFill/>
          <a:ln>
            <a:noFill/>
          </a:ln>
        </p:spPr>
        <p:txBody>
          <a:bodyPr spcFirstLastPara="1" wrap="square" lIns="91425" tIns="45700" rIns="91425" bIns="45700" anchor="t" anchorCtr="0">
            <a:normAutofit/>
          </a:bodyPr>
          <a:lstStyle/>
          <a:p>
            <a:pPr marL="0" indent="0">
              <a:spcBef>
                <a:spcPts val="0"/>
              </a:spcBef>
              <a:buSzPts val="2240"/>
              <a:buNone/>
            </a:pPr>
            <a:r>
              <a:rPr lang="en-US" sz="2400" dirty="0">
                <a:solidFill>
                  <a:srgbClr val="53575A"/>
                </a:solidFill>
                <a:latin typeface="Century Gothic"/>
                <a:ea typeface="Century Gothic"/>
                <a:cs typeface="Century Gothic"/>
                <a:sym typeface="Century Gothic"/>
              </a:rPr>
              <a:t>Review changes implemented on the Adult Education Pipeline</a:t>
            </a:r>
            <a:endParaRPr lang="en-US" sz="2400">
              <a:solidFill>
                <a:srgbClr val="53575A"/>
              </a:solidFill>
              <a:latin typeface="Century Gothic"/>
              <a:ea typeface="Century Gothic"/>
              <a:cs typeface="Century Gothic"/>
            </a:endParaRPr>
          </a:p>
          <a:p>
            <a:pPr marL="746125" lvl="1" indent="-240030" algn="l" rtl="0">
              <a:spcBef>
                <a:spcPts val="1000"/>
              </a:spcBef>
              <a:spcAft>
                <a:spcPts val="0"/>
              </a:spcAft>
              <a:buClr>
                <a:srgbClr val="53575A"/>
              </a:buClr>
              <a:buSzPts val="2400"/>
              <a:buFont typeface="Century Gothic"/>
              <a:buChar char="•"/>
            </a:pPr>
            <a:r>
              <a:rPr lang="en-US" sz="2400" dirty="0">
                <a:solidFill>
                  <a:srgbClr val="53575A"/>
                </a:solidFill>
                <a:latin typeface="Century Gothic"/>
                <a:ea typeface="Century Gothic"/>
                <a:cs typeface="Century Gothic"/>
                <a:sym typeface="Century Gothic"/>
              </a:rPr>
              <a:t>New metrics and features</a:t>
            </a:r>
            <a:endParaRPr sz="2400" dirty="0">
              <a:solidFill>
                <a:srgbClr val="53575A"/>
              </a:solidFill>
              <a:latin typeface="Century Gothic"/>
              <a:ea typeface="Century Gothic"/>
              <a:cs typeface="Century Gothic"/>
              <a:sym typeface="Century Gothic"/>
            </a:endParaRPr>
          </a:p>
          <a:p>
            <a:pPr marL="746125" lvl="1" indent="-240030">
              <a:spcBef>
                <a:spcPts val="1000"/>
              </a:spcBef>
              <a:buClr>
                <a:srgbClr val="53575A"/>
              </a:buClr>
              <a:buSzPts val="2400"/>
              <a:buFont typeface="Century Gothic"/>
              <a:buChar char="•"/>
            </a:pPr>
            <a:r>
              <a:rPr lang="en-US" sz="2400" dirty="0">
                <a:solidFill>
                  <a:srgbClr val="53575A"/>
                </a:solidFill>
                <a:latin typeface="Century Gothic"/>
                <a:ea typeface="Century Gothic"/>
                <a:cs typeface="Century Gothic"/>
                <a:sym typeface="Century Gothic"/>
              </a:rPr>
              <a:t>Key metric changes</a:t>
            </a:r>
            <a:endParaRPr lang="en-US" sz="2400" dirty="0">
              <a:solidFill>
                <a:srgbClr val="53575A"/>
              </a:solidFill>
              <a:latin typeface="Century Gothic"/>
              <a:ea typeface="Century Gothic"/>
              <a:cs typeface="Century Gothic"/>
            </a:endParaRPr>
          </a:p>
          <a:p>
            <a:pPr marL="746125" lvl="1" indent="-240030">
              <a:spcBef>
                <a:spcPts val="1000"/>
              </a:spcBef>
              <a:buClr>
                <a:srgbClr val="53575A"/>
              </a:buClr>
              <a:buSzPts val="2400"/>
              <a:buFont typeface="Century Gothic"/>
              <a:buChar char="•"/>
            </a:pPr>
            <a:r>
              <a:rPr lang="en-US" sz="2400" dirty="0">
                <a:solidFill>
                  <a:srgbClr val="53575A"/>
                </a:solidFill>
                <a:latin typeface="Century Gothic"/>
                <a:ea typeface="Century Gothic"/>
                <a:cs typeface="Century Gothic"/>
              </a:rPr>
              <a:t>Improved user experience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11de59bdaf9_0_47"/>
          <p:cNvSpPr txBox="1">
            <a:spLocks noGrp="1"/>
          </p:cNvSpPr>
          <p:nvPr>
            <p:ph type="title"/>
          </p:nvPr>
        </p:nvSpPr>
        <p:spPr>
          <a:xfrm>
            <a:off x="426909" y="1120049"/>
            <a:ext cx="9404700" cy="811500"/>
          </a:xfrm>
          <a:prstGeom prst="rect">
            <a:avLst/>
          </a:prstGeom>
          <a:noFill/>
          <a:ln>
            <a:noFill/>
          </a:ln>
        </p:spPr>
        <p:txBody>
          <a:bodyPr spcFirstLastPara="1" wrap="square" lIns="91425" tIns="45700" rIns="91425" bIns="45700" anchor="t" anchorCtr="0">
            <a:noAutofit/>
          </a:bodyPr>
          <a:lstStyle/>
          <a:p>
            <a:pPr algn="l">
              <a:buClr>
                <a:schemeClr val="lt2"/>
              </a:buClr>
              <a:buSzPts val="3400"/>
            </a:pPr>
            <a:r>
              <a:rPr lang="en-US" sz="3600" b="1" dirty="0">
                <a:solidFill>
                  <a:srgbClr val="1E4E79"/>
                </a:solidFill>
                <a:latin typeface="Century Gothic"/>
                <a:ea typeface="Century Gothic"/>
                <a:cs typeface="Century Gothic"/>
                <a:sym typeface="Century Gothic"/>
              </a:rPr>
              <a:t>Adult Education Pipeline: Purpose</a:t>
            </a:r>
            <a:endParaRPr sz="3600" b="1" dirty="0">
              <a:solidFill>
                <a:srgbClr val="1E4E79"/>
              </a:solidFill>
              <a:latin typeface="Century Gothic"/>
              <a:ea typeface="Century Gothic"/>
              <a:cs typeface="Century Gothic"/>
              <a:sym typeface="Century Gothic"/>
            </a:endParaRPr>
          </a:p>
        </p:txBody>
      </p:sp>
      <p:sp>
        <p:nvSpPr>
          <p:cNvPr id="105" name="Google Shape;105;g11de59bdaf9_0_47"/>
          <p:cNvSpPr txBox="1">
            <a:spLocks noGrp="1"/>
          </p:cNvSpPr>
          <p:nvPr>
            <p:ph type="body" idx="1"/>
          </p:nvPr>
        </p:nvSpPr>
        <p:spPr>
          <a:xfrm>
            <a:off x="995551" y="1931549"/>
            <a:ext cx="10200900" cy="3870700"/>
          </a:xfrm>
          <a:prstGeom prst="rect">
            <a:avLst/>
          </a:prstGeom>
          <a:noFill/>
          <a:ln>
            <a:noFill/>
          </a:ln>
        </p:spPr>
        <p:txBody>
          <a:bodyPr spcFirstLastPara="1" wrap="square" lIns="91425" tIns="45700" rIns="91425" bIns="45700" anchor="t" anchorCtr="0">
            <a:noAutofit/>
          </a:bodyPr>
          <a:lstStyle/>
          <a:p>
            <a:pPr marL="398780" indent="-342900">
              <a:spcBef>
                <a:spcPts val="0"/>
              </a:spcBef>
              <a:buClr>
                <a:srgbClr val="53575A"/>
              </a:buClr>
              <a:buSzPts val="2000"/>
            </a:pPr>
            <a:r>
              <a:rPr lang="en-US" sz="2000" dirty="0">
                <a:solidFill>
                  <a:srgbClr val="53575A"/>
                </a:solidFill>
                <a:latin typeface="Century Gothic"/>
              </a:rPr>
              <a:t>To improve educational practice and economic mobility for adult learners</a:t>
            </a:r>
          </a:p>
          <a:p>
            <a:pPr>
              <a:buClr>
                <a:srgbClr val="53575A"/>
              </a:buClr>
              <a:buSzPts val="2000"/>
            </a:pPr>
            <a:r>
              <a:rPr lang="en-US" sz="2000" dirty="0">
                <a:solidFill>
                  <a:srgbClr val="53575A"/>
                </a:solidFill>
                <a:latin typeface="Century Gothic"/>
              </a:rPr>
              <a:t>To view learner and program data across multiple years and along the learner journey</a:t>
            </a:r>
          </a:p>
          <a:p>
            <a:pPr>
              <a:buClr>
                <a:srgbClr val="53575A"/>
              </a:buClr>
              <a:buSzPts val="2000"/>
            </a:pPr>
            <a:r>
              <a:rPr lang="en-US" sz="2000" dirty="0">
                <a:solidFill>
                  <a:srgbClr val="53575A"/>
                </a:solidFill>
                <a:latin typeface="Century Gothic"/>
              </a:rPr>
              <a:t>To serve multiple audiences: administrators, instructors, legislators</a:t>
            </a:r>
          </a:p>
          <a:p>
            <a:pPr>
              <a:buClr>
                <a:srgbClr val="53575A"/>
              </a:buClr>
              <a:buSzPts val="2000"/>
            </a:pPr>
            <a:r>
              <a:rPr lang="en-US" sz="2000" dirty="0">
                <a:solidFill>
                  <a:srgbClr val="53575A"/>
                </a:solidFill>
                <a:latin typeface="Century Gothic"/>
              </a:rPr>
              <a:t>To be used by consortia for program planning and track progress on their three-year plans and annual updates submitted to the state</a:t>
            </a:r>
          </a:p>
          <a:p>
            <a:pPr>
              <a:buClr>
                <a:srgbClr val="53575A"/>
              </a:buClr>
              <a:buSzPts val="2000"/>
            </a:pPr>
            <a:r>
              <a:rPr lang="en-US" sz="2000" dirty="0">
                <a:solidFill>
                  <a:srgbClr val="53575A"/>
                </a:solidFill>
                <a:latin typeface="Century Gothic"/>
              </a:rPr>
              <a:t>To prompt and answer key questions</a:t>
            </a:r>
          </a:p>
          <a:p>
            <a:pPr>
              <a:buClr>
                <a:srgbClr val="53575A"/>
              </a:buClr>
              <a:buSzPts val="2000"/>
            </a:pPr>
            <a:r>
              <a:rPr lang="en-US" sz="2000" dirty="0">
                <a:solidFill>
                  <a:srgbClr val="53575A"/>
                </a:solidFill>
                <a:latin typeface="Century Gothic"/>
              </a:rPr>
              <a:t>To identify consortia who are struggling and may need technical assistance from the CAEP Technical Assistance Provider(s)</a:t>
            </a:r>
          </a:p>
          <a:p>
            <a:pPr>
              <a:buClr>
                <a:srgbClr val="53575A"/>
              </a:buClr>
              <a:buSzPts val="2000"/>
            </a:pPr>
            <a:endParaRPr lang="en-US" sz="2000" dirty="0">
              <a:solidFill>
                <a:srgbClr val="53575A"/>
              </a:solidFill>
              <a:latin typeface="Century Gothic"/>
            </a:endParaRPr>
          </a:p>
          <a:p>
            <a:pPr marL="55880" lvl="0" indent="0" algn="l">
              <a:spcBef>
                <a:spcPts val="0"/>
              </a:spcBef>
              <a:spcAft>
                <a:spcPts val="0"/>
              </a:spcAft>
              <a:buSzPts val="2000"/>
              <a:buNone/>
            </a:pPr>
            <a:endParaRPr sz="2000" dirty="0">
              <a:solidFill>
                <a:srgbClr val="53575A"/>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11de59bdaf9_0_47"/>
          <p:cNvSpPr txBox="1">
            <a:spLocks noGrp="1"/>
          </p:cNvSpPr>
          <p:nvPr>
            <p:ph type="title"/>
          </p:nvPr>
        </p:nvSpPr>
        <p:spPr>
          <a:xfrm>
            <a:off x="426909" y="1288861"/>
            <a:ext cx="9404700" cy="811500"/>
          </a:xfrm>
          <a:prstGeom prst="rect">
            <a:avLst/>
          </a:prstGeom>
          <a:noFill/>
          <a:ln>
            <a:noFill/>
          </a:ln>
        </p:spPr>
        <p:txBody>
          <a:bodyPr spcFirstLastPara="1" wrap="square" lIns="91425" tIns="45700" rIns="91425" bIns="45700" anchor="t" anchorCtr="0">
            <a:noAutofit/>
          </a:bodyPr>
          <a:lstStyle/>
          <a:p>
            <a:pPr algn="l">
              <a:buClr>
                <a:schemeClr val="lt2"/>
              </a:buClr>
              <a:buSzPts val="3400"/>
            </a:pPr>
            <a:r>
              <a:rPr lang="en-US" sz="3600" b="1" dirty="0">
                <a:solidFill>
                  <a:srgbClr val="1E4E79"/>
                </a:solidFill>
                <a:latin typeface="Century Gothic"/>
                <a:ea typeface="Century Gothic"/>
                <a:cs typeface="Century Gothic"/>
                <a:sym typeface="Century Gothic"/>
              </a:rPr>
              <a:t>Adult Education Pipeline: Highlights</a:t>
            </a:r>
            <a:endParaRPr sz="3600" b="1" dirty="0">
              <a:solidFill>
                <a:srgbClr val="1E4E79"/>
              </a:solidFill>
              <a:latin typeface="Century Gothic"/>
              <a:ea typeface="Century Gothic"/>
              <a:cs typeface="Century Gothic"/>
              <a:sym typeface="Century Gothic"/>
            </a:endParaRPr>
          </a:p>
        </p:txBody>
      </p:sp>
      <p:sp>
        <p:nvSpPr>
          <p:cNvPr id="105" name="Google Shape;105;g11de59bdaf9_0_47"/>
          <p:cNvSpPr txBox="1">
            <a:spLocks noGrp="1"/>
          </p:cNvSpPr>
          <p:nvPr>
            <p:ph type="body" idx="1"/>
          </p:nvPr>
        </p:nvSpPr>
        <p:spPr>
          <a:xfrm>
            <a:off x="995551" y="2100346"/>
            <a:ext cx="10200900" cy="3870700"/>
          </a:xfrm>
          <a:prstGeom prst="rect">
            <a:avLst/>
          </a:prstGeom>
          <a:noFill/>
          <a:ln>
            <a:noFill/>
          </a:ln>
        </p:spPr>
        <p:txBody>
          <a:bodyPr spcFirstLastPara="1" wrap="square" lIns="91425" tIns="45700" rIns="91425" bIns="45700" anchor="t" anchorCtr="0">
            <a:noAutofit/>
          </a:bodyPr>
          <a:lstStyle/>
          <a:p>
            <a:pPr marL="398780" lvl="0" indent="-342900" algn="l" rtl="0">
              <a:spcBef>
                <a:spcPts val="0"/>
              </a:spcBef>
              <a:spcAft>
                <a:spcPts val="0"/>
              </a:spcAft>
              <a:buClr>
                <a:srgbClr val="53575A"/>
              </a:buClr>
              <a:buSzPts val="2000"/>
            </a:pPr>
            <a:r>
              <a:rPr lang="en-US" sz="2000" dirty="0">
                <a:solidFill>
                  <a:srgbClr val="53575A"/>
                </a:solidFill>
                <a:latin typeface="Century Gothic"/>
                <a:ea typeface="Century Gothic"/>
                <a:cs typeface="Century Gothic"/>
                <a:sym typeface="Century Gothic"/>
              </a:rPr>
              <a:t>Metrics aligned to the student journey including entry, progress, transition, completion of credentials, and employment</a:t>
            </a:r>
            <a:endParaRPr lang="en-US" sz="2000" dirty="0">
              <a:solidFill>
                <a:srgbClr val="53575A"/>
              </a:solidFill>
              <a:latin typeface="Century Gothic"/>
              <a:ea typeface="Century Gothic"/>
              <a:cs typeface="Century Gothic"/>
            </a:endParaRPr>
          </a:p>
          <a:p>
            <a:pPr marL="342900" lvl="0" indent="-287020" algn="l" rtl="0">
              <a:spcBef>
                <a:spcPts val="1800"/>
              </a:spcBef>
              <a:spcAft>
                <a:spcPts val="0"/>
              </a:spcAft>
              <a:buClr>
                <a:srgbClr val="53575A"/>
              </a:buClr>
              <a:buSzPts val="2000"/>
              <a:buFont typeface="Century Gothic"/>
              <a:buChar char="•"/>
            </a:pPr>
            <a:r>
              <a:rPr lang="en-US" sz="2000" dirty="0">
                <a:solidFill>
                  <a:srgbClr val="53575A"/>
                </a:solidFill>
                <a:latin typeface="Century Gothic"/>
                <a:ea typeface="Century Gothic"/>
                <a:cs typeface="Century Gothic"/>
                <a:sym typeface="Century Gothic"/>
              </a:rPr>
              <a:t>Multiple data sets that include college MIS and K12 Adult Ed (</a:t>
            </a:r>
            <a:r>
              <a:rPr lang="en-US" sz="2000" dirty="0" err="1">
                <a:solidFill>
                  <a:srgbClr val="53575A"/>
                </a:solidFill>
                <a:latin typeface="Century Gothic"/>
                <a:ea typeface="Century Gothic"/>
                <a:cs typeface="Century Gothic"/>
                <a:sym typeface="Century Gothic"/>
              </a:rPr>
              <a:t>TOPSpro</a:t>
            </a:r>
            <a:r>
              <a:rPr lang="en-US" sz="2000" dirty="0">
                <a:solidFill>
                  <a:srgbClr val="53575A"/>
                </a:solidFill>
                <a:latin typeface="Century Gothic"/>
                <a:ea typeface="Century Gothic"/>
                <a:cs typeface="Century Gothic"/>
                <a:sym typeface="Century Gothic"/>
              </a:rPr>
              <a:t>) enrollment data and matching to EDD wage data</a:t>
            </a:r>
            <a:endParaRPr sz="2000" dirty="0">
              <a:solidFill>
                <a:srgbClr val="53575A"/>
              </a:solidFill>
              <a:latin typeface="Century Gothic"/>
              <a:ea typeface="Century Gothic"/>
              <a:cs typeface="Century Gothic"/>
              <a:sym typeface="Century Gothic"/>
            </a:endParaRPr>
          </a:p>
          <a:p>
            <a:pPr marL="342900" lvl="0" indent="-287020" algn="l" rtl="0">
              <a:spcBef>
                <a:spcPts val="1800"/>
              </a:spcBef>
              <a:spcAft>
                <a:spcPts val="0"/>
              </a:spcAft>
              <a:buClr>
                <a:srgbClr val="53575A"/>
              </a:buClr>
              <a:buSzPts val="2000"/>
              <a:buFont typeface="Century Gothic"/>
              <a:buChar char="•"/>
            </a:pPr>
            <a:r>
              <a:rPr lang="en-US" sz="2000" dirty="0">
                <a:solidFill>
                  <a:srgbClr val="53575A"/>
                </a:solidFill>
                <a:latin typeface="Century Gothic"/>
                <a:ea typeface="Century Gothic"/>
                <a:cs typeface="Century Gothic"/>
                <a:sym typeface="Century Gothic"/>
              </a:rPr>
              <a:t>Only complete source of college noncredit and K12 AE student data and outcomes</a:t>
            </a:r>
            <a:endParaRPr sz="2000" dirty="0">
              <a:solidFill>
                <a:srgbClr val="53575A"/>
              </a:solidFill>
              <a:latin typeface="Century Gothic"/>
              <a:ea typeface="Century Gothic"/>
              <a:cs typeface="Century Gothic"/>
              <a:sym typeface="Century Gothic"/>
            </a:endParaRPr>
          </a:p>
          <a:p>
            <a:pPr marL="342900" lvl="0" indent="-287020" algn="l" rtl="0">
              <a:spcBef>
                <a:spcPts val="1800"/>
              </a:spcBef>
              <a:spcAft>
                <a:spcPts val="0"/>
              </a:spcAft>
              <a:buClr>
                <a:srgbClr val="53575A"/>
              </a:buClr>
              <a:buSzPts val="2000"/>
              <a:buFont typeface="Century Gothic"/>
              <a:buChar char="•"/>
            </a:pPr>
            <a:r>
              <a:rPr lang="en-US" sz="2000" dirty="0">
                <a:solidFill>
                  <a:srgbClr val="53575A"/>
                </a:solidFill>
                <a:latin typeface="Century Gothic"/>
                <a:ea typeface="Century Gothic"/>
                <a:cs typeface="Century Gothic"/>
                <a:sym typeface="Century Gothic"/>
              </a:rPr>
              <a:t>Data source for consortia and institutions used for the development of three year plans (NOVA)</a:t>
            </a:r>
            <a:endParaRPr sz="2000" dirty="0">
              <a:solidFill>
                <a:srgbClr val="53575A"/>
              </a:solidFill>
              <a:latin typeface="Century Gothic"/>
              <a:ea typeface="Century Gothic"/>
              <a:cs typeface="Century Gothic"/>
              <a:sym typeface="Century Gothic"/>
            </a:endParaRPr>
          </a:p>
          <a:p>
            <a:pPr marL="342900" lvl="0" indent="-160020" algn="l" rtl="0">
              <a:spcBef>
                <a:spcPts val="1000"/>
              </a:spcBef>
              <a:spcAft>
                <a:spcPts val="0"/>
              </a:spcAft>
              <a:buClr>
                <a:srgbClr val="C00000"/>
              </a:buClr>
              <a:buSzPts val="2880"/>
              <a:buFont typeface="Arial"/>
              <a:buNone/>
            </a:pPr>
            <a:endParaRPr sz="2000" dirty="0">
              <a:solidFill>
                <a:srgbClr val="53575A"/>
              </a:solidFill>
              <a:latin typeface="Century Gothic"/>
              <a:ea typeface="Century Gothic"/>
              <a:cs typeface="Century Gothic"/>
              <a:sym typeface="Century Gothic"/>
            </a:endParaRPr>
          </a:p>
          <a:p>
            <a:pPr marL="342900" lvl="0" indent="-160020" algn="l" rtl="0">
              <a:spcBef>
                <a:spcPts val="1000"/>
              </a:spcBef>
              <a:spcAft>
                <a:spcPts val="0"/>
              </a:spcAft>
              <a:buClr>
                <a:srgbClr val="C00000"/>
              </a:buClr>
              <a:buSzPts val="2880"/>
              <a:buFont typeface="Arial"/>
              <a:buNone/>
            </a:pPr>
            <a:endParaRPr sz="2000" dirty="0">
              <a:solidFill>
                <a:srgbClr val="53575A"/>
              </a:solidFill>
              <a:latin typeface="Century Gothic"/>
              <a:ea typeface="Century Gothic"/>
              <a:cs typeface="Century Gothic"/>
              <a:sym typeface="Century Gothic"/>
            </a:endParaRPr>
          </a:p>
          <a:p>
            <a:pPr marL="342900" lvl="0" indent="-160020" algn="l" rtl="0">
              <a:spcBef>
                <a:spcPts val="1000"/>
              </a:spcBef>
              <a:spcAft>
                <a:spcPts val="0"/>
              </a:spcAft>
              <a:buClr>
                <a:srgbClr val="C00000"/>
              </a:buClr>
              <a:buSzPts val="2880"/>
              <a:buFont typeface="Arial"/>
              <a:buNone/>
            </a:pPr>
            <a:endParaRPr sz="2000" dirty="0">
              <a:solidFill>
                <a:srgbClr val="53575A"/>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66923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5" name="Title 4">
            <a:extLst>
              <a:ext uri="{FF2B5EF4-FFF2-40B4-BE49-F238E27FC236}">
                <a16:creationId xmlns:a16="http://schemas.microsoft.com/office/drawing/2014/main" id="{CBA76D0D-5913-D266-82DE-777EAEDD32B2}"/>
              </a:ext>
            </a:extLst>
          </p:cNvPr>
          <p:cNvSpPr>
            <a:spLocks noGrp="1"/>
          </p:cNvSpPr>
          <p:nvPr>
            <p:ph type="title"/>
          </p:nvPr>
        </p:nvSpPr>
        <p:spPr>
          <a:xfrm>
            <a:off x="838200" y="-1325700"/>
            <a:ext cx="10515600" cy="1325700"/>
          </a:xfrm>
        </p:spPr>
        <p:txBody>
          <a:bodyPr spcFirstLastPara="1" wrap="square" lIns="50800" tIns="50800" rIns="50800" bIns="50800" anchor="b" anchorCtr="0">
            <a:normAutofit/>
          </a:bodyPr>
          <a:lstStyle/>
          <a:p>
            <a:r>
              <a:rPr lang="en-US" dirty="0"/>
              <a:t>Adult Education Pipeline Dashboard</a:t>
            </a:r>
          </a:p>
        </p:txBody>
      </p:sp>
      <p:pic>
        <p:nvPicPr>
          <p:cNvPr id="4" name="Picture 4" descr="Text&#10;&#10;Description automatically generated">
            <a:extLst>
              <a:ext uri="{FF2B5EF4-FFF2-40B4-BE49-F238E27FC236}">
                <a16:creationId xmlns:a16="http://schemas.microsoft.com/office/drawing/2014/main" id="{6D5E7C5E-F99B-45CC-BEE5-232435617768}"/>
              </a:ext>
            </a:extLst>
          </p:cNvPr>
          <p:cNvPicPr>
            <a:picLocks noChangeAspect="1"/>
          </p:cNvPicPr>
          <p:nvPr/>
        </p:nvPicPr>
        <p:blipFill>
          <a:blip r:embed="rId3"/>
          <a:stretch>
            <a:fillRect/>
          </a:stretch>
        </p:blipFill>
        <p:spPr>
          <a:xfrm>
            <a:off x="799292" y="1857735"/>
            <a:ext cx="2714625" cy="3257550"/>
          </a:xfrm>
          <a:prstGeom prst="rect">
            <a:avLst/>
          </a:prstGeom>
        </p:spPr>
      </p:pic>
      <p:pic>
        <p:nvPicPr>
          <p:cNvPr id="110" name="Google Shape;110;g11de59bdaf9_0_55" descr="Screenshot of Adult Education Pipeline dashboard landing page."/>
          <p:cNvPicPr preferRelativeResize="0"/>
          <p:nvPr/>
        </p:nvPicPr>
        <p:blipFill rotWithShape="1">
          <a:blip r:embed="rId4">
            <a:alphaModFix/>
          </a:blip>
          <a:srcRect l="15619" t="17898" r="16908" b="7740"/>
          <a:stretch/>
        </p:blipFill>
        <p:spPr>
          <a:xfrm>
            <a:off x="4133491" y="909231"/>
            <a:ext cx="6858000" cy="50461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7" name="Google Shape;117;g11de59bdaf9_0_62"/>
          <p:cNvSpPr txBox="1">
            <a:spLocks noGrp="1"/>
          </p:cNvSpPr>
          <p:nvPr>
            <p:ph type="title"/>
          </p:nvPr>
        </p:nvSpPr>
        <p:spPr>
          <a:xfrm>
            <a:off x="648930" y="1060667"/>
            <a:ext cx="9252300" cy="1016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EBEBEB"/>
              </a:buClr>
              <a:buSzPts val="4200"/>
              <a:buFont typeface="Century Gothic"/>
              <a:buNone/>
            </a:pPr>
            <a:r>
              <a:rPr lang="en-US" sz="3600" b="1">
                <a:solidFill>
                  <a:srgbClr val="1E4E79"/>
                </a:solidFill>
                <a:latin typeface="Century Gothic"/>
                <a:ea typeface="Century Gothic"/>
                <a:cs typeface="Century Gothic"/>
                <a:sym typeface="Century Gothic"/>
              </a:rPr>
              <a:t>Why make changes?</a:t>
            </a:r>
            <a:endParaRPr sz="3600" b="1">
              <a:solidFill>
                <a:srgbClr val="1E4E79"/>
              </a:solidFill>
              <a:latin typeface="Century Gothic"/>
              <a:ea typeface="Century Gothic"/>
              <a:cs typeface="Century Gothic"/>
              <a:sym typeface="Century Gothic"/>
            </a:endParaRPr>
          </a:p>
        </p:txBody>
      </p:sp>
      <p:grpSp>
        <p:nvGrpSpPr>
          <p:cNvPr id="119" name="Google Shape;119;g11de59bdaf9_0_62" descr="Align to other dashboards, feedback from the field, identify a coding error, precision of definitions"/>
          <p:cNvGrpSpPr/>
          <p:nvPr/>
        </p:nvGrpSpPr>
        <p:grpSpPr>
          <a:xfrm>
            <a:off x="643981" y="2642303"/>
            <a:ext cx="10717324" cy="2614768"/>
            <a:chOff x="89042" y="394754"/>
            <a:chExt cx="10717324" cy="2614768"/>
          </a:xfrm>
        </p:grpSpPr>
        <p:sp>
          <p:nvSpPr>
            <p:cNvPr id="120" name="Google Shape;120;g11de59bdaf9_0_62"/>
            <p:cNvSpPr/>
            <p:nvPr/>
          </p:nvSpPr>
          <p:spPr>
            <a:xfrm>
              <a:off x="550892" y="394754"/>
              <a:ext cx="1444800" cy="1444800"/>
            </a:xfrm>
            <a:prstGeom prst="ellipse">
              <a:avLst/>
            </a:prstGeom>
            <a:solidFill>
              <a:srgbClr val="E962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g11de59bdaf9_0_62"/>
            <p:cNvSpPr/>
            <p:nvPr/>
          </p:nvSpPr>
          <p:spPr>
            <a:xfrm>
              <a:off x="858792" y="702654"/>
              <a:ext cx="828900" cy="8289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g11de59bdaf9_0_62"/>
            <p:cNvSpPr/>
            <p:nvPr/>
          </p:nvSpPr>
          <p:spPr>
            <a:xfrm>
              <a:off x="89042" y="2289522"/>
              <a:ext cx="23685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g11de59bdaf9_0_62"/>
            <p:cNvSpPr txBox="1"/>
            <p:nvPr/>
          </p:nvSpPr>
          <p:spPr>
            <a:xfrm>
              <a:off x="89042" y="2289522"/>
              <a:ext cx="23685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300"/>
                <a:buFont typeface="Century Gothic"/>
                <a:buNone/>
              </a:pPr>
              <a:r>
                <a:rPr lang="en-US" sz="2300" b="0" i="0" u="none" strike="noStrike" cap="none">
                  <a:solidFill>
                    <a:srgbClr val="53575A"/>
                  </a:solidFill>
                  <a:latin typeface="Century Gothic"/>
                  <a:ea typeface="Century Gothic"/>
                  <a:cs typeface="Century Gothic"/>
                  <a:sym typeface="Century Gothic"/>
                </a:rPr>
                <a:t>ALIGN TO OTHER DASHBOARDS</a:t>
              </a:r>
              <a:endParaRPr sz="2300" b="0" i="0" u="none" strike="noStrike" cap="none">
                <a:solidFill>
                  <a:srgbClr val="53575A"/>
                </a:solidFill>
                <a:latin typeface="Century Gothic"/>
                <a:ea typeface="Century Gothic"/>
                <a:cs typeface="Century Gothic"/>
                <a:sym typeface="Century Gothic"/>
              </a:endParaRPr>
            </a:p>
          </p:txBody>
        </p:sp>
        <p:sp>
          <p:nvSpPr>
            <p:cNvPr id="124" name="Google Shape;124;g11de59bdaf9_0_62"/>
            <p:cNvSpPr/>
            <p:nvPr/>
          </p:nvSpPr>
          <p:spPr>
            <a:xfrm>
              <a:off x="3333833" y="394754"/>
              <a:ext cx="1444800" cy="1444800"/>
            </a:xfrm>
            <a:prstGeom prst="ellipse">
              <a:avLst/>
            </a:prstGeom>
            <a:solidFill>
              <a:srgbClr val="E6B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g11de59bdaf9_0_62"/>
            <p:cNvSpPr/>
            <p:nvPr/>
          </p:nvSpPr>
          <p:spPr>
            <a:xfrm>
              <a:off x="3641733" y="702654"/>
              <a:ext cx="828900" cy="8289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g11de59bdaf9_0_62"/>
            <p:cNvSpPr/>
            <p:nvPr/>
          </p:nvSpPr>
          <p:spPr>
            <a:xfrm>
              <a:off x="2871984" y="2289522"/>
              <a:ext cx="23685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g11de59bdaf9_0_62"/>
            <p:cNvSpPr txBox="1"/>
            <p:nvPr/>
          </p:nvSpPr>
          <p:spPr>
            <a:xfrm>
              <a:off x="2871984" y="2289522"/>
              <a:ext cx="23685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300"/>
                <a:buFont typeface="Century Gothic"/>
                <a:buNone/>
              </a:pPr>
              <a:r>
                <a:rPr lang="en-US" sz="2300" b="0" i="0" u="none" strike="noStrike" cap="none">
                  <a:solidFill>
                    <a:srgbClr val="53575A"/>
                  </a:solidFill>
                  <a:latin typeface="Century Gothic"/>
                  <a:ea typeface="Century Gothic"/>
                  <a:cs typeface="Century Gothic"/>
                  <a:sym typeface="Century Gothic"/>
                </a:rPr>
                <a:t>FEEDBACK FROM THE FIELD</a:t>
              </a:r>
              <a:endParaRPr sz="2300" b="0" i="0" u="none" strike="noStrike" cap="none">
                <a:solidFill>
                  <a:srgbClr val="53575A"/>
                </a:solidFill>
                <a:latin typeface="Century Gothic"/>
                <a:ea typeface="Century Gothic"/>
                <a:cs typeface="Century Gothic"/>
                <a:sym typeface="Century Gothic"/>
              </a:endParaRPr>
            </a:p>
          </p:txBody>
        </p:sp>
        <p:sp>
          <p:nvSpPr>
            <p:cNvPr id="128" name="Google Shape;128;g11de59bdaf9_0_62"/>
            <p:cNvSpPr/>
            <p:nvPr/>
          </p:nvSpPr>
          <p:spPr>
            <a:xfrm>
              <a:off x="6116775" y="394754"/>
              <a:ext cx="1444800" cy="1444800"/>
            </a:xfrm>
            <a:prstGeom prst="ellipse">
              <a:avLst/>
            </a:prstGeom>
            <a:solidFill>
              <a:srgbClr val="6AA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g11de59bdaf9_0_62"/>
            <p:cNvSpPr/>
            <p:nvPr/>
          </p:nvSpPr>
          <p:spPr>
            <a:xfrm>
              <a:off x="6424675" y="702654"/>
              <a:ext cx="828900" cy="82890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g11de59bdaf9_0_62"/>
            <p:cNvSpPr/>
            <p:nvPr/>
          </p:nvSpPr>
          <p:spPr>
            <a:xfrm>
              <a:off x="5654925" y="2289522"/>
              <a:ext cx="23685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g11de59bdaf9_0_62"/>
            <p:cNvSpPr txBox="1"/>
            <p:nvPr/>
          </p:nvSpPr>
          <p:spPr>
            <a:xfrm>
              <a:off x="5654925" y="2289522"/>
              <a:ext cx="23685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300"/>
                <a:buFont typeface="Century Gothic"/>
                <a:buNone/>
              </a:pPr>
              <a:r>
                <a:rPr lang="en-US" sz="2300" b="0" i="0" u="none" strike="noStrike" cap="none">
                  <a:solidFill>
                    <a:srgbClr val="53575A"/>
                  </a:solidFill>
                  <a:latin typeface="Century Gothic"/>
                  <a:ea typeface="Century Gothic"/>
                  <a:cs typeface="Century Gothic"/>
                  <a:sym typeface="Century Gothic"/>
                </a:rPr>
                <a:t>IDENTIFY A CODING ERROR</a:t>
              </a:r>
              <a:endParaRPr sz="2300" b="0" i="0" u="none" strike="noStrike" cap="none">
                <a:solidFill>
                  <a:srgbClr val="53575A"/>
                </a:solidFill>
                <a:latin typeface="Century Gothic"/>
                <a:ea typeface="Century Gothic"/>
                <a:cs typeface="Century Gothic"/>
                <a:sym typeface="Century Gothic"/>
              </a:endParaRPr>
            </a:p>
          </p:txBody>
        </p:sp>
        <p:sp>
          <p:nvSpPr>
            <p:cNvPr id="132" name="Google Shape;132;g11de59bdaf9_0_62"/>
            <p:cNvSpPr/>
            <p:nvPr/>
          </p:nvSpPr>
          <p:spPr>
            <a:xfrm>
              <a:off x="8899716" y="394754"/>
              <a:ext cx="1444800" cy="1444800"/>
            </a:xfrm>
            <a:prstGeom prst="ellipse">
              <a:avLst/>
            </a:prstGeom>
            <a:solidFill>
              <a:srgbClr val="528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g11de59bdaf9_0_62"/>
            <p:cNvSpPr/>
            <p:nvPr/>
          </p:nvSpPr>
          <p:spPr>
            <a:xfrm>
              <a:off x="9207616" y="702654"/>
              <a:ext cx="828900" cy="82890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g11de59bdaf9_0_62"/>
            <p:cNvSpPr/>
            <p:nvPr/>
          </p:nvSpPr>
          <p:spPr>
            <a:xfrm>
              <a:off x="8437866" y="2289522"/>
              <a:ext cx="23685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g11de59bdaf9_0_62"/>
            <p:cNvSpPr txBox="1"/>
            <p:nvPr/>
          </p:nvSpPr>
          <p:spPr>
            <a:xfrm>
              <a:off x="8437866" y="2289522"/>
              <a:ext cx="23685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300"/>
                <a:buFont typeface="Century Gothic"/>
                <a:buNone/>
              </a:pPr>
              <a:r>
                <a:rPr lang="en-US" sz="2300" b="0" i="0" u="none" strike="noStrike" cap="none">
                  <a:solidFill>
                    <a:srgbClr val="53575A"/>
                  </a:solidFill>
                  <a:latin typeface="Century Gothic"/>
                  <a:ea typeface="Century Gothic"/>
                  <a:cs typeface="Century Gothic"/>
                  <a:sym typeface="Century Gothic"/>
                </a:rPr>
                <a:t>PRECISION OF DEFINITIONS</a:t>
              </a:r>
              <a:endParaRPr sz="2300" b="0" i="0" u="none" strike="noStrike" cap="none">
                <a:solidFill>
                  <a:srgbClr val="53575A"/>
                </a:solidFill>
                <a:latin typeface="Century Gothic"/>
                <a:ea typeface="Century Gothic"/>
                <a:cs typeface="Century Gothic"/>
                <a:sym typeface="Century Gothic"/>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6"/>
        <p:cNvGrpSpPr/>
        <p:nvPr/>
      </p:nvGrpSpPr>
      <p:grpSpPr>
        <a:xfrm>
          <a:off x="0" y="0"/>
          <a:ext cx="0" cy="0"/>
          <a:chOff x="0" y="0"/>
          <a:chExt cx="0" cy="0"/>
        </a:xfrm>
      </p:grpSpPr>
      <p:sp>
        <p:nvSpPr>
          <p:cNvPr id="149" name="Google Shape;149;g11de59bdaf9_0_478"/>
          <p:cNvSpPr txBox="1">
            <a:spLocks noGrp="1"/>
          </p:cNvSpPr>
          <p:nvPr>
            <p:ph type="sldNum" idx="12"/>
          </p:nvPr>
        </p:nvSpPr>
        <p:spPr>
          <a:xfrm>
            <a:off x="5979516" y="6540500"/>
            <a:ext cx="246900" cy="241200"/>
          </a:xfrm>
          <a:prstGeom prst="rect">
            <a:avLst/>
          </a:prstGeom>
        </p:spPr>
        <p:txBody>
          <a:bodyPr spcFirstLastPara="1" wrap="square" lIns="50800" tIns="50800" rIns="50800" bIns="50800" anchor="t" anchorCtr="0">
            <a:spAutoFit/>
          </a:bodyPr>
          <a:lstStyle/>
          <a:p>
            <a:pPr marL="0" lvl="0" indent="0" algn="l" rtl="0">
              <a:spcBef>
                <a:spcPts val="0"/>
              </a:spcBef>
              <a:spcAft>
                <a:spcPts val="0"/>
              </a:spcAft>
              <a:buNone/>
            </a:pPr>
            <a:fld id="{00000000-1234-1234-1234-123412341234}" type="slidenum">
              <a:rPr lang="en-US"/>
              <a:t>9</a:t>
            </a:fld>
            <a:endParaRPr/>
          </a:p>
        </p:txBody>
      </p:sp>
      <p:sp>
        <p:nvSpPr>
          <p:cNvPr id="148" name="Google Shape;148;g11de59bdaf9_0_478"/>
          <p:cNvSpPr txBox="1">
            <a:spLocks noGrp="1"/>
          </p:cNvSpPr>
          <p:nvPr>
            <p:ph type="ctrTitle" idx="4294967295"/>
          </p:nvPr>
        </p:nvSpPr>
        <p:spPr>
          <a:xfrm>
            <a:off x="1154955" y="1447800"/>
            <a:ext cx="6975000" cy="3329700"/>
          </a:xfrm>
          <a:prstGeom prst="rect">
            <a:avLst/>
          </a:prstGeom>
          <a:noFill/>
          <a:ln>
            <a:noFill/>
          </a:ln>
        </p:spPr>
        <p:txBody>
          <a:bodyPr spcFirstLastPara="1" wrap="square" lIns="91425" tIns="45700" rIns="91425" bIns="45700" anchor="b" anchorCtr="0">
            <a:normAutofit/>
          </a:bodyPr>
          <a:lstStyle/>
          <a:p>
            <a:pPr algn="l">
              <a:lnSpc>
                <a:spcPct val="90000"/>
              </a:lnSpc>
              <a:buClr>
                <a:schemeClr val="dk2"/>
              </a:buClr>
              <a:buSzPts val="7200"/>
            </a:pPr>
            <a:r>
              <a:rPr lang="en-US" sz="4000" b="1" dirty="0">
                <a:solidFill>
                  <a:srgbClr val="1E4E79"/>
                </a:solidFill>
                <a:latin typeface="Century Gothic"/>
                <a:ea typeface="Century Gothic"/>
                <a:cs typeface="Century Gothic"/>
                <a:sym typeface="Century Gothic"/>
              </a:rPr>
              <a:t>New Views and Features</a:t>
            </a:r>
            <a:endParaRPr lang="en-US" sz="4000" b="1" dirty="0">
              <a:solidFill>
                <a:srgbClr val="1E4E79"/>
              </a:solidFill>
              <a:latin typeface="Century Gothic"/>
              <a:ea typeface="Century Gothic"/>
              <a:cs typeface="Century Gothic"/>
            </a:endParaRPr>
          </a:p>
        </p:txBody>
      </p:sp>
      <p:sp>
        <p:nvSpPr>
          <p:cNvPr id="147" name="Google Shape;147;g11de59bdaf9_0_478"/>
          <p:cNvSpPr txBox="1">
            <a:spLocks noGrp="1"/>
          </p:cNvSpPr>
          <p:nvPr>
            <p:ph type="subTitle" idx="4294967295"/>
          </p:nvPr>
        </p:nvSpPr>
        <p:spPr>
          <a:xfrm>
            <a:off x="1154955" y="4777380"/>
            <a:ext cx="6975000" cy="861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en-US" sz="2400" b="1">
                <a:solidFill>
                  <a:srgbClr val="53575A"/>
                </a:solidFill>
                <a:latin typeface="Century Gothic"/>
                <a:ea typeface="Century Gothic"/>
                <a:cs typeface="Century Gothic"/>
                <a:sym typeface="Century Gothic"/>
              </a:rPr>
              <a:t>2020-2021</a:t>
            </a:r>
            <a:endParaRPr sz="2400">
              <a:solidFill>
                <a:srgbClr val="53575A"/>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1636</Words>
  <Application>Microsoft Macintosh PowerPoint</Application>
  <PresentationFormat>Widescreen</PresentationFormat>
  <Paragraphs>199</Paragraphs>
  <Slides>28</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Century Gothic</vt:lpstr>
      <vt:lpstr>Noto Sans Symbols</vt:lpstr>
      <vt:lpstr>Calibri</vt:lpstr>
      <vt:lpstr>Arial,Sans-Serif</vt:lpstr>
      <vt:lpstr>Helvetica Neue Light</vt:lpstr>
      <vt:lpstr>Helvetica Neue</vt:lpstr>
      <vt:lpstr>Arial</vt:lpstr>
      <vt:lpstr>Source Sans Pro</vt:lpstr>
      <vt:lpstr>White</vt:lpstr>
      <vt:lpstr>White</vt:lpstr>
      <vt:lpstr>AEP 2022 is LIVE: New Features and Updates to the Adult Education Pipeline Dashboard</vt:lpstr>
      <vt:lpstr>Today’s Presenters</vt:lpstr>
      <vt:lpstr>Welcome</vt:lpstr>
      <vt:lpstr>Today’s Objectives</vt:lpstr>
      <vt:lpstr>Adult Education Pipeline: Purpose</vt:lpstr>
      <vt:lpstr>Adult Education Pipeline: Highlights</vt:lpstr>
      <vt:lpstr>Adult Education Pipeline Dashboard</vt:lpstr>
      <vt:lpstr>Why make changes?</vt:lpstr>
      <vt:lpstr>New Views and Features</vt:lpstr>
      <vt:lpstr>Top Five Institutions Charts</vt:lpstr>
      <vt:lpstr>Program Type Drilldown Added to More Metrics</vt:lpstr>
      <vt:lpstr>Key Metric Changes</vt:lpstr>
      <vt:lpstr>Reportable Individuals</vt:lpstr>
      <vt:lpstr>Reportable Individuals: Impact</vt:lpstr>
      <vt:lpstr>COVID Impact</vt:lpstr>
      <vt:lpstr>COVID Impact</vt:lpstr>
      <vt:lpstr>COVID Impact</vt:lpstr>
      <vt:lpstr>Additional Changes</vt:lpstr>
      <vt:lpstr>Calculation Fixes</vt:lpstr>
      <vt:lpstr>Improved User Experience</vt:lpstr>
      <vt:lpstr>Improved User Experience</vt:lpstr>
      <vt:lpstr>Resources</vt:lpstr>
      <vt:lpstr>Resources to Support Understanding These Changes</vt:lpstr>
      <vt:lpstr>What do changes look like on the AEP Dashboard</vt:lpstr>
      <vt:lpstr>Using Data for Planning </vt:lpstr>
      <vt:lpstr>Questions &amp; Discussion</vt:lpstr>
      <vt:lpstr>Upcoming Webinars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Ready for AEP 2021:  New Features and Updates to the Adult Education Pipeline Dashboard</dc:title>
  <dc:creator>Blaire Toso</dc:creator>
  <cp:lastModifiedBy>Ayanna Smith</cp:lastModifiedBy>
  <cp:revision>1069</cp:revision>
  <dcterms:modified xsi:type="dcterms:W3CDTF">2022-05-06T19:55:21Z</dcterms:modified>
</cp:coreProperties>
</file>