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10"/>
  </p:notesMasterIdLst>
  <p:sldIdLst>
    <p:sldId id="256" r:id="rId5"/>
    <p:sldId id="347" r:id="rId6"/>
    <p:sldId id="257" r:id="rId7"/>
    <p:sldId id="300" r:id="rId8"/>
    <p:sldId id="34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y" initials="K" lastIdx="5" clrIdx="0">
    <p:extLst>
      <p:ext uri="{19B8F6BF-5375-455C-9EA6-DF929625EA0E}">
        <p15:presenceInfo xmlns:p15="http://schemas.microsoft.com/office/powerpoint/2012/main" userId="Krist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DFD07-2832-46B6-9198-9F61B6A2F16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B539A-65CC-4D75-A3E1-ACE1D3008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B539A-65CC-4D75-A3E1-ACE1D3008B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4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EBG_PowerPoint2018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12192000" cy="5143499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097391" y="4872943"/>
            <a:ext cx="10414000" cy="972344"/>
          </a:xfrm>
          <a:prstGeom prst="rect">
            <a:avLst/>
          </a:prstGeo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2515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AEBG_PowerPoint20182.png" descr="AEBG_PowerPoint20182.png">
            <a:extLst>
              <a:ext uri="{FF2B5EF4-FFF2-40B4-BE49-F238E27FC236}">
                <a16:creationId xmlns:a16="http://schemas.microsoft.com/office/drawing/2014/main" id="{EAD81273-D7D5-47DA-A909-FC98C5A42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27067121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EBG_PowerPoint20182.png" descr="AEBG_PowerPoint20182.png">
            <a:extLst>
              <a:ext uri="{FF2B5EF4-FFF2-40B4-BE49-F238E27FC236}">
                <a16:creationId xmlns:a16="http://schemas.microsoft.com/office/drawing/2014/main" id="{2613A912-2F77-4E81-8901-0E88BC9D84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5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44551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44551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46862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9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590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 spd="med"/>
  <p:hf hdr="0" ftr="0" dt="0"/>
  <p:txStyles>
    <p:titleStyle>
      <a:lvl1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30956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38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4762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7143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9525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1906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42875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rtl="0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1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uzzle-share-question-mark-question-1746546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90B3-4730-4B65-A884-2A2CBF664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4601095"/>
            <a:ext cx="10414000" cy="972344"/>
          </a:xfrm>
        </p:spPr>
        <p:txBody>
          <a:bodyPr>
            <a:normAutofit fontScale="90000"/>
          </a:bodyPr>
          <a:lstStyle/>
          <a:p>
            <a:r>
              <a:rPr lang="en-US" sz="3900" b="1" dirty="0"/>
              <a:t>CAEP </a:t>
            </a:r>
            <a:r>
              <a:rPr lang="en-US" sz="3900" b="1" dirty="0" smtClean="0"/>
              <a:t>Office Hour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B30797-54C9-4EE1-B6D9-25E561C4510B}"/>
              </a:ext>
            </a:extLst>
          </p:cNvPr>
          <p:cNvSpPr txBox="1"/>
          <p:nvPr/>
        </p:nvSpPr>
        <p:spPr>
          <a:xfrm>
            <a:off x="3859427" y="5091255"/>
            <a:ext cx="4473146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Neil </a:t>
            </a: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Kelly – State CAEP Office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Veronica Parker – CAEP </a:t>
            </a:r>
            <a:r>
              <a:rPr lang="en-US" b="1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TAP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June</a:t>
            </a: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26</a:t>
            </a:r>
            <a:r>
              <a:rPr kumimoji="0" lang="en-US" sz="16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kumimoji="0" lang="en-US" sz="1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n-US" sz="1600" b="1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2020</a:t>
            </a: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907530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Zoom Room Controls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178666" y="1998564"/>
            <a:ext cx="35767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Everyone is muted upon entry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4" y="2848377"/>
            <a:ext cx="1371601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97447" y="3889539"/>
            <a:ext cx="3576782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can use your camera…or not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694" y="4721401"/>
            <a:ext cx="1714500" cy="91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179288" y="1402411"/>
            <a:ext cx="5071461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Everyone has the ability to speak…please</a:t>
            </a:r>
            <a:r>
              <a:rPr kumimoji="0" lang="en-US" sz="2000" b="1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raise your hand first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982" y="2247317"/>
            <a:ext cx="2646946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8182302" y="1998563"/>
            <a:ext cx="4009698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Feel free to communicate via the chat – even share files</a:t>
            </a:r>
            <a:endParaRPr kumimoji="0" lang="en-US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129" y="2840358"/>
            <a:ext cx="2908044" cy="3102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b="27729"/>
          <a:stretch/>
        </p:blipFill>
        <p:spPr>
          <a:xfrm>
            <a:off x="4985744" y="5648846"/>
            <a:ext cx="1458548" cy="457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909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usbilderWiss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688" y="207349"/>
            <a:ext cx="3437709" cy="15240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6360" y="3380091"/>
            <a:ext cx="939407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R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3000" b="1" dirty="0" smtClea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New Budget Deal and What That Means for CAEP</a:t>
            </a:r>
            <a:endParaRPr kumimoji="0" lang="en-US" sz="3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57029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</p:spPr>
        <p:txBody>
          <a:bodyPr/>
          <a:lstStyle/>
          <a:p>
            <a:r>
              <a:rPr lang="en-US" dirty="0"/>
              <a:t>Wrap Up and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4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1519E9D-D01E-4037-A669-A0546A4A5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5733468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>
            <a:spLocks noGrp="1"/>
          </p:cNvSpPr>
          <p:nvPr>
            <p:ph type="title"/>
          </p:nvPr>
        </p:nvSpPr>
        <p:spPr>
          <a:xfrm>
            <a:off x="838200" y="930584"/>
            <a:ext cx="10515600" cy="895041"/>
          </a:xfrm>
        </p:spPr>
        <p:txBody>
          <a:bodyPr/>
          <a:lstStyle/>
          <a:p>
            <a:r>
              <a:rPr lang="en-US" dirty="0"/>
              <a:t>Request Support from CAEP TAP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05" t="7235" r="19414" b="18241"/>
          <a:stretch/>
        </p:blipFill>
        <p:spPr>
          <a:xfrm>
            <a:off x="2786257" y="1825625"/>
            <a:ext cx="6619485" cy="43513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59608-952C-483B-AC74-BEAA6DA69B1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304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4E7CC524621418951E798A26C1086" ma:contentTypeVersion="9" ma:contentTypeDescription="Create a new document." ma:contentTypeScope="" ma:versionID="2288787c61babe554b90495c3789d7c5">
  <xsd:schema xmlns:xsd="http://www.w3.org/2001/XMLSchema" xmlns:xs="http://www.w3.org/2001/XMLSchema" xmlns:p="http://schemas.microsoft.com/office/2006/metadata/properties" xmlns:ns2="9682fde2-0d99-4585-8154-fdea48568b58" targetNamespace="http://schemas.microsoft.com/office/2006/metadata/properties" ma:root="true" ma:fieldsID="850a857e7bd06a26625db0263e2b387c" ns2:_="">
    <xsd:import namespace="9682fde2-0d99-4585-8154-fdea48568b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82fde2-0d99-4585-8154-fdea48568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110CDD5-28E3-4904-A790-229ADCA79D12}"/>
</file>

<file path=customXml/itemProps2.xml><?xml version="1.0" encoding="utf-8"?>
<ds:datastoreItem xmlns:ds="http://schemas.openxmlformats.org/officeDocument/2006/customXml" ds:itemID="{514B85CC-384E-4C66-8A30-B63BEB9940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0B6A7A-EAD6-4F97-9F55-F98107C654B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879b346-0b7d-453e-989e-4db3ade23c7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67677</TotalTime>
  <Words>79</Words>
  <Application>Microsoft Office PowerPoint</Application>
  <PresentationFormat>Widescreen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Helvetica Neue</vt:lpstr>
      <vt:lpstr>Helvetica Neue Light</vt:lpstr>
      <vt:lpstr>Helvetica Neue Medium</vt:lpstr>
      <vt:lpstr>White</vt:lpstr>
      <vt:lpstr>CAEP Office Hour  </vt:lpstr>
      <vt:lpstr>Zoom Room Controls</vt:lpstr>
      <vt:lpstr>PowerPoint Presentation</vt:lpstr>
      <vt:lpstr>Wrap Up and Questions</vt:lpstr>
      <vt:lpstr>Request Support from CAEP TAP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CAEP Overview</dc:title>
  <dc:creator>Kristy</dc:creator>
  <cp:lastModifiedBy>Veronica Parker</cp:lastModifiedBy>
  <cp:revision>119</cp:revision>
  <dcterms:created xsi:type="dcterms:W3CDTF">2019-02-28T16:51:35Z</dcterms:created>
  <dcterms:modified xsi:type="dcterms:W3CDTF">2020-06-26T21:22:15Z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0x010100D914E7CC524621418951E798A26C1086</vt:lpwstr>
  </property>
</Properties>
</file>